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704" r:id="rId5"/>
    <p:sldMasterId id="2147483799" r:id="rId6"/>
  </p:sldMasterIdLst>
  <p:notesMasterIdLst>
    <p:notesMasterId r:id="rId77"/>
  </p:notesMasterIdLst>
  <p:handoutMasterIdLst>
    <p:handoutMasterId r:id="rId78"/>
  </p:handoutMasterIdLst>
  <p:sldIdLst>
    <p:sldId id="339" r:id="rId7"/>
    <p:sldId id="391" r:id="rId8"/>
    <p:sldId id="613" r:id="rId9"/>
    <p:sldId id="612" r:id="rId10"/>
    <p:sldId id="501" r:id="rId11"/>
    <p:sldId id="614" r:id="rId12"/>
    <p:sldId id="615" r:id="rId13"/>
    <p:sldId id="601" r:id="rId14"/>
    <p:sldId id="586" r:id="rId15"/>
    <p:sldId id="593" r:id="rId16"/>
    <p:sldId id="554" r:id="rId17"/>
    <p:sldId id="451" r:id="rId18"/>
    <p:sldId id="591" r:id="rId19"/>
    <p:sldId id="553" r:id="rId20"/>
    <p:sldId id="594" r:id="rId21"/>
    <p:sldId id="595" r:id="rId22"/>
    <p:sldId id="596" r:id="rId23"/>
    <p:sldId id="598" r:id="rId24"/>
    <p:sldId id="616" r:id="rId25"/>
    <p:sldId id="497" r:id="rId26"/>
    <p:sldId id="617" r:id="rId27"/>
    <p:sldId id="426" r:id="rId28"/>
    <p:sldId id="619" r:id="rId29"/>
    <p:sldId id="642" r:id="rId30"/>
    <p:sldId id="620" r:id="rId31"/>
    <p:sldId id="618" r:id="rId32"/>
    <p:sldId id="413" r:id="rId33"/>
    <p:sldId id="506" r:id="rId34"/>
    <p:sldId id="507" r:id="rId35"/>
    <p:sldId id="430" r:id="rId36"/>
    <p:sldId id="562" r:id="rId37"/>
    <p:sldId id="453" r:id="rId38"/>
    <p:sldId id="564" r:id="rId39"/>
    <p:sldId id="454" r:id="rId40"/>
    <p:sldId id="563" r:id="rId41"/>
    <p:sldId id="455" r:id="rId42"/>
    <p:sldId id="610" r:id="rId43"/>
    <p:sldId id="599" r:id="rId44"/>
    <p:sldId id="603" r:id="rId45"/>
    <p:sldId id="604" r:id="rId46"/>
    <p:sldId id="600" r:id="rId47"/>
    <p:sldId id="602" r:id="rId48"/>
    <p:sldId id="605" r:id="rId49"/>
    <p:sldId id="606" r:id="rId50"/>
    <p:sldId id="607" r:id="rId51"/>
    <p:sldId id="608" r:id="rId52"/>
    <p:sldId id="609" r:id="rId53"/>
    <p:sldId id="621" r:id="rId54"/>
    <p:sldId id="622" r:id="rId55"/>
    <p:sldId id="623" r:id="rId56"/>
    <p:sldId id="624" r:id="rId57"/>
    <p:sldId id="625" r:id="rId58"/>
    <p:sldId id="626" r:id="rId59"/>
    <p:sldId id="627" r:id="rId60"/>
    <p:sldId id="628" r:id="rId61"/>
    <p:sldId id="629" r:id="rId62"/>
    <p:sldId id="635" r:id="rId63"/>
    <p:sldId id="631" r:id="rId64"/>
    <p:sldId id="630" r:id="rId65"/>
    <p:sldId id="632" r:id="rId66"/>
    <p:sldId id="633" r:id="rId67"/>
    <p:sldId id="634" r:id="rId68"/>
    <p:sldId id="636" r:id="rId69"/>
    <p:sldId id="637" r:id="rId70"/>
    <p:sldId id="638" r:id="rId71"/>
    <p:sldId id="639" r:id="rId72"/>
    <p:sldId id="643" r:id="rId73"/>
    <p:sldId id="640" r:id="rId74"/>
    <p:sldId id="389" r:id="rId75"/>
    <p:sldId id="641" r:id="rId76"/>
  </p:sldIdLst>
  <p:sldSz cx="15171738" cy="8534400"/>
  <p:notesSz cx="6858000" cy="9144000"/>
  <p:defaultTextStyle>
    <a:defPPr>
      <a:defRPr lang="pl-PL"/>
    </a:defPPr>
    <a:lvl1pPr marL="0" algn="l" defTabSz="1137920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1pPr>
    <a:lvl2pPr marL="568960" algn="l" defTabSz="1137920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2pPr>
    <a:lvl3pPr marL="1137920" algn="l" defTabSz="1137920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3pPr>
    <a:lvl4pPr marL="1706880" algn="l" defTabSz="1137920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4pPr>
    <a:lvl5pPr marL="2275840" algn="l" defTabSz="1137920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5pPr>
    <a:lvl6pPr marL="2844800" algn="l" defTabSz="1137920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6pPr>
    <a:lvl7pPr marL="3413760" algn="l" defTabSz="1137920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7pPr>
    <a:lvl8pPr marL="3982720" algn="l" defTabSz="1137920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8pPr>
    <a:lvl9pPr marL="4551680" algn="l" defTabSz="1137920" rtl="0" eaLnBrk="1" latinLnBrk="0" hangingPunct="1">
      <a:defRPr sz="224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zentacja" id="{F5E34A33-1F6E-433F-B4E6-17745265A702}">
          <p14:sldIdLst>
            <p14:sldId id="339"/>
            <p14:sldId id="391"/>
            <p14:sldId id="613"/>
            <p14:sldId id="612"/>
            <p14:sldId id="501"/>
            <p14:sldId id="614"/>
            <p14:sldId id="615"/>
            <p14:sldId id="601"/>
            <p14:sldId id="586"/>
            <p14:sldId id="593"/>
            <p14:sldId id="554"/>
            <p14:sldId id="451"/>
            <p14:sldId id="591"/>
            <p14:sldId id="553"/>
            <p14:sldId id="594"/>
            <p14:sldId id="595"/>
            <p14:sldId id="596"/>
            <p14:sldId id="598"/>
            <p14:sldId id="616"/>
            <p14:sldId id="497"/>
            <p14:sldId id="617"/>
            <p14:sldId id="426"/>
            <p14:sldId id="619"/>
            <p14:sldId id="642"/>
            <p14:sldId id="620"/>
            <p14:sldId id="618"/>
            <p14:sldId id="413"/>
            <p14:sldId id="506"/>
            <p14:sldId id="507"/>
            <p14:sldId id="430"/>
            <p14:sldId id="562"/>
            <p14:sldId id="453"/>
            <p14:sldId id="564"/>
            <p14:sldId id="454"/>
            <p14:sldId id="563"/>
            <p14:sldId id="455"/>
            <p14:sldId id="610"/>
            <p14:sldId id="599"/>
            <p14:sldId id="603"/>
            <p14:sldId id="604"/>
            <p14:sldId id="600"/>
            <p14:sldId id="602"/>
            <p14:sldId id="605"/>
            <p14:sldId id="606"/>
            <p14:sldId id="607"/>
            <p14:sldId id="608"/>
            <p14:sldId id="609"/>
            <p14:sldId id="621"/>
            <p14:sldId id="622"/>
            <p14:sldId id="623"/>
            <p14:sldId id="624"/>
            <p14:sldId id="625"/>
            <p14:sldId id="626"/>
            <p14:sldId id="627"/>
            <p14:sldId id="628"/>
            <p14:sldId id="629"/>
            <p14:sldId id="635"/>
            <p14:sldId id="631"/>
            <p14:sldId id="630"/>
            <p14:sldId id="632"/>
            <p14:sldId id="633"/>
            <p14:sldId id="634"/>
            <p14:sldId id="636"/>
            <p14:sldId id="637"/>
            <p14:sldId id="638"/>
            <p14:sldId id="639"/>
            <p14:sldId id="643"/>
            <p14:sldId id="640"/>
            <p14:sldId id="389"/>
            <p14:sldId id="64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D5FC16-2A8F-3EA6-9055-ABC6922E0EA5}" name="PIB\aleksandrawo" initials="P" userId="PIB\aleksandrawo" providerId="None"/>
  <p188:author id="{F9F4E958-9D7F-BA0B-2570-91B9DE9E2F8A}" name="Klaudia Rosińska" initials="KR" userId="729c2e9b37a07f5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9C"/>
    <a:srgbClr val="F6AB72"/>
    <a:srgbClr val="F13535"/>
    <a:srgbClr val="FFD7CE"/>
    <a:srgbClr val="FFFFFF"/>
    <a:srgbClr val="DE7825"/>
    <a:srgbClr val="C8E6EB"/>
    <a:srgbClr val="A342AA"/>
    <a:srgbClr val="33A3C8"/>
    <a:srgbClr val="E8AC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9" autoAdjust="0"/>
    <p:restoredTop sz="88484" autoAdjust="0"/>
  </p:normalViewPr>
  <p:slideViewPr>
    <p:cSldViewPr snapToGrid="0">
      <p:cViewPr varScale="1">
        <p:scale>
          <a:sx n="81" d="100"/>
          <a:sy n="81" d="100"/>
        </p:scale>
        <p:origin x="23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5" d="100"/>
          <a:sy n="125" d="100"/>
        </p:scale>
        <p:origin x="4848" y="90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8FD83-611A-4AB3-B531-97F09E3A0FEB}" type="datetimeFigureOut">
              <a:rPr lang="pl-PL" smtClean="0">
                <a:ea typeface="Century Gothic" panose="020B0502020202020204" pitchFamily="34" charset="0"/>
                <a:cs typeface="Century Gothic" panose="020B0502020202020204" pitchFamily="34" charset="0"/>
              </a:rPr>
              <a:t>15.06.2023</a:t>
            </a:fld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4AD7B-533A-4FB2-95A1-B3DAD104CAC0}" type="slidenum">
              <a:rPr lang="pl-PL" smtClean="0">
                <a:ea typeface="Century Gothic" panose="020B0502020202020204" pitchFamily="34" charset="0"/>
                <a:cs typeface="Century Gothic" panose="020B0502020202020204" pitchFamily="34" charset="0"/>
              </a:rPr>
              <a:t>‹#›</a:t>
            </a:fld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fld id="{1401837C-7502-43AC-A442-710A005398EB}" type="datetimeFigureOut">
              <a:rPr lang="pl-PL" smtClean="0"/>
              <a:t>15.06.2023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fld id="{4D46947F-1BE6-43EE-A375-32ED6D55218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Century Gothic" panose="020B0502020202020204" pitchFamily="34" charset="0"/>
        <a:cs typeface="Century Gothic" panose="020B0502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Century Gothic" panose="020B0502020202020204" pitchFamily="34" charset="0"/>
        <a:cs typeface="Century Gothic" panose="020B0502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Century Gothic" panose="020B0502020202020204" pitchFamily="34" charset="0"/>
        <a:cs typeface="Century Gothic" panose="020B0502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Century Gothic" panose="020B0502020202020204" pitchFamily="34" charset="0"/>
        <a:cs typeface="Century Gothic" panose="020B0502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Century Gothic" panose="020B0502020202020204" pitchFamily="34" charset="0"/>
        <a:cs typeface="Century Gothic" panose="020B0502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Określana jako mniej zaawansowana technika niż </a:t>
            </a:r>
            <a:r>
              <a:rPr lang="pl-PL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deepfake</a:t>
            </a:r>
            <a:r>
              <a:rPr lang="pl-PL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. Nadal stanowi zagrożenie w </a:t>
            </a:r>
            <a:r>
              <a:rPr lang="pl-PL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infosferze</a:t>
            </a:r>
            <a:r>
              <a:rPr lang="pl-PL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-  za pomocą wzroku przyswajamy 83% danych.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947F-1BE6-43EE-A375-32ED6D552186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7633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947F-1BE6-43EE-A375-32ED6D552186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4113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947F-1BE6-43EE-A375-32ED6D552186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1732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947F-1BE6-43EE-A375-32ED6D552186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2460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58684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043963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818689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754172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692985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947F-1BE6-43EE-A375-32ED6D552186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81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7926347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217199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9941816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947F-1BE6-43EE-A375-32ED6D552186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68484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/>
              <a:t>Na pierwszy rzut oka grafika może nie budzić wątpliwości, dlatego weryfikację warto zacząć od pobrania obrazu w wysokiej rozdzielczości. Wtedy łatwiej będzie znaleźć sklonowane obszary i inne nieregularności.</a:t>
            </a:r>
          </a:p>
          <a:p>
            <a:endParaRPr lang="pl-PL" altLang="en-US" dirty="0"/>
          </a:p>
        </p:txBody>
      </p:sp>
    </p:spTree>
    <p:extLst>
      <p:ext uri="{BB962C8B-B14F-4D97-AF65-F5344CB8AC3E}">
        <p14:creationId xmlns:p14="http://schemas.microsoft.com/office/powerpoint/2010/main" val="39134003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0" i="0" dirty="0">
                <a:solidFill>
                  <a:srgbClr val="BBBBBB"/>
                </a:solidFill>
                <a:effectLst/>
                <a:latin typeface="Inter"/>
              </a:rPr>
              <a:t>Grafiki generowane przez AI są często wyidealizowane, bardziej gładkie i nieskazitelne. Widać to po braku niedoskonałości cery czy ułożeniu włosów.</a:t>
            </a:r>
            <a:endParaRPr lang="pl-PL" altLang="en-US" dirty="0"/>
          </a:p>
        </p:txBody>
      </p:sp>
    </p:spTree>
    <p:extLst>
      <p:ext uri="{BB962C8B-B14F-4D97-AF65-F5344CB8AC3E}">
        <p14:creationId xmlns:p14="http://schemas.microsoft.com/office/powerpoint/2010/main" val="4040877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0" i="0" dirty="0">
                <a:solidFill>
                  <a:srgbClr val="BBBBBB"/>
                </a:solidFill>
                <a:effectLst/>
                <a:latin typeface="Inter"/>
              </a:rPr>
              <a:t>Często zdarza się, że generowane zdjęcia wykazują nieprawidłowości w proporcjach: zbyt małe dłonie, nierealistyczne zgięcia kolan i stóp lub głowa niepasująca do reszty ciała.</a:t>
            </a:r>
            <a:endParaRPr lang="pl-PL" altLang="en-US" dirty="0"/>
          </a:p>
        </p:txBody>
      </p:sp>
    </p:spTree>
    <p:extLst>
      <p:ext uri="{BB962C8B-B14F-4D97-AF65-F5344CB8AC3E}">
        <p14:creationId xmlns:p14="http://schemas.microsoft.com/office/powerpoint/2010/main" val="583218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877020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947F-1BE6-43EE-A375-32ED6D552186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49147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947F-1BE6-43EE-A375-32ED6D552186}" type="slidenum">
              <a:rPr lang="pl-PL" smtClean="0"/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850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947F-1BE6-43EE-A375-32ED6D552186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64123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947F-1BE6-43EE-A375-32ED6D552186}" type="slidenum">
              <a:rPr lang="pl-PL" smtClean="0"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36008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947F-1BE6-43EE-A375-32ED6D552186}" type="slidenum">
              <a:rPr lang="pl-PL" smtClean="0"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77351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947F-1BE6-43EE-A375-32ED6D552186}" type="slidenum">
              <a:rPr lang="pl-PL" smtClean="0"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8646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947F-1BE6-43EE-A375-32ED6D552186}" type="slidenum">
              <a:rPr lang="pl-PL" smtClean="0"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35545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947F-1BE6-43EE-A375-32ED6D552186}" type="slidenum">
              <a:rPr lang="pl-PL" smtClean="0"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8123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>
              <a:cs typeface="Calibri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2BDED-F1C2-4D36-A023-9D37B31FAECD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6448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cs typeface="Calibri"/>
              </a:rPr>
              <a:t>Nie zawsze muszą być jednoznacznie szkodliwe np. Hanysy na śląsku, słoiki – w kontekście przyjezdnych do Warszawy.</a:t>
            </a:r>
            <a:br>
              <a:rPr lang="pl-PL" dirty="0">
                <a:cs typeface="Calibri"/>
              </a:rPr>
            </a:br>
            <a:r>
              <a:rPr lang="pl-PL" dirty="0">
                <a:cs typeface="Calibri"/>
              </a:rPr>
              <a:t>Inne przykłady: </a:t>
            </a:r>
            <a:r>
              <a:rPr lang="pl-PL" dirty="0" err="1">
                <a:cs typeface="Calibri"/>
              </a:rPr>
              <a:t>Ukropolin</a:t>
            </a:r>
            <a:r>
              <a:rPr lang="pl-PL" dirty="0">
                <a:cs typeface="Calibri"/>
              </a:rPr>
              <a:t>, przesiedleńcy, banderowcy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2BDED-F1C2-4D36-A023-9D37B31FAECD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618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pl-PL" b="0" i="0" dirty="0">
                <a:solidFill>
                  <a:srgbClr val="000000"/>
                </a:solidFill>
                <a:effectLst/>
                <a:latin typeface="Roboto Light" panose="020B0604020202020204" pitchFamily="2" charset="0"/>
              </a:rPr>
              <a:t>Na wykresach przedstawiono prawdziwe dane o hospitalizacjach. Na ich podstawie nie można jednak formułować wniosków o związku szczepień z pobytami w szpitalach. </a:t>
            </a:r>
          </a:p>
          <a:p>
            <a:pPr algn="l" fontAlgn="base"/>
            <a:endParaRPr lang="pl-PL" b="0" i="0" dirty="0">
              <a:solidFill>
                <a:srgbClr val="000000"/>
              </a:solidFill>
              <a:effectLst/>
              <a:latin typeface="Roboto Light" panose="020B0604020202020204" pitchFamily="2" charset="0"/>
            </a:endParaRPr>
          </a:p>
          <a:p>
            <a:pPr algn="l" fontAlgn="base"/>
            <a:r>
              <a:rPr lang="pl-PL" b="0" i="0" dirty="0">
                <a:solidFill>
                  <a:srgbClr val="000000"/>
                </a:solidFill>
                <a:effectLst/>
                <a:latin typeface="Roboto Light" panose="020B0604020202020204" pitchFamily="2" charset="0"/>
              </a:rPr>
              <a:t>Wszystko przez bardzo wysoki poziom zaszczepienia w starszych grupach wiekowych, czyli najbardziej narażonych na pobyt w szpitalu z powodu zachorowania na COVID-19.</a:t>
            </a:r>
          </a:p>
          <a:p>
            <a:br>
              <a:rPr lang="pl-PL" b="0" i="0" dirty="0">
                <a:solidFill>
                  <a:srgbClr val="000000"/>
                </a:solidFill>
                <a:effectLst/>
                <a:latin typeface="Roboto Light" panose="020B0604020202020204" pitchFamily="2" charset="0"/>
              </a:rPr>
            </a:br>
            <a:r>
              <a:rPr lang="pl-PL" b="0" i="0" dirty="0">
                <a:solidFill>
                  <a:srgbClr val="000000"/>
                </a:solidFill>
                <a:effectLst/>
                <a:latin typeface="Roboto Light" panose="020B0604020202020204" pitchFamily="2" charset="0"/>
              </a:rPr>
              <a:t>Więcej można przeczytać tutaj: https://konkret24.tvn24.pl/zdrowie/covid-19-im-wiecej-dawek-szczepionki-tym-wieksze-ryzyko-pobytu-na-oiom-to-nieprawda-6616589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947F-1BE6-43EE-A375-32ED6D552186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9990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FF0000"/>
                </a:solidFill>
              </a:rPr>
              <a:t>Przykładem </a:t>
            </a:r>
            <a:r>
              <a:rPr lang="pl-PL" dirty="0" err="1">
                <a:solidFill>
                  <a:srgbClr val="FF0000"/>
                </a:solidFill>
              </a:rPr>
              <a:t>malinformation</a:t>
            </a:r>
            <a:r>
              <a:rPr lang="pl-PL" dirty="0">
                <a:solidFill>
                  <a:srgbClr val="FF0000"/>
                </a:solidFill>
              </a:rPr>
              <a:t> było </a:t>
            </a:r>
            <a:r>
              <a:rPr lang="pl-PL" dirty="0" err="1">
                <a:solidFill>
                  <a:srgbClr val="FF0000"/>
                </a:solidFill>
              </a:rPr>
              <a:t>zhakowanie</a:t>
            </a:r>
            <a:r>
              <a:rPr lang="pl-PL" dirty="0">
                <a:solidFill>
                  <a:srgbClr val="FF0000"/>
                </a:solidFill>
              </a:rPr>
              <a:t> i upublicznienie przez Rosjan treści maili sztabu wyborczego Hillary Clinton w celu zaszkodzenia wizerunkowi kandydatki Partii Demokratycznej.</a:t>
            </a:r>
          </a:p>
          <a:p>
            <a:endParaRPr lang="pl-PL" dirty="0">
              <a:cs typeface="Calibri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2BDED-F1C2-4D36-A023-9D37B31FAECD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1042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Autorka wpisu nie podaje danych, takich jak miejscowość czy nazwa szpitala, zatem nie sposób potwierdzić autentyczności wpisu. </a:t>
            </a:r>
            <a:br>
              <a:rPr lang="pl-PL" dirty="0"/>
            </a:br>
            <a:r>
              <a:rPr lang="pl-PL" dirty="0"/>
              <a:t>Zrzut ekranu z prywatnej konwersacji ma sprawiać wrażenie wiarygodnego dowodu.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947F-1BE6-43EE-A375-32ED6D552186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7573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0" i="0" dirty="0">
                <a:solidFill>
                  <a:srgbClr val="0F3566"/>
                </a:solidFill>
                <a:effectLst/>
                <a:latin typeface="Fira Sans" panose="020B0503050000020004" pitchFamily="34" charset="0"/>
              </a:rPr>
              <a:t>Projekt „Niebiańskiej Jerozolimy” ma być wprowadzany na mocy „tajnego porozumienia władz izraelskich z władzami w Kijowie” i polegać na sprowadzeniu Żydów na tereny Ukrainy i oddaniu im władzy nad tym obszarem. </a:t>
            </a:r>
            <a:br>
              <a:rPr lang="pl-PL" dirty="0"/>
            </a:br>
            <a:br>
              <a:rPr lang="pl-PL" dirty="0"/>
            </a:br>
            <a:r>
              <a:rPr lang="pl-PL" dirty="0"/>
              <a:t>https://demagog.org.pl/fake_news/niebianska-jerozolima-w-ukrainie-to-teoria-spiskowa/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6947F-1BE6-43EE-A375-32ED6D552186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4116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kcj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/>
          <p:cNvSpPr txBox="1"/>
          <p:nvPr userDrawn="1"/>
        </p:nvSpPr>
        <p:spPr>
          <a:xfrm>
            <a:off x="1263649" y="0"/>
            <a:ext cx="12657333" cy="231342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ea typeface="Century Gothic" panose="020B0502020202020204" pitchFamily="34" charset="0"/>
                <a:cs typeface="Century Gothic" panose="020B0502020202020204" pitchFamily="34" charset="0"/>
              </a:rPr>
              <a:t>Instrukcja korzystania 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 rotWithShape="1">
          <a:blip r:embed="rId2"/>
          <a:srcRect b="2415"/>
          <a:stretch>
            <a:fillRect/>
          </a:stretch>
        </p:blipFill>
        <p:spPr>
          <a:xfrm>
            <a:off x="8867775" y="2522225"/>
            <a:ext cx="6303963" cy="6012175"/>
          </a:xfrm>
          <a:prstGeom prst="rect">
            <a:avLst/>
          </a:prstGeom>
        </p:spPr>
      </p:pic>
      <p:sp>
        <p:nvSpPr>
          <p:cNvPr id="7" name="Prostokąt 6"/>
          <p:cNvSpPr/>
          <p:nvPr userDrawn="1"/>
        </p:nvSpPr>
        <p:spPr>
          <a:xfrm>
            <a:off x="8867775" y="2727325"/>
            <a:ext cx="6322220" cy="58070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0" name="Pole tekstowe 9"/>
          <p:cNvSpPr txBox="1"/>
          <p:nvPr userDrawn="1"/>
        </p:nvSpPr>
        <p:spPr>
          <a:xfrm>
            <a:off x="1263650" y="2727325"/>
            <a:ext cx="6356350" cy="48402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600"/>
              </a:spcAft>
            </a:pPr>
            <a: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  <a:t>Niniejszy szablon zawiera ponad 30 różnych układów slajdów </a:t>
            </a:r>
            <a:b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  <a:t>w identyfikacji NASK-PIB. </a:t>
            </a:r>
          </a:p>
          <a:p>
            <a:pPr marL="0" lvl="4" indent="0">
              <a:spcAft>
                <a:spcPts val="600"/>
              </a:spcAft>
            </a:pPr>
            <a:r>
              <a:rPr lang="pl-PL" sz="1600" b="1" dirty="0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Aby dodać slajd należy kliknąć jak na obrazku obok &gt;&gt;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  <a:t>Zalecane jest używanie </a:t>
            </a:r>
            <a:r>
              <a:rPr lang="pl-PL" sz="1600" dirty="0" err="1">
                <a:ea typeface="Century Gothic" panose="020B0502020202020204" pitchFamily="34" charset="0"/>
                <a:cs typeface="Century Gothic" panose="020B0502020202020204" pitchFamily="34" charset="0"/>
              </a:rPr>
              <a:t>key</a:t>
            </a:r>
            <a: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pl-PL" sz="1600" dirty="0" err="1">
                <a:ea typeface="Century Gothic" panose="020B0502020202020204" pitchFamily="34" charset="0"/>
                <a:cs typeface="Century Gothic" panose="020B0502020202020204" pitchFamily="34" charset="0"/>
              </a:rPr>
              <a:t>visuali</a:t>
            </a:r>
            <a: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  <a:t> marek/produktów na każdy pierwszy slajd prezentacji, a następnie swoich zdjęć jako przerywniki. Zaprojektowano kilka przykładów slajdów tytułowych do wyboru.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  <a:t>Każdy układ posiada odpowiednie „ramki” (</a:t>
            </a:r>
            <a:r>
              <a:rPr lang="pl-PL" sz="1600" dirty="0" err="1">
                <a:ea typeface="Century Gothic" panose="020B0502020202020204" pitchFamily="34" charset="0"/>
                <a:cs typeface="Century Gothic" panose="020B0502020202020204" pitchFamily="34" charset="0"/>
              </a:rPr>
              <a:t>placeholder’y</a:t>
            </a:r>
            <a: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  <a:t>) </a:t>
            </a:r>
            <a:b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  <a:t>na </a:t>
            </a:r>
            <a:r>
              <a:rPr lang="pl-PL" sz="1600" dirty="0" err="1">
                <a:ea typeface="Century Gothic" panose="020B0502020202020204" pitchFamily="34" charset="0"/>
                <a:cs typeface="Century Gothic" panose="020B0502020202020204" pitchFamily="34" charset="0"/>
              </a:rPr>
              <a:t>content</a:t>
            </a:r>
            <a: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  <a:t> oraz linie pomocnicze (prowadnice), wyznaczające obszary do umieszczania </a:t>
            </a:r>
            <a:r>
              <a:rPr lang="pl-PL" sz="1600" dirty="0" err="1">
                <a:ea typeface="Century Gothic" panose="020B0502020202020204" pitchFamily="34" charset="0"/>
                <a:cs typeface="Century Gothic" panose="020B0502020202020204" pitchFamily="34" charset="0"/>
              </a:rPr>
              <a:t>contentu</a:t>
            </a:r>
            <a: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  <a:t>, według zasad projektowania NASK-PIB (</a:t>
            </a:r>
            <a:r>
              <a:rPr lang="pl-PL" sz="1600" dirty="0" err="1">
                <a:ea typeface="Century Gothic" panose="020B0502020202020204" pitchFamily="34" charset="0"/>
                <a:cs typeface="Century Gothic" panose="020B0502020202020204" pitchFamily="34" charset="0"/>
              </a:rPr>
              <a:t>grid</a:t>
            </a:r>
            <a: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pl-PL" sz="1600" dirty="0" err="1">
                <a:ea typeface="Century Gothic" panose="020B0502020202020204" pitchFamily="34" charset="0"/>
                <a:cs typeface="Century Gothic" panose="020B0502020202020204" pitchFamily="34" charset="0"/>
              </a:rPr>
              <a:t>method</a:t>
            </a:r>
            <a: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  <a:t>).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  <a:t>Prowadnice włączamy klikając prawym przyciskiem myszy </a:t>
            </a:r>
            <a:b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  <a:t>w puste tło -&gt; „Siatka i prowadnice” -&gt; „Prowadnice”.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  <a:t>Jeśli występuje zapotrzebowanie na zdjęcia, prośba o kontakt </a:t>
            </a:r>
            <a:b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  <a:t>z </a:t>
            </a:r>
            <a:r>
              <a:rPr lang="pl-PL" sz="1600" b="1" dirty="0">
                <a:ea typeface="Century Gothic" panose="020B0502020202020204" pitchFamily="34" charset="0"/>
                <a:cs typeface="Century Gothic" panose="020B0502020202020204" pitchFamily="34" charset="0"/>
              </a:rPr>
              <a:t>Zespołem Obsługi Wizualnej. </a:t>
            </a:r>
            <a:r>
              <a:rPr lang="pl-PL" sz="1600" b="0" dirty="0">
                <a:ea typeface="Century Gothic" panose="020B0502020202020204" pitchFamily="34" charset="0"/>
                <a:cs typeface="Century Gothic" panose="020B0502020202020204" pitchFamily="34" charset="0"/>
              </a:rPr>
              <a:t>Pomożemy dobrać, wstawić lub po prostu podeślemy wybrane.</a:t>
            </a:r>
            <a:endParaRPr lang="pl-PL" sz="1600" b="1" dirty="0"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pl-PL" sz="1600" dirty="0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2" name="Grupa 1"/>
          <p:cNvGrpSpPr/>
          <p:nvPr userDrawn="1"/>
        </p:nvGrpSpPr>
        <p:grpSpPr>
          <a:xfrm>
            <a:off x="-7005638" y="-828676"/>
            <a:ext cx="7005637" cy="9361697"/>
            <a:chOff x="-7005638" y="-828676"/>
            <a:chExt cx="7005637" cy="9361697"/>
          </a:xfrm>
        </p:grpSpPr>
        <p:sp>
          <p:nvSpPr>
            <p:cNvPr id="8" name="Dowolny kształt: kształt 7"/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" name="Dowolny kształt: kształt 8"/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" name="Dowolny kształt: kształt 10"/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" name="Dowolny kształt: kształt 11"/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" name="Dowolny kształt: kształt 12"/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" name="Dowolny kształt: kształt 13"/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" name="Dowolny kształt: kształt 14"/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" name="Dowolny kształt: kształt 15"/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" name="Dowolny kształt: kształt 16"/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8" name="Dowolny kształt: kształt 17"/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9" name="Dowolny kształt: kształt 18"/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0" name="Dowolny kształt: kształt 19"/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1" name="Dowolny kształt: kształt 20"/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2" name="Dowolny kształt: kształt 21"/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3" name="Dowolny kształt: kształt 22"/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0000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4" name="Dowolny kształt: kształt 23"/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5" name="Dowolny kształt: kształt 24"/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6" name="Dowolny kształt: kształt 25"/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7" name="Dowolny kształt: kształt 26"/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8" name="Dowolny kształt: kształt 27"/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9" name="Dowolny kształt: kształt 28"/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0" name="Dowolny kształt: kształt 29"/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1" name="Dowolny kształt: kształt 30"/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2" name="Dowolny kształt: kształt 31"/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3" name="Dowolny kształt: kształt 32"/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4" name="Dowolny kształt: kształt 33"/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5" name="Dowolny kształt: kształt 34"/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6" name="Dowolny kształt: kształt 35"/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7" name="Dowolny kształt: kształt 36"/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8" name="Dowolny kształt: kształt 37"/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9" name="Dowolny kształt: kształt 38"/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0" name="Dowolny kształt: kształt 39"/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1" name="Dowolny kształt: kształt 40"/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2" name="Dowolny kształt: kształt 41"/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3" name="Dowolny kształt: kształt 42"/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4" name="Dowolny kształt: kształt 43"/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5" name="Dowolny kształt: kształt 44"/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6" name="Dowolny kształt: kształt 45"/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7" name="Dowolny kształt: kształt 46"/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8" name="Dowolny kształt: kształt 47"/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9" name="Pole tekstowe 48"/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NASK</a:t>
              </a:r>
            </a:p>
          </p:txBody>
        </p:sp>
        <p:sp>
          <p:nvSpPr>
            <p:cNvPr id="50" name="Pole tekstowe 49"/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Kadry/Rekrutacja</a:t>
              </a:r>
            </a:p>
          </p:txBody>
        </p:sp>
        <p:sp>
          <p:nvSpPr>
            <p:cNvPr id="51" name="Pole tekstowe 50"/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ESA</a:t>
              </a:r>
            </a:p>
          </p:txBody>
        </p:sp>
        <p:sp>
          <p:nvSpPr>
            <p:cNvPr id="52" name="Pole tekstowe 51"/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>
                  <a:ea typeface="Century Gothic" panose="020B0502020202020204" pitchFamily="34" charset="0"/>
                  <a:cs typeface="Century Gothic" panose="020B0502020202020204" pitchFamily="34" charset="0"/>
                </a:rPr>
                <a:t>Cyber</a:t>
              </a:r>
              <a:endParaRPr lang="pl-PL" dirty="0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3" name="Pole tekstowe 52"/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Certyfikacja</a:t>
              </a:r>
            </a:p>
          </p:txBody>
        </p:sp>
        <p:sp>
          <p:nvSpPr>
            <p:cNvPr id="54" name="Pole tekstowe 53"/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Telemetria</a:t>
              </a:r>
            </a:p>
          </p:txBody>
        </p:sp>
        <p:sp>
          <p:nvSpPr>
            <p:cNvPr id="55" name="Pole tekstowe 54"/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Akademia</a:t>
              </a:r>
            </a:p>
          </p:txBody>
        </p:sp>
        <p:sp>
          <p:nvSpPr>
            <p:cNvPr id="56" name="Pole tekstowe 55"/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>
                  <a:ea typeface="Century Gothic" panose="020B0502020202020204" pitchFamily="34" charset="0"/>
                  <a:cs typeface="Century Gothic" panose="020B0502020202020204" pitchFamily="34" charset="0"/>
                </a:rPr>
                <a:t>thinkstat</a:t>
              </a:r>
              <a:endParaRPr lang="pl-PL" dirty="0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7" name="Pole tekstowe 56"/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.</a:t>
              </a:r>
              <a:r>
                <a:rPr lang="pl-PL" dirty="0" err="1">
                  <a:ea typeface="Century Gothic" panose="020B0502020202020204" pitchFamily="34" charset="0"/>
                  <a:cs typeface="Century Gothic" panose="020B0502020202020204" pitchFamily="34" charset="0"/>
                </a:rPr>
                <a:t>pl</a:t>
              </a:r>
              <a:endParaRPr lang="pl-PL" dirty="0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8" name="Pole tekstowe 57"/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>
                  <a:ea typeface="Century Gothic" panose="020B0502020202020204" pitchFamily="34" charset="0"/>
                  <a:cs typeface="Century Gothic" panose="020B0502020202020204" pitchFamily="34" charset="0"/>
                </a:rPr>
                <a:t>Dyżurnet</a:t>
              </a:r>
              <a:endParaRPr lang="pl-PL" dirty="0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9" name="Pole tekstowe 58"/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Produkty komercyjne</a:t>
              </a:r>
            </a:p>
          </p:txBody>
        </p:sp>
        <p:sp>
          <p:nvSpPr>
            <p:cNvPr id="60" name="Pole tekstowe 59"/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Paleta kolorów NASK </a:t>
              </a:r>
              <a:b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</a:br>
              <a:r>
                <a:rPr lang="pl-PL" sz="1400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do używania pipety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1263649" y="2522225"/>
            <a:ext cx="12657333" cy="5042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 hasCustomPrompt="1"/>
          </p:nvPr>
        </p:nvSpPr>
        <p:spPr>
          <a:xfrm>
            <a:off x="1263650" y="2522226"/>
            <a:ext cx="6113464" cy="2314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7794625" y="2522225"/>
            <a:ext cx="6113463" cy="50502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/>
          <p:cNvSpPr>
            <a:spLocks noGrp="1"/>
          </p:cNvSpPr>
          <p:nvPr>
            <p:ph type="body" sz="quarter" idx="15" hasCustomPrompt="1"/>
          </p:nvPr>
        </p:nvSpPr>
        <p:spPr>
          <a:xfrm>
            <a:off x="2533650" y="5251012"/>
            <a:ext cx="5051425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/>
          <p:cNvSpPr>
            <a:spLocks noGrp="1"/>
          </p:cNvSpPr>
          <p:nvPr>
            <p:ph type="pic" sz="quarter" idx="16"/>
          </p:nvPr>
        </p:nvSpPr>
        <p:spPr>
          <a:xfrm>
            <a:off x="1263649" y="524971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2" name="Symbol zastępczy obrazu 5"/>
          <p:cNvSpPr>
            <a:spLocks noGrp="1"/>
          </p:cNvSpPr>
          <p:nvPr>
            <p:ph type="pic" sz="quarter" idx="17"/>
          </p:nvPr>
        </p:nvSpPr>
        <p:spPr>
          <a:xfrm>
            <a:off x="1263649" y="6562311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endParaRPr lang="pl-PL" dirty="0"/>
          </a:p>
        </p:txBody>
      </p:sp>
      <p:sp>
        <p:nvSpPr>
          <p:cNvPr id="13" name="Symbol zastępczy tekstu 21"/>
          <p:cNvSpPr>
            <a:spLocks noGrp="1"/>
          </p:cNvSpPr>
          <p:nvPr>
            <p:ph type="body" sz="quarter" idx="18" hasCustomPrompt="1"/>
          </p:nvPr>
        </p:nvSpPr>
        <p:spPr>
          <a:xfrm>
            <a:off x="2533650" y="6562311"/>
            <a:ext cx="5051425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49" y="0"/>
            <a:ext cx="12657333" cy="2305050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1263650" y="2528238"/>
            <a:ext cx="6113463" cy="7967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 hasCustomPrompt="1"/>
          </p:nvPr>
        </p:nvSpPr>
        <p:spPr>
          <a:xfrm>
            <a:off x="7794625" y="2528238"/>
            <a:ext cx="6126358" cy="7967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 hasCustomPrompt="1"/>
          </p:nvPr>
        </p:nvSpPr>
        <p:spPr>
          <a:xfrm>
            <a:off x="7794625" y="3553552"/>
            <a:ext cx="6126358" cy="40189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/>
          <p:cNvSpPr>
            <a:spLocks noGrp="1"/>
          </p:cNvSpPr>
          <p:nvPr>
            <p:ph type="body" sz="quarter" idx="15" hasCustomPrompt="1"/>
          </p:nvPr>
        </p:nvSpPr>
        <p:spPr>
          <a:xfrm>
            <a:off x="2533650" y="5063606"/>
            <a:ext cx="4843463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/>
          <p:cNvSpPr>
            <a:spLocks noGrp="1"/>
          </p:cNvSpPr>
          <p:nvPr>
            <p:ph type="pic" sz="quarter" idx="16" hasCustomPrompt="1"/>
          </p:nvPr>
        </p:nvSpPr>
        <p:spPr>
          <a:xfrm>
            <a:off x="1263649" y="5062306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/>
          <p:cNvSpPr>
            <a:spLocks noGrp="1"/>
          </p:cNvSpPr>
          <p:nvPr>
            <p:ph type="pic" sz="quarter" idx="17" hasCustomPrompt="1"/>
          </p:nvPr>
        </p:nvSpPr>
        <p:spPr>
          <a:xfrm>
            <a:off x="1263649" y="6562311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/>
          <p:cNvSpPr>
            <a:spLocks noGrp="1"/>
          </p:cNvSpPr>
          <p:nvPr>
            <p:ph type="body" sz="quarter" idx="18" hasCustomPrompt="1"/>
          </p:nvPr>
        </p:nvSpPr>
        <p:spPr>
          <a:xfrm>
            <a:off x="2533650" y="6562311"/>
            <a:ext cx="4843463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Symbol zastępczy tekstu 21"/>
          <p:cNvSpPr>
            <a:spLocks noGrp="1"/>
          </p:cNvSpPr>
          <p:nvPr>
            <p:ph type="body" sz="quarter" idx="19" hasCustomPrompt="1"/>
          </p:nvPr>
        </p:nvSpPr>
        <p:spPr>
          <a:xfrm>
            <a:off x="2533650" y="3566202"/>
            <a:ext cx="4843463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Symbol zastępczy obrazu 5"/>
          <p:cNvSpPr>
            <a:spLocks noGrp="1"/>
          </p:cNvSpPr>
          <p:nvPr>
            <p:ph type="pic" sz="quarter" idx="20" hasCustomPrompt="1"/>
          </p:nvPr>
        </p:nvSpPr>
        <p:spPr>
          <a:xfrm>
            <a:off x="1263649" y="356490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520946" y="2522541"/>
            <a:ext cx="10129846" cy="2517967"/>
          </a:xfrm>
        </p:spPr>
        <p:txBody>
          <a:bodyPr anchor="ctr"/>
          <a:lstStyle>
            <a:lvl1pPr>
              <a:defRPr sz="80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/>
          <p:cNvCxnSpPr/>
          <p:nvPr userDrawn="1"/>
        </p:nvCxnSpPr>
        <p:spPr>
          <a:xfrm>
            <a:off x="2520946" y="5271276"/>
            <a:ext cx="127635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7"/>
          <p:cNvSpPr>
            <a:spLocks noGrp="1"/>
          </p:cNvSpPr>
          <p:nvPr>
            <p:ph sz="quarter" idx="12" hasCustomPrompt="1"/>
          </p:nvPr>
        </p:nvSpPr>
        <p:spPr>
          <a:xfrm>
            <a:off x="5061856" y="5040508"/>
            <a:ext cx="7588935" cy="25319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50" y="1257300"/>
            <a:ext cx="5062539" cy="2514600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4" name="Прямая соединительная линия 8"/>
          <p:cNvCxnSpPr/>
          <p:nvPr userDrawn="1"/>
        </p:nvCxnSpPr>
        <p:spPr>
          <a:xfrm>
            <a:off x="1249363" y="5048119"/>
            <a:ext cx="1267301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8"/>
          <p:cNvCxnSpPr/>
          <p:nvPr userDrawn="1"/>
        </p:nvCxnSpPr>
        <p:spPr>
          <a:xfrm>
            <a:off x="2530475" y="5048119"/>
            <a:ext cx="253047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11"/>
          <p:cNvSpPr>
            <a:spLocks noGrp="1"/>
          </p:cNvSpPr>
          <p:nvPr>
            <p:ph sz="quarter" idx="15" hasCustomPrompt="1"/>
          </p:nvPr>
        </p:nvSpPr>
        <p:spPr>
          <a:xfrm>
            <a:off x="7794625" y="1257300"/>
            <a:ext cx="6113463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quarter" idx="16" hasCustomPrompt="1"/>
          </p:nvPr>
        </p:nvSpPr>
        <p:spPr>
          <a:xfrm>
            <a:off x="1263651" y="6013922"/>
            <a:ext cx="3794124" cy="1549400"/>
          </a:xfrm>
          <a:prstGeom prst="rect">
            <a:avLst/>
          </a:prstGeo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>
              <a:spcAft>
                <a:spcPts val="300"/>
              </a:spcAft>
              <a:defRPr sz="1200"/>
            </a:lvl2pPr>
            <a:lvl3pPr>
              <a:spcAft>
                <a:spcPts val="300"/>
              </a:spcAft>
              <a:defRPr sz="1200"/>
            </a:lvl3pPr>
            <a:lvl4pPr>
              <a:spcAft>
                <a:spcPts val="300"/>
              </a:spcAft>
              <a:defRPr sz="1200"/>
            </a:lvl4pPr>
            <a:lvl5pPr>
              <a:spcAft>
                <a:spcPts val="300"/>
              </a:spcAft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5" name="Symbol zastępczy zawartości 13"/>
          <p:cNvSpPr>
            <a:spLocks noGrp="1"/>
          </p:cNvSpPr>
          <p:nvPr>
            <p:ph sz="quarter" idx="17" hasCustomPrompt="1"/>
          </p:nvPr>
        </p:nvSpPr>
        <p:spPr>
          <a:xfrm>
            <a:off x="5695253" y="6013922"/>
            <a:ext cx="3794125" cy="1549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pl-PL" sz="1200" dirty="0" smtClean="0"/>
            </a:lvl1pPr>
            <a:lvl2pPr>
              <a:defRPr lang="pl-PL" sz="1200" dirty="0" smtClean="0"/>
            </a:lvl2pPr>
            <a:lvl3pPr>
              <a:defRPr lang="pl-PL" sz="1200" dirty="0" smtClean="0"/>
            </a:lvl3pPr>
            <a:lvl4pPr>
              <a:defRPr lang="pl-PL" sz="1200" dirty="0" smtClean="0"/>
            </a:lvl4pPr>
            <a:lvl5pPr>
              <a:defRPr lang="pl-PL" sz="1200" dirty="0"/>
            </a:lvl5pPr>
          </a:lstStyle>
          <a:p>
            <a:pPr lvl="0">
              <a:spcAft>
                <a:spcPts val="300"/>
              </a:spcAft>
            </a:pPr>
            <a:r>
              <a:rPr lang="pl-PL" dirty="0"/>
              <a:t>Kliknij, aby edytować style wzorca tekstu</a:t>
            </a:r>
          </a:p>
          <a:p>
            <a:pPr lvl="1">
              <a:spcAft>
                <a:spcPts val="300"/>
              </a:spcAft>
            </a:pPr>
            <a:r>
              <a:rPr lang="pl-PL" dirty="0"/>
              <a:t>Drugi poziom</a:t>
            </a:r>
          </a:p>
          <a:p>
            <a:pPr lvl="2">
              <a:spcAft>
                <a:spcPts val="300"/>
              </a:spcAft>
            </a:pPr>
            <a:r>
              <a:rPr lang="pl-PL" dirty="0"/>
              <a:t>Trzeci poziom</a:t>
            </a:r>
          </a:p>
          <a:p>
            <a:pPr lvl="3">
              <a:spcAft>
                <a:spcPts val="300"/>
              </a:spcAft>
            </a:pPr>
            <a:r>
              <a:rPr lang="pl-PL" dirty="0"/>
              <a:t>Czwarty poziom</a:t>
            </a:r>
          </a:p>
          <a:p>
            <a:pPr lvl="4">
              <a:spcAft>
                <a:spcPts val="300"/>
              </a:spcAft>
            </a:pPr>
            <a:r>
              <a:rPr lang="pl-PL" dirty="0"/>
              <a:t>Piąty poziom</a:t>
            </a:r>
          </a:p>
        </p:txBody>
      </p:sp>
      <p:sp>
        <p:nvSpPr>
          <p:cNvPr id="16" name="Symbol zastępczy zawartości 13"/>
          <p:cNvSpPr>
            <a:spLocks noGrp="1"/>
          </p:cNvSpPr>
          <p:nvPr>
            <p:ph sz="quarter" idx="18" hasCustomPrompt="1"/>
          </p:nvPr>
        </p:nvSpPr>
        <p:spPr>
          <a:xfrm>
            <a:off x="10126857" y="6013922"/>
            <a:ext cx="3794125" cy="1549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pl-PL" sz="1200" dirty="0" smtClean="0"/>
            </a:lvl1pPr>
            <a:lvl2pPr>
              <a:defRPr lang="pl-PL" sz="1200" dirty="0" smtClean="0"/>
            </a:lvl2pPr>
            <a:lvl3pPr>
              <a:defRPr lang="pl-PL" sz="1200" dirty="0" smtClean="0"/>
            </a:lvl3pPr>
            <a:lvl4pPr>
              <a:defRPr lang="pl-PL" sz="1200" dirty="0" smtClean="0"/>
            </a:lvl4pPr>
            <a:lvl5pPr>
              <a:defRPr lang="pl-PL" sz="1200" dirty="0"/>
            </a:lvl5pPr>
          </a:lstStyle>
          <a:p>
            <a:pPr lvl="0">
              <a:spcAft>
                <a:spcPts val="300"/>
              </a:spcAft>
            </a:pPr>
            <a:r>
              <a:rPr lang="pl-PL" dirty="0"/>
              <a:t>Kliknij, aby edytować style wzorca tekstu</a:t>
            </a:r>
          </a:p>
          <a:p>
            <a:pPr lvl="1">
              <a:spcAft>
                <a:spcPts val="300"/>
              </a:spcAft>
            </a:pPr>
            <a:r>
              <a:rPr lang="pl-PL" dirty="0"/>
              <a:t>Drugi poziom</a:t>
            </a:r>
          </a:p>
          <a:p>
            <a:pPr lvl="2">
              <a:spcAft>
                <a:spcPts val="300"/>
              </a:spcAft>
            </a:pPr>
            <a:r>
              <a:rPr lang="pl-PL" dirty="0"/>
              <a:t>Trzeci poziom</a:t>
            </a:r>
          </a:p>
          <a:p>
            <a:pPr lvl="3">
              <a:spcAft>
                <a:spcPts val="300"/>
              </a:spcAft>
            </a:pPr>
            <a:r>
              <a:rPr lang="pl-PL" dirty="0"/>
              <a:t>Czwarty poziom</a:t>
            </a:r>
          </a:p>
          <a:p>
            <a:pPr lvl="4">
              <a:spcAft>
                <a:spcPts val="300"/>
              </a:spcAft>
            </a:pPr>
            <a:r>
              <a:rPr lang="pl-PL" dirty="0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0" name="Symbol zastępczy zawartości 9"/>
          <p:cNvSpPr>
            <a:spLocks noGrp="1"/>
          </p:cNvSpPr>
          <p:nvPr>
            <p:ph sz="quarter" idx="16" hasCustomPrompt="1"/>
          </p:nvPr>
        </p:nvSpPr>
        <p:spPr>
          <a:xfrm>
            <a:off x="1246322" y="2727325"/>
            <a:ext cx="12673011" cy="1044575"/>
          </a:xfrm>
          <a:prstGeom prst="rect">
            <a:avLst/>
          </a:prstGeom>
        </p:spPr>
        <p:txBody>
          <a:bodyPr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zawartości 11"/>
          <p:cNvSpPr>
            <a:spLocks noGrp="1"/>
          </p:cNvSpPr>
          <p:nvPr>
            <p:ph sz="quarter" idx="17" hasCustomPrompt="1"/>
          </p:nvPr>
        </p:nvSpPr>
        <p:spPr>
          <a:xfrm>
            <a:off x="1263650" y="4267200"/>
            <a:ext cx="2527300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3" name="Symbol zastępczy zawartości 11"/>
          <p:cNvSpPr>
            <a:spLocks noGrp="1"/>
          </p:cNvSpPr>
          <p:nvPr>
            <p:ph sz="quarter" idx="18" hasCustomPrompt="1"/>
          </p:nvPr>
        </p:nvSpPr>
        <p:spPr>
          <a:xfrm>
            <a:off x="4635500" y="4267200"/>
            <a:ext cx="2527300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1"/>
          <p:cNvSpPr>
            <a:spLocks noGrp="1"/>
          </p:cNvSpPr>
          <p:nvPr>
            <p:ph sz="quarter" idx="19" hasCustomPrompt="1"/>
          </p:nvPr>
        </p:nvSpPr>
        <p:spPr>
          <a:xfrm>
            <a:off x="8007350" y="4267200"/>
            <a:ext cx="2527300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1"/>
          <p:cNvSpPr>
            <a:spLocks noGrp="1"/>
          </p:cNvSpPr>
          <p:nvPr>
            <p:ph sz="quarter" idx="20" hasCustomPrompt="1"/>
          </p:nvPr>
        </p:nvSpPr>
        <p:spPr>
          <a:xfrm>
            <a:off x="11379200" y="4267200"/>
            <a:ext cx="2527300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obrazu 5"/>
          <p:cNvSpPr>
            <a:spLocks noGrp="1"/>
          </p:cNvSpPr>
          <p:nvPr>
            <p:ph type="pic" sz="quarter" idx="14" hasCustomPrompt="1"/>
          </p:nvPr>
        </p:nvSpPr>
        <p:spPr>
          <a:xfrm>
            <a:off x="8867775" y="0"/>
            <a:ext cx="6303962" cy="85344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50" y="0"/>
            <a:ext cx="6323014" cy="2313426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 hasCustomPrompt="1"/>
          </p:nvPr>
        </p:nvSpPr>
        <p:spPr>
          <a:xfrm>
            <a:off x="1263649" y="2727325"/>
            <a:ext cx="6322219" cy="2109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22" name="Symbol zastępczy tekstu 21"/>
          <p:cNvSpPr>
            <a:spLocks noGrp="1"/>
          </p:cNvSpPr>
          <p:nvPr>
            <p:ph type="body" sz="quarter" idx="15" hasCustomPrompt="1"/>
          </p:nvPr>
        </p:nvSpPr>
        <p:spPr>
          <a:xfrm>
            <a:off x="2533650" y="5251012"/>
            <a:ext cx="5051425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3" name="Symbol zastępczy obrazu 5"/>
          <p:cNvSpPr>
            <a:spLocks noGrp="1"/>
          </p:cNvSpPr>
          <p:nvPr>
            <p:ph type="pic" sz="quarter" idx="16" hasCustomPrompt="1"/>
          </p:nvPr>
        </p:nvSpPr>
        <p:spPr>
          <a:xfrm>
            <a:off x="1263649" y="524971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4" name="Symbol zastępczy obrazu 5"/>
          <p:cNvSpPr>
            <a:spLocks noGrp="1"/>
          </p:cNvSpPr>
          <p:nvPr>
            <p:ph type="pic" sz="quarter" idx="17" hasCustomPrompt="1"/>
          </p:nvPr>
        </p:nvSpPr>
        <p:spPr>
          <a:xfrm>
            <a:off x="1263649" y="6562311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5" name="Symbol zastępczy tekstu 21"/>
          <p:cNvSpPr>
            <a:spLocks noGrp="1"/>
          </p:cNvSpPr>
          <p:nvPr>
            <p:ph type="body" sz="quarter" idx="18" hasCustomPrompt="1"/>
          </p:nvPr>
        </p:nvSpPr>
        <p:spPr>
          <a:xfrm>
            <a:off x="2533650" y="6562311"/>
            <a:ext cx="5051425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620683" y="-1"/>
            <a:ext cx="5300299" cy="2518889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621507" y="1241426"/>
            <a:ext cx="3814762" cy="632618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5066270" y="5041900"/>
            <a:ext cx="2518806" cy="252412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Rectangle 29"/>
          <p:cNvSpPr/>
          <p:nvPr userDrawn="1"/>
        </p:nvSpPr>
        <p:spPr>
          <a:xfrm>
            <a:off x="5066269" y="1241427"/>
            <a:ext cx="2519362" cy="3163092"/>
          </a:xfrm>
          <a:prstGeom prst="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5690951" y="1258889"/>
            <a:ext cx="1260000" cy="126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050"/>
            </a:lvl1pPr>
          </a:lstStyle>
          <a:p>
            <a:r>
              <a:rPr lang="pl-PL" dirty="0"/>
              <a:t>Kliknij w ikonę </a:t>
            </a:r>
            <a:br>
              <a:rPr lang="pl-PL" dirty="0"/>
            </a:br>
            <a:r>
              <a:rPr lang="pl-PL" dirty="0"/>
              <a:t>by dodać piktogram</a:t>
            </a:r>
          </a:p>
        </p:txBody>
      </p:sp>
      <p:sp>
        <p:nvSpPr>
          <p:cNvPr id="10" name="Symbol zastępczy zawartości 9"/>
          <p:cNvSpPr>
            <a:spLocks noGrp="1"/>
          </p:cNvSpPr>
          <p:nvPr>
            <p:ph sz="quarter" idx="17" hasCustomPrompt="1"/>
          </p:nvPr>
        </p:nvSpPr>
        <p:spPr>
          <a:xfrm>
            <a:off x="8620682" y="3145267"/>
            <a:ext cx="5300299" cy="44207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8" hasCustomPrompt="1"/>
          </p:nvPr>
        </p:nvSpPr>
        <p:spPr>
          <a:xfrm>
            <a:off x="5287963" y="2638426"/>
            <a:ext cx="2074862" cy="1646556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861119" y="0"/>
            <a:ext cx="5462394" cy="2313426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5" name="Symbol zastępczy obrazu 35"/>
          <p:cNvSpPr>
            <a:spLocks noGrp="1"/>
          </p:cNvSpPr>
          <p:nvPr>
            <p:ph type="pic" sz="quarter" idx="11" hasCustomPrompt="1"/>
          </p:nvPr>
        </p:nvSpPr>
        <p:spPr>
          <a:xfrm>
            <a:off x="11382374" y="0"/>
            <a:ext cx="3789363" cy="85344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Symbol zastępczy obrazu 3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789363" cy="85344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3" hasCustomPrompt="1"/>
          </p:nvPr>
        </p:nvSpPr>
        <p:spPr>
          <a:xfrm>
            <a:off x="4848217" y="2727325"/>
            <a:ext cx="5462604" cy="4845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9" name="Grafika 2"/>
          <p:cNvSpPr/>
          <p:nvPr userDrawn="1"/>
        </p:nvSpPr>
        <p:spPr>
          <a:xfrm>
            <a:off x="6949414" y="7945650"/>
            <a:ext cx="1271322" cy="216296"/>
          </a:xfrm>
          <a:custGeom>
            <a:avLst/>
            <a:gdLst>
              <a:gd name="connsiteX0" fmla="*/ -127 w 7798688"/>
              <a:gd name="connsiteY0" fmla="*/ 15452 h 1326828"/>
              <a:gd name="connsiteX1" fmla="*/ 791210 w 7798688"/>
              <a:gd name="connsiteY1" fmla="*/ 15452 h 1326828"/>
              <a:gd name="connsiteX2" fmla="*/ 1491488 w 7798688"/>
              <a:gd name="connsiteY2" fmla="*/ 975572 h 1326828"/>
              <a:gd name="connsiteX3" fmla="*/ 1501013 w 7798688"/>
              <a:gd name="connsiteY3" fmla="*/ 970523 h 1326828"/>
              <a:gd name="connsiteX4" fmla="*/ 1501013 w 7798688"/>
              <a:gd name="connsiteY4" fmla="*/ 15452 h 1326828"/>
              <a:gd name="connsiteX5" fmla="*/ 1975358 w 7798688"/>
              <a:gd name="connsiteY5" fmla="*/ 15452 h 1326828"/>
              <a:gd name="connsiteX6" fmla="*/ 1975358 w 7798688"/>
              <a:gd name="connsiteY6" fmla="*/ 1301327 h 1326828"/>
              <a:gd name="connsiteX7" fmla="*/ 1217834 w 7798688"/>
              <a:gd name="connsiteY7" fmla="*/ 1301327 h 1326828"/>
              <a:gd name="connsiteX8" fmla="*/ 508508 w 7798688"/>
              <a:gd name="connsiteY8" fmla="*/ 319299 h 1326828"/>
              <a:gd name="connsiteX9" fmla="*/ 501364 w 7798688"/>
              <a:gd name="connsiteY9" fmla="*/ 319299 h 1326828"/>
              <a:gd name="connsiteX10" fmla="*/ 501364 w 7798688"/>
              <a:gd name="connsiteY10" fmla="*/ 1300946 h 1326828"/>
              <a:gd name="connsiteX11" fmla="*/ -127 w 7798688"/>
              <a:gd name="connsiteY11" fmla="*/ 1300946 h 1326828"/>
              <a:gd name="connsiteX12" fmla="*/ 2784411 w 7798688"/>
              <a:gd name="connsiteY12" fmla="*/ 15452 h 1326828"/>
              <a:gd name="connsiteX13" fmla="*/ 3458210 w 7798688"/>
              <a:gd name="connsiteY13" fmla="*/ 15452 h 1326828"/>
              <a:gd name="connsiteX14" fmla="*/ 4247546 w 7798688"/>
              <a:gd name="connsiteY14" fmla="*/ 1301327 h 1326828"/>
              <a:gd name="connsiteX15" fmla="*/ 3623659 w 7798688"/>
              <a:gd name="connsiteY15" fmla="*/ 1301327 h 1326828"/>
              <a:gd name="connsiteX16" fmla="*/ 3490309 w 7798688"/>
              <a:gd name="connsiteY16" fmla="*/ 1055963 h 1326828"/>
              <a:gd name="connsiteX17" fmla="*/ 2684875 w 7798688"/>
              <a:gd name="connsiteY17" fmla="*/ 1055963 h 1326828"/>
              <a:gd name="connsiteX18" fmla="*/ 2551525 w 7798688"/>
              <a:gd name="connsiteY18" fmla="*/ 1301327 h 1326828"/>
              <a:gd name="connsiteX19" fmla="*/ 1993074 w 7798688"/>
              <a:gd name="connsiteY19" fmla="*/ 1301327 h 1326828"/>
              <a:gd name="connsiteX20" fmla="*/ 3356959 w 7798688"/>
              <a:gd name="connsiteY20" fmla="*/ 804884 h 1326828"/>
              <a:gd name="connsiteX21" fmla="*/ 3099022 w 7798688"/>
              <a:gd name="connsiteY21" fmla="*/ 271484 h 1326828"/>
              <a:gd name="connsiteX22" fmla="*/ 3090259 w 7798688"/>
              <a:gd name="connsiteY22" fmla="*/ 271484 h 1326828"/>
              <a:gd name="connsiteX23" fmla="*/ 2825273 w 7798688"/>
              <a:gd name="connsiteY23" fmla="*/ 804884 h 1326828"/>
              <a:gd name="connsiteX24" fmla="*/ 4071334 w 7798688"/>
              <a:gd name="connsiteY24" fmla="*/ 900800 h 1326828"/>
              <a:gd name="connsiteX25" fmla="*/ 4629975 w 7798688"/>
              <a:gd name="connsiteY25" fmla="*/ 900800 h 1326828"/>
              <a:gd name="connsiteX26" fmla="*/ 4697603 w 7798688"/>
              <a:gd name="connsiteY26" fmla="*/ 1023673 h 1326828"/>
              <a:gd name="connsiteX27" fmla="*/ 4921535 w 7798688"/>
              <a:gd name="connsiteY27" fmla="*/ 1082252 h 1326828"/>
              <a:gd name="connsiteX28" fmla="*/ 5154517 w 7798688"/>
              <a:gd name="connsiteY28" fmla="*/ 1044914 h 1326828"/>
              <a:gd name="connsiteX29" fmla="*/ 5246814 w 7798688"/>
              <a:gd name="connsiteY29" fmla="*/ 954236 h 1326828"/>
              <a:gd name="connsiteX30" fmla="*/ 5206238 w 7798688"/>
              <a:gd name="connsiteY30" fmla="*/ 884798 h 1326828"/>
              <a:gd name="connsiteX31" fmla="*/ 5106701 w 7798688"/>
              <a:gd name="connsiteY31" fmla="*/ 837173 h 1326828"/>
              <a:gd name="connsiteX32" fmla="*/ 4980400 w 7798688"/>
              <a:gd name="connsiteY32" fmla="*/ 810408 h 1326828"/>
              <a:gd name="connsiteX33" fmla="*/ 4847050 w 7798688"/>
              <a:gd name="connsiteY33" fmla="*/ 789167 h 1326828"/>
              <a:gd name="connsiteX34" fmla="*/ 4455763 w 7798688"/>
              <a:gd name="connsiteY34" fmla="*/ 714491 h 1326828"/>
              <a:gd name="connsiteX35" fmla="*/ 4206875 w 7798688"/>
              <a:gd name="connsiteY35" fmla="*/ 607716 h 1326828"/>
              <a:gd name="connsiteX36" fmla="*/ 4105624 w 7798688"/>
              <a:gd name="connsiteY36" fmla="*/ 405119 h 1326828"/>
              <a:gd name="connsiteX37" fmla="*/ 4213923 w 7798688"/>
              <a:gd name="connsiteY37" fmla="*/ 175853 h 1326828"/>
              <a:gd name="connsiteX38" fmla="*/ 4521485 w 7798688"/>
              <a:gd name="connsiteY38" fmla="*/ 42503 h 1326828"/>
              <a:gd name="connsiteX39" fmla="*/ 4964303 w 7798688"/>
              <a:gd name="connsiteY39" fmla="*/ -74 h 1326828"/>
              <a:gd name="connsiteX40" fmla="*/ 5563425 w 7798688"/>
              <a:gd name="connsiteY40" fmla="*/ 101177 h 1326828"/>
              <a:gd name="connsiteX41" fmla="*/ 5762688 w 7798688"/>
              <a:gd name="connsiteY41" fmla="*/ 367877 h 1326828"/>
              <a:gd name="connsiteX42" fmla="*/ 5762688 w 7798688"/>
              <a:gd name="connsiteY42" fmla="*/ 405405 h 1326828"/>
              <a:gd name="connsiteX43" fmla="*/ 5206238 w 7798688"/>
              <a:gd name="connsiteY43" fmla="*/ 405405 h 1326828"/>
              <a:gd name="connsiteX44" fmla="*/ 5138611 w 7798688"/>
              <a:gd name="connsiteY44" fmla="*/ 293391 h 1326828"/>
              <a:gd name="connsiteX45" fmla="*/ 4939538 w 7798688"/>
              <a:gd name="connsiteY45" fmla="*/ 250624 h 1326828"/>
              <a:gd name="connsiteX46" fmla="*/ 4763421 w 7798688"/>
              <a:gd name="connsiteY46" fmla="*/ 287962 h 1326828"/>
              <a:gd name="connsiteX47" fmla="*/ 4688840 w 7798688"/>
              <a:gd name="connsiteY47" fmla="*/ 373687 h 1326828"/>
              <a:gd name="connsiteX48" fmla="*/ 5023072 w 7798688"/>
              <a:gd name="connsiteY48" fmla="*/ 517705 h 1326828"/>
              <a:gd name="connsiteX49" fmla="*/ 5355685 w 7798688"/>
              <a:gd name="connsiteY49" fmla="*/ 565901 h 1326828"/>
              <a:gd name="connsiteX50" fmla="*/ 5579523 w 7798688"/>
              <a:gd name="connsiteY50" fmla="*/ 624480 h 1326828"/>
              <a:gd name="connsiteX51" fmla="*/ 5762784 w 7798688"/>
              <a:gd name="connsiteY51" fmla="*/ 736589 h 1326828"/>
              <a:gd name="connsiteX52" fmla="*/ 5838984 w 7798688"/>
              <a:gd name="connsiteY52" fmla="*/ 912421 h 1326828"/>
              <a:gd name="connsiteX53" fmla="*/ 5721445 w 7798688"/>
              <a:gd name="connsiteY53" fmla="*/ 1147212 h 1326828"/>
              <a:gd name="connsiteX54" fmla="*/ 5396071 w 7798688"/>
              <a:gd name="connsiteY54" fmla="*/ 1285801 h 1326828"/>
              <a:gd name="connsiteX55" fmla="*/ 4955254 w 7798688"/>
              <a:gd name="connsiteY55" fmla="*/ 1326663 h 1326828"/>
              <a:gd name="connsiteX56" fmla="*/ 4464526 w 7798688"/>
              <a:gd name="connsiteY56" fmla="*/ 1285801 h 1326828"/>
              <a:gd name="connsiteX57" fmla="*/ 4172871 w 7798688"/>
              <a:gd name="connsiteY57" fmla="*/ 1141783 h 1326828"/>
              <a:gd name="connsiteX58" fmla="*/ 4071524 w 7798688"/>
              <a:gd name="connsiteY58" fmla="*/ 901658 h 1326828"/>
              <a:gd name="connsiteX59" fmla="*/ 5899372 w 7798688"/>
              <a:gd name="connsiteY59" fmla="*/ 16309 h 1326828"/>
              <a:gd name="connsiteX60" fmla="*/ 6455918 w 7798688"/>
              <a:gd name="connsiteY60" fmla="*/ 16309 h 1326828"/>
              <a:gd name="connsiteX61" fmla="*/ 6455918 w 7798688"/>
              <a:gd name="connsiteY61" fmla="*/ 581618 h 1326828"/>
              <a:gd name="connsiteX62" fmla="*/ 6464871 w 7798688"/>
              <a:gd name="connsiteY62" fmla="*/ 581618 h 1326828"/>
              <a:gd name="connsiteX63" fmla="*/ 7097808 w 7798688"/>
              <a:gd name="connsiteY63" fmla="*/ 16309 h 1326828"/>
              <a:gd name="connsiteX64" fmla="*/ 7739888 w 7798688"/>
              <a:gd name="connsiteY64" fmla="*/ 16309 h 1326828"/>
              <a:gd name="connsiteX65" fmla="*/ 7057136 w 7798688"/>
              <a:gd name="connsiteY65" fmla="*/ 581618 h 1326828"/>
              <a:gd name="connsiteX66" fmla="*/ 7798562 w 7798688"/>
              <a:gd name="connsiteY66" fmla="*/ 1301803 h 1326828"/>
              <a:gd name="connsiteX67" fmla="*/ 7114000 w 7798688"/>
              <a:gd name="connsiteY67" fmla="*/ 1301803 h 1326828"/>
              <a:gd name="connsiteX68" fmla="*/ 6465062 w 7798688"/>
              <a:gd name="connsiteY68" fmla="*/ 618098 h 1326828"/>
              <a:gd name="connsiteX69" fmla="*/ 6456108 w 7798688"/>
              <a:gd name="connsiteY69" fmla="*/ 618098 h 1326828"/>
              <a:gd name="connsiteX70" fmla="*/ 6456108 w 7798688"/>
              <a:gd name="connsiteY70" fmla="*/ 1301041 h 1326828"/>
              <a:gd name="connsiteX71" fmla="*/ 5899562 w 7798688"/>
              <a:gd name="connsiteY71" fmla="*/ 1301041 h 132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7798688" h="1326828">
                <a:moveTo>
                  <a:pt x="-127" y="15452"/>
                </a:moveTo>
                <a:lnTo>
                  <a:pt x="791210" y="15452"/>
                </a:lnTo>
                <a:lnTo>
                  <a:pt x="1491488" y="975572"/>
                </a:lnTo>
                <a:lnTo>
                  <a:pt x="1501013" y="970523"/>
                </a:lnTo>
                <a:lnTo>
                  <a:pt x="1501013" y="15452"/>
                </a:lnTo>
                <a:lnTo>
                  <a:pt x="1975358" y="15452"/>
                </a:lnTo>
                <a:lnTo>
                  <a:pt x="1975358" y="1301327"/>
                </a:lnTo>
                <a:lnTo>
                  <a:pt x="1217834" y="1301327"/>
                </a:lnTo>
                <a:lnTo>
                  <a:pt x="508508" y="319299"/>
                </a:lnTo>
                <a:lnTo>
                  <a:pt x="501364" y="319299"/>
                </a:lnTo>
                <a:lnTo>
                  <a:pt x="501364" y="1300946"/>
                </a:lnTo>
                <a:lnTo>
                  <a:pt x="-127" y="1300946"/>
                </a:lnTo>
                <a:close/>
                <a:moveTo>
                  <a:pt x="2784411" y="15452"/>
                </a:moveTo>
                <a:lnTo>
                  <a:pt x="3458210" y="15452"/>
                </a:lnTo>
                <a:lnTo>
                  <a:pt x="4247546" y="1301327"/>
                </a:lnTo>
                <a:lnTo>
                  <a:pt x="3623659" y="1301327"/>
                </a:lnTo>
                <a:lnTo>
                  <a:pt x="3490309" y="1055963"/>
                </a:lnTo>
                <a:lnTo>
                  <a:pt x="2684875" y="1055963"/>
                </a:lnTo>
                <a:lnTo>
                  <a:pt x="2551525" y="1301327"/>
                </a:lnTo>
                <a:lnTo>
                  <a:pt x="1993074" y="1301327"/>
                </a:lnTo>
                <a:close/>
                <a:moveTo>
                  <a:pt x="3356959" y="804884"/>
                </a:moveTo>
                <a:lnTo>
                  <a:pt x="3099022" y="271484"/>
                </a:lnTo>
                <a:lnTo>
                  <a:pt x="3090259" y="271484"/>
                </a:lnTo>
                <a:lnTo>
                  <a:pt x="2825273" y="804884"/>
                </a:lnTo>
                <a:close/>
                <a:moveTo>
                  <a:pt x="4071334" y="900800"/>
                </a:moveTo>
                <a:lnTo>
                  <a:pt x="4629975" y="900800"/>
                </a:lnTo>
                <a:cubicBezTo>
                  <a:pt x="4629975" y="948425"/>
                  <a:pt x="4647692" y="986525"/>
                  <a:pt x="4697603" y="1023673"/>
                </a:cubicBezTo>
                <a:cubicBezTo>
                  <a:pt x="4738275" y="1055582"/>
                  <a:pt x="4813141" y="1077013"/>
                  <a:pt x="4921535" y="1082252"/>
                </a:cubicBezTo>
                <a:cubicBezTo>
                  <a:pt x="5022977" y="1082252"/>
                  <a:pt x="5097653" y="1071393"/>
                  <a:pt x="5154517" y="1044914"/>
                </a:cubicBezTo>
                <a:cubicBezTo>
                  <a:pt x="5213286" y="1023673"/>
                  <a:pt x="5246814" y="991478"/>
                  <a:pt x="5246814" y="954236"/>
                </a:cubicBezTo>
                <a:cubicBezTo>
                  <a:pt x="5245776" y="925756"/>
                  <a:pt x="5230546" y="899686"/>
                  <a:pt x="5206238" y="884798"/>
                </a:cubicBezTo>
                <a:cubicBezTo>
                  <a:pt x="5177006" y="861729"/>
                  <a:pt x="5143002" y="845470"/>
                  <a:pt x="5106701" y="837173"/>
                </a:cubicBezTo>
                <a:cubicBezTo>
                  <a:pt x="5065334" y="825086"/>
                  <a:pt x="5023110" y="816142"/>
                  <a:pt x="4980400" y="810408"/>
                </a:cubicBezTo>
                <a:cubicBezTo>
                  <a:pt x="4930680" y="799835"/>
                  <a:pt x="4887912" y="794597"/>
                  <a:pt x="4847050" y="789167"/>
                </a:cubicBezTo>
                <a:cubicBezTo>
                  <a:pt x="4688744" y="762593"/>
                  <a:pt x="4555299" y="741542"/>
                  <a:pt x="4455763" y="714491"/>
                </a:cubicBezTo>
                <a:cubicBezTo>
                  <a:pt x="4367066" y="694127"/>
                  <a:pt x="4282751" y="657960"/>
                  <a:pt x="4206875" y="607716"/>
                </a:cubicBezTo>
                <a:cubicBezTo>
                  <a:pt x="4139152" y="554471"/>
                  <a:pt x="4105624" y="490273"/>
                  <a:pt x="4105624" y="405119"/>
                </a:cubicBezTo>
                <a:cubicBezTo>
                  <a:pt x="4105624" y="309012"/>
                  <a:pt x="4139152" y="234527"/>
                  <a:pt x="4213923" y="175853"/>
                </a:cubicBezTo>
                <a:cubicBezTo>
                  <a:pt x="4288694" y="117179"/>
                  <a:pt x="4389945" y="69077"/>
                  <a:pt x="4521485" y="42503"/>
                </a:cubicBezTo>
                <a:cubicBezTo>
                  <a:pt x="4667237" y="13166"/>
                  <a:pt x="4815627" y="-1103"/>
                  <a:pt x="4964303" y="-74"/>
                </a:cubicBezTo>
                <a:cubicBezTo>
                  <a:pt x="5231003" y="-74"/>
                  <a:pt x="5439029" y="37169"/>
                  <a:pt x="5563425" y="101177"/>
                </a:cubicBezTo>
                <a:cubicBezTo>
                  <a:pt x="5696775" y="165280"/>
                  <a:pt x="5762688" y="255958"/>
                  <a:pt x="5762688" y="367877"/>
                </a:cubicBezTo>
                <a:lnTo>
                  <a:pt x="5762688" y="405405"/>
                </a:lnTo>
                <a:lnTo>
                  <a:pt x="5206238" y="405405"/>
                </a:lnTo>
                <a:cubicBezTo>
                  <a:pt x="5206238" y="357780"/>
                  <a:pt x="5188521" y="319680"/>
                  <a:pt x="5138611" y="293391"/>
                </a:cubicBezTo>
                <a:cubicBezTo>
                  <a:pt x="5088890" y="261292"/>
                  <a:pt x="5023072" y="250624"/>
                  <a:pt x="4939538" y="250624"/>
                </a:cubicBezTo>
                <a:cubicBezTo>
                  <a:pt x="4864862" y="250624"/>
                  <a:pt x="4806188" y="261292"/>
                  <a:pt x="4763421" y="287962"/>
                </a:cubicBezTo>
                <a:cubicBezTo>
                  <a:pt x="4713700" y="309298"/>
                  <a:pt x="4688840" y="341302"/>
                  <a:pt x="4688840" y="373687"/>
                </a:cubicBezTo>
                <a:cubicBezTo>
                  <a:pt x="4688840" y="437600"/>
                  <a:pt x="4797234" y="485701"/>
                  <a:pt x="5023072" y="517705"/>
                </a:cubicBezTo>
                <a:cubicBezTo>
                  <a:pt x="5172424" y="538850"/>
                  <a:pt x="5280819" y="555043"/>
                  <a:pt x="5355685" y="565901"/>
                </a:cubicBezTo>
                <a:cubicBezTo>
                  <a:pt x="5431571" y="580189"/>
                  <a:pt x="5506371" y="599763"/>
                  <a:pt x="5579523" y="624480"/>
                </a:cubicBezTo>
                <a:cubicBezTo>
                  <a:pt x="5648531" y="647007"/>
                  <a:pt x="5711301" y="685412"/>
                  <a:pt x="5762784" y="736589"/>
                </a:cubicBezTo>
                <a:cubicBezTo>
                  <a:pt x="5805455" y="778976"/>
                  <a:pt x="5830316" y="843079"/>
                  <a:pt x="5838984" y="912421"/>
                </a:cubicBezTo>
                <a:cubicBezTo>
                  <a:pt x="5838984" y="1008338"/>
                  <a:pt x="5798026" y="1083109"/>
                  <a:pt x="5721445" y="1147212"/>
                </a:cubicBezTo>
                <a:cubicBezTo>
                  <a:pt x="5637911" y="1211125"/>
                  <a:pt x="5530945" y="1253988"/>
                  <a:pt x="5396071" y="1285801"/>
                </a:cubicBezTo>
                <a:cubicBezTo>
                  <a:pt x="5250834" y="1313852"/>
                  <a:pt x="5103177" y="1327539"/>
                  <a:pt x="4955254" y="1326663"/>
                </a:cubicBezTo>
                <a:cubicBezTo>
                  <a:pt x="4755991" y="1326663"/>
                  <a:pt x="4589018" y="1312471"/>
                  <a:pt x="4464526" y="1285801"/>
                </a:cubicBezTo>
                <a:cubicBezTo>
                  <a:pt x="4338225" y="1253988"/>
                  <a:pt x="4238688" y="1205791"/>
                  <a:pt x="4172871" y="1141783"/>
                </a:cubicBezTo>
                <a:cubicBezTo>
                  <a:pt x="4106253" y="1079956"/>
                  <a:pt x="4069353" y="992517"/>
                  <a:pt x="4071524" y="901658"/>
                </a:cubicBezTo>
                <a:moveTo>
                  <a:pt x="5899372" y="16309"/>
                </a:moveTo>
                <a:lnTo>
                  <a:pt x="6455918" y="16309"/>
                </a:lnTo>
                <a:lnTo>
                  <a:pt x="6455918" y="581618"/>
                </a:lnTo>
                <a:lnTo>
                  <a:pt x="6464871" y="581618"/>
                </a:lnTo>
                <a:lnTo>
                  <a:pt x="7097808" y="16309"/>
                </a:lnTo>
                <a:lnTo>
                  <a:pt x="7739888" y="16309"/>
                </a:lnTo>
                <a:lnTo>
                  <a:pt x="7057136" y="581618"/>
                </a:lnTo>
                <a:lnTo>
                  <a:pt x="7798562" y="1301803"/>
                </a:lnTo>
                <a:lnTo>
                  <a:pt x="7114000" y="1301803"/>
                </a:lnTo>
                <a:lnTo>
                  <a:pt x="6465062" y="618098"/>
                </a:lnTo>
                <a:lnTo>
                  <a:pt x="6456108" y="618098"/>
                </a:lnTo>
                <a:lnTo>
                  <a:pt x="6456108" y="1301041"/>
                </a:lnTo>
                <a:lnTo>
                  <a:pt x="5899562" y="130104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50" y="0"/>
            <a:ext cx="5071114" cy="2313426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 hasCustomPrompt="1"/>
          </p:nvPr>
        </p:nvSpPr>
        <p:spPr>
          <a:xfrm>
            <a:off x="1263650" y="2522225"/>
            <a:ext cx="5070476" cy="2313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10746330" y="1243013"/>
            <a:ext cx="3795408" cy="6323662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7585870" y="1243013"/>
            <a:ext cx="2530460" cy="6323662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0" name="Symbol zastępczy tekstu 21"/>
          <p:cNvSpPr>
            <a:spLocks noGrp="1"/>
          </p:cNvSpPr>
          <p:nvPr>
            <p:ph type="body" sz="quarter" idx="15" hasCustomPrompt="1"/>
          </p:nvPr>
        </p:nvSpPr>
        <p:spPr>
          <a:xfrm>
            <a:off x="2533651" y="5251012"/>
            <a:ext cx="3800476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5"/>
          <p:cNvSpPr>
            <a:spLocks noGrp="1"/>
          </p:cNvSpPr>
          <p:nvPr>
            <p:ph type="pic" sz="quarter" idx="16" hasCustomPrompt="1"/>
          </p:nvPr>
        </p:nvSpPr>
        <p:spPr>
          <a:xfrm>
            <a:off x="1263649" y="524971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obrazu 5"/>
          <p:cNvSpPr>
            <a:spLocks noGrp="1"/>
          </p:cNvSpPr>
          <p:nvPr>
            <p:ph type="pic" sz="quarter" idx="17" hasCustomPrompt="1"/>
          </p:nvPr>
        </p:nvSpPr>
        <p:spPr>
          <a:xfrm>
            <a:off x="1263649" y="6562311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Symbol zastępczy tekstu 21"/>
          <p:cNvSpPr>
            <a:spLocks noGrp="1"/>
          </p:cNvSpPr>
          <p:nvPr>
            <p:ph type="body" sz="quarter" idx="18" hasCustomPrompt="1"/>
          </p:nvPr>
        </p:nvSpPr>
        <p:spPr>
          <a:xfrm>
            <a:off x="2533651" y="6562311"/>
            <a:ext cx="3800476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re prakty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/>
          <p:cNvSpPr txBox="1"/>
          <p:nvPr userDrawn="1"/>
        </p:nvSpPr>
        <p:spPr>
          <a:xfrm>
            <a:off x="1263649" y="0"/>
            <a:ext cx="12657333" cy="231342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ea typeface="Century Gothic" panose="020B0502020202020204" pitchFamily="34" charset="0"/>
                <a:cs typeface="Century Gothic" panose="020B0502020202020204" pitchFamily="34" charset="0"/>
              </a:rPr>
              <a:t>Dobre praktyki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0" name="Pole tekstowe 9"/>
          <p:cNvSpPr txBox="1"/>
          <p:nvPr userDrawn="1"/>
        </p:nvSpPr>
        <p:spPr>
          <a:xfrm>
            <a:off x="1263650" y="2727325"/>
            <a:ext cx="6113463" cy="48402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600"/>
              </a:spcAft>
            </a:pPr>
            <a:r>
              <a:rPr lang="pl-PL" sz="1600" b="1" dirty="0">
                <a:solidFill>
                  <a:schemeClr val="accent5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Zalecane praktyki:</a:t>
            </a:r>
          </a:p>
          <a:p>
            <a:pPr marL="285750" lvl="4" indent="-285750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dirty="0">
                <a:ea typeface="Century Gothic" panose="020B0502020202020204" pitchFamily="34" charset="0"/>
                <a:cs typeface="Century Gothic" panose="020B0502020202020204" pitchFamily="34" charset="0"/>
              </a:rPr>
              <a:t>Dodawanie swoich zdjęć, schematów, treści, wykresów etc. z wykorzystaniem palety kolorów NASK-PIB.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Zmienianie wielkości czcionki w tekście podstawowym (możliwie jak najmniej).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Przesuwanie </a:t>
            </a:r>
            <a:r>
              <a:rPr lang="pl-PL" sz="1600" kern="1200" dirty="0" err="1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placeholderów</a:t>
            </a:r>
            <a:r>
              <a:rPr lang="pl-PL" sz="1600" kern="1200" dirty="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, ale tylko w ramach wyznaczonych prowadnicami linii (zachowujemy marginesy i odstępy!), np. zamiast dwóch kolumn zrobić jedną szeroką, albo zrobić tylko dwie kolumny bez nagłówków.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Utrzymanie spójności w odległościach między elementami, wielkości czcionek.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Dbanie o odpowiednią ilość „powietrza” w prezentacji.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Używanie jak najmniejszej ilości treści pisanej i stosowanie </a:t>
            </a:r>
            <a:r>
              <a:rPr lang="pl-PL" sz="1600" kern="1200" dirty="0" err="1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bullet</a:t>
            </a:r>
            <a:r>
              <a:rPr lang="pl-PL" sz="1600" kern="1200" dirty="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pl-PL" sz="1600" kern="1200" dirty="0" err="1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pointów</a:t>
            </a:r>
            <a:r>
              <a:rPr lang="pl-PL" sz="1600" kern="1200" dirty="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.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Używanie nie tylko zdjęć ale i ikon.</a:t>
            </a:r>
          </a:p>
        </p:txBody>
      </p:sp>
      <p:sp>
        <p:nvSpPr>
          <p:cNvPr id="8" name="Pole tekstowe 7"/>
          <p:cNvSpPr txBox="1"/>
          <p:nvPr userDrawn="1"/>
        </p:nvSpPr>
        <p:spPr>
          <a:xfrm>
            <a:off x="7807519" y="2727325"/>
            <a:ext cx="6113463" cy="48402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600"/>
              </a:spcAft>
            </a:pPr>
            <a:r>
              <a:rPr lang="pl-PL" sz="1600" b="1" dirty="0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Nie powinno się: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Zmieniać wielkości czcionki nagłówków.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Zmieniać kolorów na „przypadkowe”. Zakodowana jest paleta kolorystyczna NASK i należy jej używać jako wyjściowej. Alternatywnie na prawo od slajdów umieszczona jest paleta kolorów NASK, z której można zaciągać kolory „pipetą”.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Wychodzić poza wskazane prowadnice (marginesy).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Modyfikować wzorca szablonu.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 dirty="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Umieszczać dużej ilości tekstu na jednym slajdzie. Dużo lepszą praktyką jest rozbijanie jej na wiele slajdów z animacjami przejścia.</a:t>
            </a:r>
          </a:p>
        </p:txBody>
      </p:sp>
      <p:grpSp>
        <p:nvGrpSpPr>
          <p:cNvPr id="2" name="Grupa 1"/>
          <p:cNvGrpSpPr/>
          <p:nvPr userDrawn="1"/>
        </p:nvGrpSpPr>
        <p:grpSpPr>
          <a:xfrm>
            <a:off x="-7005638" y="-828676"/>
            <a:ext cx="7005637" cy="9361697"/>
            <a:chOff x="-7005638" y="-828676"/>
            <a:chExt cx="7005637" cy="9361697"/>
          </a:xfrm>
        </p:grpSpPr>
        <p:sp>
          <p:nvSpPr>
            <p:cNvPr id="6" name="Dowolny kształt: kształt 5"/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" name="Dowolny kształt: kształt 6"/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" name="Dowolny kształt: kształt 8"/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" name="Dowolny kształt: kształt 10"/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" name="Dowolny kształt: kształt 11"/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" name="Dowolny kształt: kształt 12"/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" name="Dowolny kształt: kształt 13"/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" name="Dowolny kształt: kształt 14"/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" name="Dowolny kształt: kształt 15"/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" name="Dowolny kształt: kształt 16"/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8" name="Dowolny kształt: kształt 17"/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9" name="Dowolny kształt: kształt 18"/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0" name="Dowolny kształt: kształt 19"/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1" name="Dowolny kształt: kształt 20"/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2" name="Dowolny kształt: kształt 21"/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0000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3" name="Dowolny kształt: kształt 22"/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4" name="Dowolny kształt: kształt 23"/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5" name="Dowolny kształt: kształt 24"/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6" name="Dowolny kształt: kształt 25"/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7" name="Dowolny kształt: kształt 26"/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8" name="Dowolny kształt: kształt 27"/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9" name="Dowolny kształt: kształt 28"/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0" name="Dowolny kształt: kształt 29"/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1" name="Dowolny kształt: kształt 30"/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2" name="Dowolny kształt: kształt 31"/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3" name="Dowolny kształt: kształt 32"/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4" name="Dowolny kształt: kształt 33"/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5" name="Dowolny kształt: kształt 34"/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6" name="Dowolny kształt: kształt 35"/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7" name="Dowolny kształt: kształt 36"/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8" name="Dowolny kształt: kształt 37"/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9" name="Dowolny kształt: kształt 38"/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0" name="Dowolny kształt: kształt 39"/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1" name="Dowolny kształt: kształt 40"/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2" name="Dowolny kształt: kształt 41"/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3" name="Dowolny kształt: kształt 42"/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4" name="Dowolny kształt: kształt 43"/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5" name="Dowolny kształt: kształt 44"/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6" name="Dowolny kształt: kształt 45"/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7" name="Dowolny kształt: kształt 46"/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8" name="Pole tekstowe 47"/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NASK</a:t>
              </a:r>
            </a:p>
          </p:txBody>
        </p:sp>
        <p:sp>
          <p:nvSpPr>
            <p:cNvPr id="49" name="Pole tekstowe 48"/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Kadry/Rekrutacja</a:t>
              </a:r>
            </a:p>
          </p:txBody>
        </p:sp>
        <p:sp>
          <p:nvSpPr>
            <p:cNvPr id="50" name="Pole tekstowe 49"/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ESA</a:t>
              </a:r>
            </a:p>
          </p:txBody>
        </p:sp>
        <p:sp>
          <p:nvSpPr>
            <p:cNvPr id="51" name="Pole tekstowe 50"/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>
                  <a:ea typeface="Century Gothic" panose="020B0502020202020204" pitchFamily="34" charset="0"/>
                  <a:cs typeface="Century Gothic" panose="020B0502020202020204" pitchFamily="34" charset="0"/>
                </a:rPr>
                <a:t>Cyber</a:t>
              </a:r>
              <a:endParaRPr lang="pl-PL" dirty="0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2" name="Pole tekstowe 51"/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Certyfikacja</a:t>
              </a:r>
            </a:p>
          </p:txBody>
        </p:sp>
        <p:sp>
          <p:nvSpPr>
            <p:cNvPr id="53" name="Pole tekstowe 52"/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Telemetria</a:t>
              </a:r>
            </a:p>
          </p:txBody>
        </p:sp>
        <p:sp>
          <p:nvSpPr>
            <p:cNvPr id="54" name="Pole tekstowe 53"/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Akademia</a:t>
              </a:r>
            </a:p>
          </p:txBody>
        </p:sp>
        <p:sp>
          <p:nvSpPr>
            <p:cNvPr id="55" name="Pole tekstowe 54"/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>
                  <a:ea typeface="Century Gothic" panose="020B0502020202020204" pitchFamily="34" charset="0"/>
                  <a:cs typeface="Century Gothic" panose="020B0502020202020204" pitchFamily="34" charset="0"/>
                </a:rPr>
                <a:t>thinkstat</a:t>
              </a:r>
              <a:endParaRPr lang="pl-PL" dirty="0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6" name="Pole tekstowe 55"/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.</a:t>
              </a:r>
              <a:r>
                <a:rPr lang="pl-PL" dirty="0" err="1">
                  <a:ea typeface="Century Gothic" panose="020B0502020202020204" pitchFamily="34" charset="0"/>
                  <a:cs typeface="Century Gothic" panose="020B0502020202020204" pitchFamily="34" charset="0"/>
                </a:rPr>
                <a:t>pl</a:t>
              </a:r>
              <a:endParaRPr lang="pl-PL" dirty="0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7" name="Pole tekstowe 56"/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>
                  <a:ea typeface="Century Gothic" panose="020B0502020202020204" pitchFamily="34" charset="0"/>
                  <a:cs typeface="Century Gothic" panose="020B0502020202020204" pitchFamily="34" charset="0"/>
                </a:rPr>
                <a:t>Dyżurnet</a:t>
              </a:r>
              <a:endParaRPr lang="pl-PL" dirty="0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8" name="Pole tekstowe 57"/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Produkty komercyjne</a:t>
              </a:r>
            </a:p>
          </p:txBody>
        </p:sp>
        <p:sp>
          <p:nvSpPr>
            <p:cNvPr id="59" name="Pole tekstowe 58"/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Paleta kolorów NASK </a:t>
              </a:r>
              <a:b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</a:br>
              <a:r>
                <a:rPr lang="pl-PL" sz="1400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do używania pipety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5171738" cy="756667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5171738" cy="85344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794625" y="5251450"/>
            <a:ext cx="2111375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10339654" y="5251450"/>
            <a:ext cx="2095233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2868542" y="5251450"/>
            <a:ext cx="2095234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5171738" cy="48371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lvl="0" algn="ctr"/>
            <a:endParaRPr lang="en-US" dirty="0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5" hasCustomPrompt="1"/>
          </p:nvPr>
        </p:nvSpPr>
        <p:spPr>
          <a:xfrm>
            <a:off x="417511" y="5253038"/>
            <a:ext cx="6959602" cy="2105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20663" y="0"/>
            <a:ext cx="7156450" cy="231342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0323513" y="5251450"/>
            <a:ext cx="2111375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794625" y="5251450"/>
            <a:ext cx="2111375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Symbol zastępczy obrazu 8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2727326"/>
            <a:ext cx="7585074" cy="5807076"/>
          </a:xfrm>
          <a:custGeom>
            <a:avLst/>
            <a:gdLst>
              <a:gd name="connsiteX0" fmla="*/ 1114426 w 7585074"/>
              <a:gd name="connsiteY0" fmla="*/ 5262581 h 5807076"/>
              <a:gd name="connsiteX1" fmla="*/ 1115855 w 7585074"/>
              <a:gd name="connsiteY1" fmla="*/ 5262581 h 5807076"/>
              <a:gd name="connsiteX2" fmla="*/ 1157903 w 7585074"/>
              <a:gd name="connsiteY2" fmla="*/ 5349534 h 5807076"/>
              <a:gd name="connsiteX3" fmla="*/ 1071229 w 7585074"/>
              <a:gd name="connsiteY3" fmla="*/ 5349534 h 5807076"/>
              <a:gd name="connsiteX4" fmla="*/ 1572361 w 7585074"/>
              <a:gd name="connsiteY4" fmla="*/ 5220983 h 5807076"/>
              <a:gd name="connsiteX5" fmla="*/ 1572392 w 7585074"/>
              <a:gd name="connsiteY5" fmla="*/ 5430417 h 5807076"/>
              <a:gd name="connsiteX6" fmla="*/ 1663118 w 7585074"/>
              <a:gd name="connsiteY6" fmla="*/ 5430417 h 5807076"/>
              <a:gd name="connsiteX7" fmla="*/ 1663118 w 7585074"/>
              <a:gd name="connsiteY7" fmla="*/ 5319085 h 5807076"/>
              <a:gd name="connsiteX8" fmla="*/ 1664578 w 7585074"/>
              <a:gd name="connsiteY8" fmla="*/ 5319085 h 5807076"/>
              <a:gd name="connsiteX9" fmla="*/ 1770366 w 7585074"/>
              <a:gd name="connsiteY9" fmla="*/ 5430541 h 5807076"/>
              <a:gd name="connsiteX10" fmla="*/ 1881962 w 7585074"/>
              <a:gd name="connsiteY10" fmla="*/ 5430541 h 5807076"/>
              <a:gd name="connsiteX11" fmla="*/ 1761096 w 7585074"/>
              <a:gd name="connsiteY11" fmla="*/ 5313138 h 5807076"/>
              <a:gd name="connsiteX12" fmla="*/ 1872397 w 7585074"/>
              <a:gd name="connsiteY12" fmla="*/ 5220983 h 5807076"/>
              <a:gd name="connsiteX13" fmla="*/ 1767727 w 7585074"/>
              <a:gd name="connsiteY13" fmla="*/ 5220983 h 5807076"/>
              <a:gd name="connsiteX14" fmla="*/ 1664547 w 7585074"/>
              <a:gd name="connsiteY14" fmla="*/ 5313138 h 5807076"/>
              <a:gd name="connsiteX15" fmla="*/ 1663087 w 7585074"/>
              <a:gd name="connsiteY15" fmla="*/ 5313138 h 5807076"/>
              <a:gd name="connsiteX16" fmla="*/ 1663087 w 7585074"/>
              <a:gd name="connsiteY16" fmla="*/ 5220983 h 5807076"/>
              <a:gd name="connsiteX17" fmla="*/ 1064568 w 7585074"/>
              <a:gd name="connsiteY17" fmla="*/ 5220843 h 5807076"/>
              <a:gd name="connsiteX18" fmla="*/ 935566 w 7585074"/>
              <a:gd name="connsiteY18" fmla="*/ 5430463 h 5807076"/>
              <a:gd name="connsiteX19" fmla="*/ 1026603 w 7585074"/>
              <a:gd name="connsiteY19" fmla="*/ 5430463 h 5807076"/>
              <a:gd name="connsiteX20" fmla="*/ 1048341 w 7585074"/>
              <a:gd name="connsiteY20" fmla="*/ 5390465 h 5807076"/>
              <a:gd name="connsiteX21" fmla="*/ 1179641 w 7585074"/>
              <a:gd name="connsiteY21" fmla="*/ 5390465 h 5807076"/>
              <a:gd name="connsiteX22" fmla="*/ 1201380 w 7585074"/>
              <a:gd name="connsiteY22" fmla="*/ 5430463 h 5807076"/>
              <a:gd name="connsiteX23" fmla="*/ 1303084 w 7585074"/>
              <a:gd name="connsiteY23" fmla="*/ 5430463 h 5807076"/>
              <a:gd name="connsiteX24" fmla="*/ 1174409 w 7585074"/>
              <a:gd name="connsiteY24" fmla="*/ 5220843 h 5807076"/>
              <a:gd name="connsiteX25" fmla="*/ 610639 w 7585074"/>
              <a:gd name="connsiteY25" fmla="*/ 5220843 h 5807076"/>
              <a:gd name="connsiteX26" fmla="*/ 610639 w 7585074"/>
              <a:gd name="connsiteY26" fmla="*/ 5430401 h 5807076"/>
              <a:gd name="connsiteX27" fmla="*/ 692391 w 7585074"/>
              <a:gd name="connsiteY27" fmla="*/ 5430401 h 5807076"/>
              <a:gd name="connsiteX28" fmla="*/ 692391 w 7585074"/>
              <a:gd name="connsiteY28" fmla="*/ 5270376 h 5807076"/>
              <a:gd name="connsiteX29" fmla="*/ 693556 w 7585074"/>
              <a:gd name="connsiteY29" fmla="*/ 5270376 h 5807076"/>
              <a:gd name="connsiteX30" fmla="*/ 809188 w 7585074"/>
              <a:gd name="connsiteY30" fmla="*/ 5430463 h 5807076"/>
              <a:gd name="connsiteX31" fmla="*/ 932678 w 7585074"/>
              <a:gd name="connsiteY31" fmla="*/ 5430463 h 5807076"/>
              <a:gd name="connsiteX32" fmla="*/ 932678 w 7585074"/>
              <a:gd name="connsiteY32" fmla="*/ 5220843 h 5807076"/>
              <a:gd name="connsiteX33" fmla="*/ 855351 w 7585074"/>
              <a:gd name="connsiteY33" fmla="*/ 5220843 h 5807076"/>
              <a:gd name="connsiteX34" fmla="*/ 855351 w 7585074"/>
              <a:gd name="connsiteY34" fmla="*/ 5376536 h 5807076"/>
              <a:gd name="connsiteX35" fmla="*/ 853799 w 7585074"/>
              <a:gd name="connsiteY35" fmla="*/ 5377359 h 5807076"/>
              <a:gd name="connsiteX36" fmla="*/ 739641 w 7585074"/>
              <a:gd name="connsiteY36" fmla="*/ 5220843 h 5807076"/>
              <a:gd name="connsiteX37" fmla="*/ 1419928 w 7585074"/>
              <a:gd name="connsiteY37" fmla="*/ 5218312 h 5807076"/>
              <a:gd name="connsiteX38" fmla="*/ 1347741 w 7585074"/>
              <a:gd name="connsiteY38" fmla="*/ 5225253 h 5807076"/>
              <a:gd name="connsiteX39" fmla="*/ 1297603 w 7585074"/>
              <a:gd name="connsiteY39" fmla="*/ 5246991 h 5807076"/>
              <a:gd name="connsiteX40" fmla="*/ 1279948 w 7585074"/>
              <a:gd name="connsiteY40" fmla="*/ 5284366 h 5807076"/>
              <a:gd name="connsiteX41" fmla="*/ 1296454 w 7585074"/>
              <a:gd name="connsiteY41" fmla="*/ 5317393 h 5807076"/>
              <a:gd name="connsiteX42" fmla="*/ 1337027 w 7585074"/>
              <a:gd name="connsiteY42" fmla="*/ 5334799 h 5807076"/>
              <a:gd name="connsiteX43" fmla="*/ 1400814 w 7585074"/>
              <a:gd name="connsiteY43" fmla="*/ 5346972 h 5807076"/>
              <a:gd name="connsiteX44" fmla="*/ 1422552 w 7585074"/>
              <a:gd name="connsiteY44" fmla="*/ 5350435 h 5807076"/>
              <a:gd name="connsiteX45" fmla="*/ 1443141 w 7585074"/>
              <a:gd name="connsiteY45" fmla="*/ 5354798 h 5807076"/>
              <a:gd name="connsiteX46" fmla="*/ 1459368 w 7585074"/>
              <a:gd name="connsiteY46" fmla="*/ 5362562 h 5807076"/>
              <a:gd name="connsiteX47" fmla="*/ 1465982 w 7585074"/>
              <a:gd name="connsiteY47" fmla="*/ 5373881 h 5807076"/>
              <a:gd name="connsiteX48" fmla="*/ 1450936 w 7585074"/>
              <a:gd name="connsiteY48" fmla="*/ 5388663 h 5807076"/>
              <a:gd name="connsiteX49" fmla="*/ 1412956 w 7585074"/>
              <a:gd name="connsiteY49" fmla="*/ 5394750 h 5807076"/>
              <a:gd name="connsiteX50" fmla="*/ 1376451 w 7585074"/>
              <a:gd name="connsiteY50" fmla="*/ 5385201 h 5807076"/>
              <a:gd name="connsiteX51" fmla="*/ 1365427 w 7585074"/>
              <a:gd name="connsiteY51" fmla="*/ 5365170 h 5807076"/>
              <a:gd name="connsiteX52" fmla="*/ 1274359 w 7585074"/>
              <a:gd name="connsiteY52" fmla="*/ 5365170 h 5807076"/>
              <a:gd name="connsiteX53" fmla="*/ 1274389 w 7585074"/>
              <a:gd name="connsiteY53" fmla="*/ 5365310 h 5807076"/>
              <a:gd name="connsiteX54" fmla="*/ 1290911 w 7585074"/>
              <a:gd name="connsiteY54" fmla="*/ 5404455 h 5807076"/>
              <a:gd name="connsiteX55" fmla="*/ 1338456 w 7585074"/>
              <a:gd name="connsiteY55" fmla="*/ 5427932 h 5807076"/>
              <a:gd name="connsiteX56" fmla="*/ 1418453 w 7585074"/>
              <a:gd name="connsiteY56" fmla="*/ 5434593 h 5807076"/>
              <a:gd name="connsiteX57" fmla="*/ 1490314 w 7585074"/>
              <a:gd name="connsiteY57" fmla="*/ 5427932 h 5807076"/>
              <a:gd name="connsiteX58" fmla="*/ 1543355 w 7585074"/>
              <a:gd name="connsiteY58" fmla="*/ 5405340 h 5807076"/>
              <a:gd name="connsiteX59" fmla="*/ 1562516 w 7585074"/>
              <a:gd name="connsiteY59" fmla="*/ 5367065 h 5807076"/>
              <a:gd name="connsiteX60" fmla="*/ 1550094 w 7585074"/>
              <a:gd name="connsiteY60" fmla="*/ 5338401 h 5807076"/>
              <a:gd name="connsiteX61" fmla="*/ 1520220 w 7585074"/>
              <a:gd name="connsiteY61" fmla="*/ 5320125 h 5807076"/>
              <a:gd name="connsiteX62" fmla="*/ 1483730 w 7585074"/>
              <a:gd name="connsiteY62" fmla="*/ 5310576 h 5807076"/>
              <a:gd name="connsiteX63" fmla="*/ 1429508 w 7585074"/>
              <a:gd name="connsiteY63" fmla="*/ 5302719 h 5807076"/>
              <a:gd name="connsiteX64" fmla="*/ 1375023 w 7585074"/>
              <a:gd name="connsiteY64" fmla="*/ 5279242 h 5807076"/>
              <a:gd name="connsiteX65" fmla="*/ 1387181 w 7585074"/>
              <a:gd name="connsiteY65" fmla="*/ 5265267 h 5807076"/>
              <a:gd name="connsiteX66" fmla="*/ 1415891 w 7585074"/>
              <a:gd name="connsiteY66" fmla="*/ 5259180 h 5807076"/>
              <a:gd name="connsiteX67" fmla="*/ 1448343 w 7585074"/>
              <a:gd name="connsiteY67" fmla="*/ 5266152 h 5807076"/>
              <a:gd name="connsiteX68" fmla="*/ 1459368 w 7585074"/>
              <a:gd name="connsiteY68" fmla="*/ 5284412 h 5807076"/>
              <a:gd name="connsiteX69" fmla="*/ 1550079 w 7585074"/>
              <a:gd name="connsiteY69" fmla="*/ 5284412 h 5807076"/>
              <a:gd name="connsiteX70" fmla="*/ 1550079 w 7585074"/>
              <a:gd name="connsiteY70" fmla="*/ 5278295 h 5807076"/>
              <a:gd name="connsiteX71" fmla="*/ 1517595 w 7585074"/>
              <a:gd name="connsiteY71" fmla="*/ 5234818 h 5807076"/>
              <a:gd name="connsiteX72" fmla="*/ 1419928 w 7585074"/>
              <a:gd name="connsiteY72" fmla="*/ 5218312 h 5807076"/>
              <a:gd name="connsiteX73" fmla="*/ 0 w 7585074"/>
              <a:gd name="connsiteY73" fmla="*/ 0 h 5807076"/>
              <a:gd name="connsiteX74" fmla="*/ 7585074 w 7585074"/>
              <a:gd name="connsiteY74" fmla="*/ 0 h 5807076"/>
              <a:gd name="connsiteX75" fmla="*/ 7585074 w 7585074"/>
              <a:gd name="connsiteY75" fmla="*/ 5807076 h 5807076"/>
              <a:gd name="connsiteX76" fmla="*/ 0 w 7585074"/>
              <a:gd name="connsiteY76" fmla="*/ 5807076 h 580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7585074" h="5807076">
                <a:moveTo>
                  <a:pt x="1114426" y="5262581"/>
                </a:moveTo>
                <a:lnTo>
                  <a:pt x="1115855" y="5262581"/>
                </a:lnTo>
                <a:lnTo>
                  <a:pt x="1157903" y="5349534"/>
                </a:lnTo>
                <a:lnTo>
                  <a:pt x="1071229" y="5349534"/>
                </a:lnTo>
                <a:close/>
                <a:moveTo>
                  <a:pt x="1572361" y="5220983"/>
                </a:moveTo>
                <a:lnTo>
                  <a:pt x="1572392" y="5430417"/>
                </a:lnTo>
                <a:lnTo>
                  <a:pt x="1663118" y="5430417"/>
                </a:lnTo>
                <a:lnTo>
                  <a:pt x="1663118" y="5319085"/>
                </a:lnTo>
                <a:lnTo>
                  <a:pt x="1664578" y="5319085"/>
                </a:lnTo>
                <a:lnTo>
                  <a:pt x="1770366" y="5430541"/>
                </a:lnTo>
                <a:lnTo>
                  <a:pt x="1881962" y="5430541"/>
                </a:lnTo>
                <a:lnTo>
                  <a:pt x="1761096" y="5313138"/>
                </a:lnTo>
                <a:lnTo>
                  <a:pt x="1872397" y="5220983"/>
                </a:lnTo>
                <a:lnTo>
                  <a:pt x="1767727" y="5220983"/>
                </a:lnTo>
                <a:lnTo>
                  <a:pt x="1664547" y="5313138"/>
                </a:lnTo>
                <a:lnTo>
                  <a:pt x="1663087" y="5313138"/>
                </a:lnTo>
                <a:lnTo>
                  <a:pt x="1663087" y="5220983"/>
                </a:lnTo>
                <a:close/>
                <a:moveTo>
                  <a:pt x="1064568" y="5220843"/>
                </a:moveTo>
                <a:lnTo>
                  <a:pt x="935566" y="5430463"/>
                </a:lnTo>
                <a:lnTo>
                  <a:pt x="1026603" y="5430463"/>
                </a:lnTo>
                <a:lnTo>
                  <a:pt x="1048341" y="5390465"/>
                </a:lnTo>
                <a:lnTo>
                  <a:pt x="1179641" y="5390465"/>
                </a:lnTo>
                <a:lnTo>
                  <a:pt x="1201380" y="5430463"/>
                </a:lnTo>
                <a:lnTo>
                  <a:pt x="1303084" y="5430463"/>
                </a:lnTo>
                <a:lnTo>
                  <a:pt x="1174409" y="5220843"/>
                </a:lnTo>
                <a:close/>
                <a:moveTo>
                  <a:pt x="610639" y="5220843"/>
                </a:moveTo>
                <a:lnTo>
                  <a:pt x="610639" y="5430401"/>
                </a:lnTo>
                <a:lnTo>
                  <a:pt x="692391" y="5430401"/>
                </a:lnTo>
                <a:lnTo>
                  <a:pt x="692391" y="5270376"/>
                </a:lnTo>
                <a:lnTo>
                  <a:pt x="693556" y="5270376"/>
                </a:lnTo>
                <a:lnTo>
                  <a:pt x="809188" y="5430463"/>
                </a:lnTo>
                <a:lnTo>
                  <a:pt x="932678" y="5430463"/>
                </a:lnTo>
                <a:lnTo>
                  <a:pt x="932678" y="5220843"/>
                </a:lnTo>
                <a:lnTo>
                  <a:pt x="855351" y="5220843"/>
                </a:lnTo>
                <a:lnTo>
                  <a:pt x="855351" y="5376536"/>
                </a:lnTo>
                <a:lnTo>
                  <a:pt x="853799" y="5377359"/>
                </a:lnTo>
                <a:lnTo>
                  <a:pt x="739641" y="5220843"/>
                </a:lnTo>
                <a:close/>
                <a:moveTo>
                  <a:pt x="1419928" y="5218312"/>
                </a:moveTo>
                <a:cubicBezTo>
                  <a:pt x="1395691" y="5218144"/>
                  <a:pt x="1371501" y="5220471"/>
                  <a:pt x="1347741" y="5225253"/>
                </a:cubicBezTo>
                <a:cubicBezTo>
                  <a:pt x="1326298" y="5229585"/>
                  <a:pt x="1309792" y="5237426"/>
                  <a:pt x="1297603" y="5246991"/>
                </a:cubicBezTo>
                <a:cubicBezTo>
                  <a:pt x="1285414" y="5256556"/>
                  <a:pt x="1279948" y="5268699"/>
                  <a:pt x="1279948" y="5284366"/>
                </a:cubicBezTo>
                <a:cubicBezTo>
                  <a:pt x="1279948" y="5298247"/>
                  <a:pt x="1285414" y="5308713"/>
                  <a:pt x="1296454" y="5317393"/>
                </a:cubicBezTo>
                <a:cubicBezTo>
                  <a:pt x="1308823" y="5325583"/>
                  <a:pt x="1322568" y="5331479"/>
                  <a:pt x="1337027" y="5334799"/>
                </a:cubicBezTo>
                <a:cubicBezTo>
                  <a:pt x="1353253" y="5339208"/>
                  <a:pt x="1375007" y="5342640"/>
                  <a:pt x="1400814" y="5346972"/>
                </a:cubicBezTo>
                <a:cubicBezTo>
                  <a:pt x="1407475" y="5347857"/>
                  <a:pt x="1414447" y="5348711"/>
                  <a:pt x="1422552" y="5350435"/>
                </a:cubicBezTo>
                <a:cubicBezTo>
                  <a:pt x="1429515" y="5351370"/>
                  <a:pt x="1436398" y="5352828"/>
                  <a:pt x="1443141" y="5354798"/>
                </a:cubicBezTo>
                <a:cubicBezTo>
                  <a:pt x="1449059" y="5356151"/>
                  <a:pt x="1454602" y="5358801"/>
                  <a:pt x="1459368" y="5362562"/>
                </a:cubicBezTo>
                <a:cubicBezTo>
                  <a:pt x="1463330" y="5364989"/>
                  <a:pt x="1465813" y="5369239"/>
                  <a:pt x="1465982" y="5373881"/>
                </a:cubicBezTo>
                <a:cubicBezTo>
                  <a:pt x="1465982" y="5379952"/>
                  <a:pt x="1460517" y="5385201"/>
                  <a:pt x="1450936" y="5388663"/>
                </a:cubicBezTo>
                <a:cubicBezTo>
                  <a:pt x="1441666" y="5392980"/>
                  <a:pt x="1429493" y="5394750"/>
                  <a:pt x="1412956" y="5394750"/>
                </a:cubicBezTo>
                <a:cubicBezTo>
                  <a:pt x="1395286" y="5393896"/>
                  <a:pt x="1383082" y="5390402"/>
                  <a:pt x="1376451" y="5385201"/>
                </a:cubicBezTo>
                <a:cubicBezTo>
                  <a:pt x="1368315" y="5379145"/>
                  <a:pt x="1365427" y="5372934"/>
                  <a:pt x="1365427" y="5365170"/>
                </a:cubicBezTo>
                <a:lnTo>
                  <a:pt x="1274359" y="5365170"/>
                </a:lnTo>
                <a:lnTo>
                  <a:pt x="1274389" y="5365310"/>
                </a:lnTo>
                <a:cubicBezTo>
                  <a:pt x="1274036" y="5380122"/>
                  <a:pt x="1280051" y="5394376"/>
                  <a:pt x="1290911" y="5404455"/>
                </a:cubicBezTo>
                <a:cubicBezTo>
                  <a:pt x="1301640" y="5414889"/>
                  <a:pt x="1317866" y="5422746"/>
                  <a:pt x="1338456" y="5427932"/>
                </a:cubicBezTo>
                <a:cubicBezTo>
                  <a:pt x="1358750" y="5432280"/>
                  <a:pt x="1385970" y="5434593"/>
                  <a:pt x="1418453" y="5434593"/>
                </a:cubicBezTo>
                <a:cubicBezTo>
                  <a:pt x="1442567" y="5434736"/>
                  <a:pt x="1466638" y="5432505"/>
                  <a:pt x="1490314" y="5427932"/>
                </a:cubicBezTo>
                <a:cubicBezTo>
                  <a:pt x="1512301" y="5422746"/>
                  <a:pt x="1529738" y="5415759"/>
                  <a:pt x="1543355" y="5405340"/>
                </a:cubicBezTo>
                <a:cubicBezTo>
                  <a:pt x="1555839" y="5394890"/>
                  <a:pt x="1562516" y="5382701"/>
                  <a:pt x="1562516" y="5367065"/>
                </a:cubicBezTo>
                <a:cubicBezTo>
                  <a:pt x="1561103" y="5355761"/>
                  <a:pt x="1557050" y="5345311"/>
                  <a:pt x="1550094" y="5338401"/>
                </a:cubicBezTo>
                <a:cubicBezTo>
                  <a:pt x="1541702" y="5330058"/>
                  <a:pt x="1531469" y="5323798"/>
                  <a:pt x="1520220" y="5320125"/>
                </a:cubicBezTo>
                <a:cubicBezTo>
                  <a:pt x="1508295" y="5316096"/>
                  <a:pt x="1496101" y="5312905"/>
                  <a:pt x="1483730" y="5310576"/>
                </a:cubicBezTo>
                <a:cubicBezTo>
                  <a:pt x="1471526" y="5308806"/>
                  <a:pt x="1453855" y="5306166"/>
                  <a:pt x="1429508" y="5302719"/>
                </a:cubicBezTo>
                <a:cubicBezTo>
                  <a:pt x="1392693" y="5297502"/>
                  <a:pt x="1375023" y="5289661"/>
                  <a:pt x="1375023" y="5279242"/>
                </a:cubicBezTo>
                <a:cubicBezTo>
                  <a:pt x="1375023" y="5273962"/>
                  <a:pt x="1379075" y="5268745"/>
                  <a:pt x="1387181" y="5265267"/>
                </a:cubicBezTo>
                <a:cubicBezTo>
                  <a:pt x="1394153" y="5260919"/>
                  <a:pt x="1403717" y="5259180"/>
                  <a:pt x="1415891" y="5259180"/>
                </a:cubicBezTo>
                <a:cubicBezTo>
                  <a:pt x="1429508" y="5259180"/>
                  <a:pt x="1440238" y="5260919"/>
                  <a:pt x="1448343" y="5266152"/>
                </a:cubicBezTo>
                <a:cubicBezTo>
                  <a:pt x="1456479" y="5270438"/>
                  <a:pt x="1459368" y="5276649"/>
                  <a:pt x="1459368" y="5284412"/>
                </a:cubicBezTo>
                <a:lnTo>
                  <a:pt x="1550079" y="5284412"/>
                </a:lnTo>
                <a:lnTo>
                  <a:pt x="1550079" y="5278295"/>
                </a:lnTo>
                <a:cubicBezTo>
                  <a:pt x="1550079" y="5260050"/>
                  <a:pt x="1539334" y="5245268"/>
                  <a:pt x="1517595" y="5234818"/>
                </a:cubicBezTo>
                <a:cubicBezTo>
                  <a:pt x="1497317" y="5224383"/>
                  <a:pt x="1463405" y="5218312"/>
                  <a:pt x="1419928" y="5218312"/>
                </a:cubicBezTo>
                <a:close/>
                <a:moveTo>
                  <a:pt x="0" y="0"/>
                </a:moveTo>
                <a:lnTo>
                  <a:pt x="7585074" y="0"/>
                </a:lnTo>
                <a:lnTo>
                  <a:pt x="7585074" y="5807076"/>
                </a:lnTo>
                <a:lnTo>
                  <a:pt x="0" y="580707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2852400" y="5251450"/>
            <a:ext cx="2111375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4" hasCustomPrompt="1"/>
          </p:nvPr>
        </p:nvSpPr>
        <p:spPr>
          <a:xfrm>
            <a:off x="7794625" y="198438"/>
            <a:ext cx="7156450" cy="463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334125" y="0"/>
            <a:ext cx="7586857" cy="2313426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1"/>
            <a:ext cx="5057774" cy="85344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20963" y="4687613"/>
            <a:ext cx="2408447" cy="288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8934198" y="4687613"/>
            <a:ext cx="2353180" cy="288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1492165" y="4687613"/>
            <a:ext cx="2413209" cy="288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7" hasCustomPrompt="1"/>
          </p:nvPr>
        </p:nvSpPr>
        <p:spPr>
          <a:xfrm>
            <a:off x="6334125" y="2727325"/>
            <a:ext cx="7570788" cy="1539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-1" y="5041900"/>
            <a:ext cx="3064293" cy="25257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064292" y="5041900"/>
            <a:ext cx="3064293" cy="25257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128585" y="5041900"/>
            <a:ext cx="3064293" cy="25257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192878" y="5041900"/>
            <a:ext cx="3064293" cy="25257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12267156" y="5041900"/>
            <a:ext cx="2904582" cy="25257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0" name="Symbol zastępczy zawartości 9"/>
          <p:cNvSpPr>
            <a:spLocks noGrp="1"/>
          </p:cNvSpPr>
          <p:nvPr>
            <p:ph sz="quarter" idx="22" hasCustomPrompt="1"/>
          </p:nvPr>
        </p:nvSpPr>
        <p:spPr>
          <a:xfrm>
            <a:off x="1250950" y="2727325"/>
            <a:ext cx="12657138" cy="2109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obrazu 6"/>
          <p:cNvSpPr>
            <a:spLocks noGrp="1"/>
          </p:cNvSpPr>
          <p:nvPr>
            <p:ph type="pic" sz="quarter" idx="11" hasCustomPrompt="1"/>
          </p:nvPr>
        </p:nvSpPr>
        <p:spPr>
          <a:xfrm>
            <a:off x="7794625" y="0"/>
            <a:ext cx="6516461" cy="8534400"/>
          </a:xfrm>
          <a:custGeom>
            <a:avLst/>
            <a:gdLst>
              <a:gd name="connsiteX0" fmla="*/ 1092094 w 6516461"/>
              <a:gd name="connsiteY0" fmla="*/ 0 h 8534400"/>
              <a:gd name="connsiteX1" fmla="*/ 6516461 w 6516461"/>
              <a:gd name="connsiteY1" fmla="*/ 0 h 8534400"/>
              <a:gd name="connsiteX2" fmla="*/ 5424367 w 6516461"/>
              <a:gd name="connsiteY2" fmla="*/ 8534400 h 8534400"/>
              <a:gd name="connsiteX3" fmla="*/ 0 w 6516461"/>
              <a:gd name="connsiteY3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461" h="8534400">
                <a:moveTo>
                  <a:pt x="1092094" y="0"/>
                </a:moveTo>
                <a:lnTo>
                  <a:pt x="6516461" y="0"/>
                </a:lnTo>
                <a:lnTo>
                  <a:pt x="5424367" y="8534400"/>
                </a:lnTo>
                <a:lnTo>
                  <a:pt x="0" y="853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2" hasCustomPrompt="1"/>
          </p:nvPr>
        </p:nvSpPr>
        <p:spPr>
          <a:xfrm>
            <a:off x="1250950" y="2727325"/>
            <a:ext cx="6335713" cy="355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867775" y="0"/>
            <a:ext cx="5053207" cy="2313426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204787" y="198437"/>
            <a:ext cx="3382095" cy="341438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3991978" y="198437"/>
            <a:ext cx="3382095" cy="341438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04787" y="3975966"/>
            <a:ext cx="3382095" cy="341438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3991978" y="3975966"/>
            <a:ext cx="3382095" cy="341438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7" hasCustomPrompt="1"/>
          </p:nvPr>
        </p:nvSpPr>
        <p:spPr>
          <a:xfrm>
            <a:off x="8867775" y="2727325"/>
            <a:ext cx="5053013" cy="4840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obrazu 21"/>
          <p:cNvSpPr>
            <a:spLocks noGrp="1"/>
          </p:cNvSpPr>
          <p:nvPr>
            <p:ph type="pic" sz="quarter" idx="13" hasCustomPrompt="1"/>
          </p:nvPr>
        </p:nvSpPr>
        <p:spPr>
          <a:xfrm>
            <a:off x="7586662" y="0"/>
            <a:ext cx="7585075" cy="8534400"/>
          </a:xfrm>
          <a:custGeom>
            <a:avLst/>
            <a:gdLst>
              <a:gd name="connsiteX0" fmla="*/ 0 w 7585075"/>
              <a:gd name="connsiteY0" fmla="*/ 0 h 8534400"/>
              <a:gd name="connsiteX1" fmla="*/ 7585075 w 7585075"/>
              <a:gd name="connsiteY1" fmla="*/ 0 h 8534400"/>
              <a:gd name="connsiteX2" fmla="*/ 7585075 w 7585075"/>
              <a:gd name="connsiteY2" fmla="*/ 8534400 h 8534400"/>
              <a:gd name="connsiteX3" fmla="*/ 5062732 w 7585075"/>
              <a:gd name="connsiteY3" fmla="*/ 8534400 h 8534400"/>
              <a:gd name="connsiteX4" fmla="*/ 0 w 7585075"/>
              <a:gd name="connsiteY4" fmla="*/ 1337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5075" h="8534400">
                <a:moveTo>
                  <a:pt x="0" y="0"/>
                </a:moveTo>
                <a:lnTo>
                  <a:pt x="7585075" y="0"/>
                </a:lnTo>
                <a:lnTo>
                  <a:pt x="7585075" y="8534400"/>
                </a:lnTo>
                <a:lnTo>
                  <a:pt x="5062732" y="8534400"/>
                </a:lnTo>
                <a:lnTo>
                  <a:pt x="0" y="133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50" y="-678"/>
            <a:ext cx="5070475" cy="2313426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4" name="Symbol zastępczy zawartości 13"/>
          <p:cNvSpPr>
            <a:spLocks noGrp="1"/>
          </p:cNvSpPr>
          <p:nvPr>
            <p:ph sz="quarter" idx="12" hasCustomPrompt="1"/>
          </p:nvPr>
        </p:nvSpPr>
        <p:spPr>
          <a:xfrm>
            <a:off x="1263650" y="2694214"/>
            <a:ext cx="7585075" cy="48733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4" name="Рисунок 9"/>
          <p:cNvSpPr>
            <a:spLocks noGrp="1"/>
          </p:cNvSpPr>
          <p:nvPr>
            <p:ph type="pic" sz="quarter" idx="11" hasCustomPrompt="1"/>
          </p:nvPr>
        </p:nvSpPr>
        <p:spPr>
          <a:xfrm>
            <a:off x="2528887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Рисунок 9"/>
          <p:cNvSpPr>
            <a:spLocks noGrp="1"/>
          </p:cNvSpPr>
          <p:nvPr>
            <p:ph type="pic" sz="quarter" idx="12" hasCustomPrompt="1"/>
          </p:nvPr>
        </p:nvSpPr>
        <p:spPr>
          <a:xfrm>
            <a:off x="6321425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Рисунок 9"/>
          <p:cNvSpPr>
            <a:spLocks noGrp="1"/>
          </p:cNvSpPr>
          <p:nvPr>
            <p:ph type="pic" sz="quarter" idx="13" hasCustomPrompt="1"/>
          </p:nvPr>
        </p:nvSpPr>
        <p:spPr>
          <a:xfrm>
            <a:off x="10113964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4" hasCustomPrompt="1"/>
          </p:nvPr>
        </p:nvSpPr>
        <p:spPr>
          <a:xfrm>
            <a:off x="252888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tekstu 7"/>
          <p:cNvSpPr>
            <a:spLocks noGrp="1"/>
          </p:cNvSpPr>
          <p:nvPr>
            <p:ph type="body" sz="quarter" idx="15" hasCustomPrompt="1"/>
          </p:nvPr>
        </p:nvSpPr>
        <p:spPr>
          <a:xfrm>
            <a:off x="6321424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" name="Symbol zastępczy tekstu 7"/>
          <p:cNvSpPr>
            <a:spLocks noGrp="1"/>
          </p:cNvSpPr>
          <p:nvPr>
            <p:ph type="body" sz="quarter" idx="16" hasCustomPrompt="1"/>
          </p:nvPr>
        </p:nvSpPr>
        <p:spPr>
          <a:xfrm>
            <a:off x="10113960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ory NASK-P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&lt;- Kolory NASK-PIB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grpSp>
        <p:nvGrpSpPr>
          <p:cNvPr id="57" name="Grupa 56"/>
          <p:cNvGrpSpPr/>
          <p:nvPr userDrawn="1"/>
        </p:nvGrpSpPr>
        <p:grpSpPr>
          <a:xfrm>
            <a:off x="-7005638" y="-828676"/>
            <a:ext cx="7005637" cy="9361697"/>
            <a:chOff x="-7005638" y="-828676"/>
            <a:chExt cx="7005637" cy="9361697"/>
          </a:xfrm>
        </p:grpSpPr>
        <p:sp>
          <p:nvSpPr>
            <p:cNvPr id="58" name="Dowolny kształt: kształt 57"/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9" name="Dowolny kształt: kształt 58"/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0" name="Dowolny kształt: kształt 59"/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1" name="Dowolny kształt: kształt 60"/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2" name="Dowolny kształt: kształt 61"/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3" name="Dowolny kształt: kształt 62"/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4" name="Dowolny kształt: kształt 63"/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5" name="Dowolny kształt: kształt 64"/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6" name="Dowolny kształt: kształt 65"/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7" name="Dowolny kształt: kształt 66"/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8" name="Dowolny kształt: kształt 67"/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9" name="Dowolny kształt: kształt 68"/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0" name="Dowolny kształt: kształt 69"/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1" name="Dowolny kształt: kształt 70"/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2" name="Dowolny kształt: kształt 71"/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0000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3" name="Dowolny kształt: kształt 72"/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4" name="Dowolny kształt: kształt 73"/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5" name="Dowolny kształt: kształt 74"/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6" name="Dowolny kształt: kształt 75"/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7" name="Dowolny kształt: kształt 76"/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8" name="Dowolny kształt: kształt 77"/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9" name="Dowolny kształt: kształt 78"/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0" name="Dowolny kształt: kształt 79"/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1" name="Dowolny kształt: kształt 80"/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2" name="Dowolny kształt: kształt 81"/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3" name="Dowolny kształt: kształt 82"/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" name="Dowolny kształt: kształt 83"/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5" name="Dowolny kształt: kształt 84"/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6" name="Dowolny kształt: kształt 85"/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7" name="Dowolny kształt: kształt 86"/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8" name="Dowolny kształt: kształt 87"/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9" name="Dowolny kształt: kształt 88"/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" name="Dowolny kształt: kształt 89"/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" name="Dowolny kształt: kształt 90"/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2" name="Dowolny kształt: kształt 91"/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3" name="Dowolny kształt: kształt 92"/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4" name="Dowolny kształt: kształt 93"/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5" name="Dowolny kształt: kształt 94"/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6" name="Dowolny kształt: kształt 95"/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7" name="Dowolny kształt: kształt 96"/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8" name="Pole tekstowe 97"/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NASK</a:t>
              </a:r>
            </a:p>
          </p:txBody>
        </p:sp>
        <p:sp>
          <p:nvSpPr>
            <p:cNvPr id="99" name="Pole tekstowe 98"/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Kadry/Rekrutacja</a:t>
              </a:r>
            </a:p>
          </p:txBody>
        </p:sp>
        <p:sp>
          <p:nvSpPr>
            <p:cNvPr id="100" name="Pole tekstowe 99"/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ESA</a:t>
              </a:r>
            </a:p>
          </p:txBody>
        </p:sp>
        <p:sp>
          <p:nvSpPr>
            <p:cNvPr id="101" name="Pole tekstowe 100"/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>
                  <a:ea typeface="Century Gothic" panose="020B0502020202020204" pitchFamily="34" charset="0"/>
                  <a:cs typeface="Century Gothic" panose="020B0502020202020204" pitchFamily="34" charset="0"/>
                </a:rPr>
                <a:t>Cyber</a:t>
              </a:r>
              <a:endParaRPr lang="pl-PL" dirty="0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2" name="Pole tekstowe 101"/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Certyfikacja</a:t>
              </a:r>
            </a:p>
          </p:txBody>
        </p:sp>
        <p:sp>
          <p:nvSpPr>
            <p:cNvPr id="103" name="Pole tekstowe 102"/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Telemetria</a:t>
              </a:r>
            </a:p>
          </p:txBody>
        </p:sp>
        <p:sp>
          <p:nvSpPr>
            <p:cNvPr id="104" name="Pole tekstowe 103"/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Akademia</a:t>
              </a:r>
            </a:p>
          </p:txBody>
        </p:sp>
        <p:sp>
          <p:nvSpPr>
            <p:cNvPr id="105" name="Pole tekstowe 104"/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>
                  <a:ea typeface="Century Gothic" panose="020B0502020202020204" pitchFamily="34" charset="0"/>
                  <a:cs typeface="Century Gothic" panose="020B0502020202020204" pitchFamily="34" charset="0"/>
                </a:rPr>
                <a:t>thinkstat</a:t>
              </a:r>
              <a:endParaRPr lang="pl-PL" dirty="0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" name="Pole tekstowe 105"/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.</a:t>
              </a:r>
              <a:r>
                <a:rPr lang="pl-PL" dirty="0" err="1">
                  <a:ea typeface="Century Gothic" panose="020B0502020202020204" pitchFamily="34" charset="0"/>
                  <a:cs typeface="Century Gothic" panose="020B0502020202020204" pitchFamily="34" charset="0"/>
                </a:rPr>
                <a:t>pl</a:t>
              </a:r>
              <a:endParaRPr lang="pl-PL" dirty="0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7" name="Pole tekstowe 106"/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>
                  <a:ea typeface="Century Gothic" panose="020B0502020202020204" pitchFamily="34" charset="0"/>
                  <a:cs typeface="Century Gothic" panose="020B0502020202020204" pitchFamily="34" charset="0"/>
                </a:rPr>
                <a:t>Dyżurnet</a:t>
              </a:r>
              <a:endParaRPr lang="pl-PL" dirty="0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8" name="Pole tekstowe 107"/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Produkty komercyjne</a:t>
              </a:r>
            </a:p>
          </p:txBody>
        </p:sp>
        <p:sp>
          <p:nvSpPr>
            <p:cNvPr id="109" name="Pole tekstowe 108"/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Paleta kolorów NASK </a:t>
              </a:r>
              <a:b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</a:br>
              <a:r>
                <a:rPr lang="pl-PL" sz="1400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do używania pipety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1" hasCustomPrompt="1"/>
          </p:nvPr>
        </p:nvSpPr>
        <p:spPr>
          <a:xfrm>
            <a:off x="2528887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2" hasCustomPrompt="1"/>
          </p:nvPr>
        </p:nvSpPr>
        <p:spPr>
          <a:xfrm>
            <a:off x="6321425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13" hasCustomPrompt="1"/>
          </p:nvPr>
        </p:nvSpPr>
        <p:spPr>
          <a:xfrm>
            <a:off x="10113964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5" name="Symbol zastępczy tekstu 7"/>
          <p:cNvSpPr>
            <a:spLocks noGrp="1"/>
          </p:cNvSpPr>
          <p:nvPr>
            <p:ph type="body" sz="quarter" idx="14" hasCustomPrompt="1"/>
          </p:nvPr>
        </p:nvSpPr>
        <p:spPr>
          <a:xfrm>
            <a:off x="252888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tekstu 7"/>
          <p:cNvSpPr>
            <a:spLocks noGrp="1"/>
          </p:cNvSpPr>
          <p:nvPr>
            <p:ph type="body" sz="quarter" idx="15" hasCustomPrompt="1"/>
          </p:nvPr>
        </p:nvSpPr>
        <p:spPr>
          <a:xfrm>
            <a:off x="6321424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7"/>
          <p:cNvSpPr>
            <a:spLocks noGrp="1"/>
          </p:cNvSpPr>
          <p:nvPr>
            <p:ph type="body" sz="quarter" idx="16" hasCustomPrompt="1"/>
          </p:nvPr>
        </p:nvSpPr>
        <p:spPr>
          <a:xfrm>
            <a:off x="10113960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4" name="Рисунок 9"/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Рисунок 9"/>
          <p:cNvSpPr>
            <a:spLocks noGrp="1"/>
          </p:cNvSpPr>
          <p:nvPr>
            <p:ph type="pic" sz="quarter" idx="12" hasCustomPrompt="1"/>
          </p:nvPr>
        </p:nvSpPr>
        <p:spPr>
          <a:xfrm>
            <a:off x="4639798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Рисунок 9"/>
          <p:cNvSpPr>
            <a:spLocks noGrp="1"/>
          </p:cNvSpPr>
          <p:nvPr>
            <p:ph type="pic" sz="quarter" idx="13" hasCustomPrompt="1"/>
          </p:nvPr>
        </p:nvSpPr>
        <p:spPr>
          <a:xfrm>
            <a:off x="11392095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4" hasCustomPrompt="1"/>
          </p:nvPr>
        </p:nvSpPr>
        <p:spPr>
          <a:xfrm>
            <a:off x="1263649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tekstu 7"/>
          <p:cNvSpPr>
            <a:spLocks noGrp="1"/>
          </p:cNvSpPr>
          <p:nvPr>
            <p:ph type="body" sz="quarter" idx="15" hasCustomPrompt="1"/>
          </p:nvPr>
        </p:nvSpPr>
        <p:spPr>
          <a:xfrm>
            <a:off x="463979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Symbol zastępczy tekstu 7"/>
          <p:cNvSpPr>
            <a:spLocks noGrp="1"/>
          </p:cNvSpPr>
          <p:nvPr>
            <p:ph type="body" sz="quarter" idx="16" hasCustomPrompt="1"/>
          </p:nvPr>
        </p:nvSpPr>
        <p:spPr>
          <a:xfrm>
            <a:off x="11392095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1" name="Рисунок 9"/>
          <p:cNvSpPr>
            <a:spLocks noGrp="1"/>
          </p:cNvSpPr>
          <p:nvPr>
            <p:ph type="pic" sz="quarter" idx="17" hasCustomPrompt="1"/>
          </p:nvPr>
        </p:nvSpPr>
        <p:spPr>
          <a:xfrm>
            <a:off x="8015947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2" name="Symbol zastępczy tekstu 7"/>
          <p:cNvSpPr>
            <a:spLocks noGrp="1"/>
          </p:cNvSpPr>
          <p:nvPr>
            <p:ph type="body" sz="quarter" idx="18" hasCustomPrompt="1"/>
          </p:nvPr>
        </p:nvSpPr>
        <p:spPr>
          <a:xfrm>
            <a:off x="8015947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1" name="Рисунок 9"/>
          <p:cNvSpPr>
            <a:spLocks noGrp="1"/>
          </p:cNvSpPr>
          <p:nvPr>
            <p:ph type="pic" sz="quarter" idx="12" hasCustomPrompt="1"/>
          </p:nvPr>
        </p:nvSpPr>
        <p:spPr>
          <a:xfrm>
            <a:off x="4639798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8" name="Рисунок 9"/>
          <p:cNvSpPr>
            <a:spLocks noGrp="1"/>
          </p:cNvSpPr>
          <p:nvPr>
            <p:ph type="pic" sz="quarter" idx="13" hasCustomPrompt="1"/>
          </p:nvPr>
        </p:nvSpPr>
        <p:spPr>
          <a:xfrm>
            <a:off x="11392095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7"/>
          <p:cNvSpPr>
            <a:spLocks noGrp="1"/>
          </p:cNvSpPr>
          <p:nvPr>
            <p:ph type="body" sz="quarter" idx="14" hasCustomPrompt="1"/>
          </p:nvPr>
        </p:nvSpPr>
        <p:spPr>
          <a:xfrm>
            <a:off x="1263649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0" name="Symbol zastępczy tekstu 7"/>
          <p:cNvSpPr>
            <a:spLocks noGrp="1"/>
          </p:cNvSpPr>
          <p:nvPr>
            <p:ph type="body" sz="quarter" idx="15" hasCustomPrompt="1"/>
          </p:nvPr>
        </p:nvSpPr>
        <p:spPr>
          <a:xfrm>
            <a:off x="463979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1" name="Symbol zastępczy tekstu 7"/>
          <p:cNvSpPr>
            <a:spLocks noGrp="1"/>
          </p:cNvSpPr>
          <p:nvPr>
            <p:ph type="body" sz="quarter" idx="16" hasCustomPrompt="1"/>
          </p:nvPr>
        </p:nvSpPr>
        <p:spPr>
          <a:xfrm>
            <a:off x="11392095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2" name="Рисунок 9"/>
          <p:cNvSpPr>
            <a:spLocks noGrp="1"/>
          </p:cNvSpPr>
          <p:nvPr>
            <p:ph type="pic" sz="quarter" idx="17" hasCustomPrompt="1"/>
          </p:nvPr>
        </p:nvSpPr>
        <p:spPr>
          <a:xfrm>
            <a:off x="8015947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3" name="Symbol zastępczy tekstu 7"/>
          <p:cNvSpPr>
            <a:spLocks noGrp="1"/>
          </p:cNvSpPr>
          <p:nvPr>
            <p:ph type="body" sz="quarter" idx="18" hasCustomPrompt="1"/>
          </p:nvPr>
        </p:nvSpPr>
        <p:spPr>
          <a:xfrm>
            <a:off x="8015947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4" name="Рисунок 9"/>
          <p:cNvSpPr>
            <a:spLocks noGrp="1"/>
          </p:cNvSpPr>
          <p:nvPr>
            <p:ph type="pic" sz="quarter" idx="11"/>
          </p:nvPr>
        </p:nvSpPr>
        <p:spPr>
          <a:xfrm>
            <a:off x="1263649" y="2517775"/>
            <a:ext cx="1800000" cy="180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endParaRPr lang="pl-PL" dirty="0"/>
          </a:p>
        </p:txBody>
      </p:sp>
      <p:sp>
        <p:nvSpPr>
          <p:cNvPr id="5" name="Рисунок 9"/>
          <p:cNvSpPr>
            <a:spLocks noGrp="1"/>
          </p:cNvSpPr>
          <p:nvPr>
            <p:ph type="pic" sz="quarter" idx="12"/>
          </p:nvPr>
        </p:nvSpPr>
        <p:spPr>
          <a:xfrm>
            <a:off x="3977982" y="2517775"/>
            <a:ext cx="1800000" cy="180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endParaRPr lang="pl-PL" dirty="0"/>
          </a:p>
        </p:txBody>
      </p:sp>
      <p:sp>
        <p:nvSpPr>
          <p:cNvPr id="6" name="Рисунок 9"/>
          <p:cNvSpPr>
            <a:spLocks noGrp="1"/>
          </p:cNvSpPr>
          <p:nvPr>
            <p:ph type="pic" sz="quarter" idx="13"/>
          </p:nvPr>
        </p:nvSpPr>
        <p:spPr>
          <a:xfrm>
            <a:off x="12120982" y="2517775"/>
            <a:ext cx="1800000" cy="180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4" hasCustomPrompt="1"/>
          </p:nvPr>
        </p:nvSpPr>
        <p:spPr>
          <a:xfrm>
            <a:off x="1263650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tekstu 7"/>
          <p:cNvSpPr>
            <a:spLocks noGrp="1"/>
          </p:cNvSpPr>
          <p:nvPr>
            <p:ph type="body" sz="quarter" idx="15" hasCustomPrompt="1"/>
          </p:nvPr>
        </p:nvSpPr>
        <p:spPr>
          <a:xfrm>
            <a:off x="3977983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Symbol zastępczy tekstu 7"/>
          <p:cNvSpPr>
            <a:spLocks noGrp="1"/>
          </p:cNvSpPr>
          <p:nvPr>
            <p:ph type="body" sz="quarter" idx="16" hasCustomPrompt="1"/>
          </p:nvPr>
        </p:nvSpPr>
        <p:spPr>
          <a:xfrm>
            <a:off x="12120982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1" name="Рисунок 9"/>
          <p:cNvSpPr>
            <a:spLocks noGrp="1"/>
          </p:cNvSpPr>
          <p:nvPr>
            <p:ph type="pic" sz="quarter" idx="17"/>
          </p:nvPr>
        </p:nvSpPr>
        <p:spPr>
          <a:xfrm>
            <a:off x="9406648" y="2517775"/>
            <a:ext cx="1800000" cy="180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endParaRPr lang="pl-PL" dirty="0"/>
          </a:p>
        </p:txBody>
      </p:sp>
      <p:sp>
        <p:nvSpPr>
          <p:cNvPr id="12" name="Symbol zastępczy tekstu 7"/>
          <p:cNvSpPr>
            <a:spLocks noGrp="1"/>
          </p:cNvSpPr>
          <p:nvPr>
            <p:ph type="body" sz="quarter" idx="18" hasCustomPrompt="1"/>
          </p:nvPr>
        </p:nvSpPr>
        <p:spPr>
          <a:xfrm>
            <a:off x="9406649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9"/>
          </p:nvPr>
        </p:nvSpPr>
        <p:spPr>
          <a:xfrm>
            <a:off x="6692315" y="2517775"/>
            <a:ext cx="1800000" cy="180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endParaRPr lang="pl-PL" dirty="0"/>
          </a:p>
        </p:txBody>
      </p:sp>
      <p:sp>
        <p:nvSpPr>
          <p:cNvPr id="14" name="Symbol zastępczy tekstu 7"/>
          <p:cNvSpPr>
            <a:spLocks noGrp="1"/>
          </p:cNvSpPr>
          <p:nvPr>
            <p:ph type="body" sz="quarter" idx="20" hasCustomPrompt="1"/>
          </p:nvPr>
        </p:nvSpPr>
        <p:spPr>
          <a:xfrm>
            <a:off x="6692316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4" name="Рисунок 9"/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5" name="Рисунок 9"/>
          <p:cNvSpPr>
            <a:spLocks noGrp="1"/>
          </p:cNvSpPr>
          <p:nvPr>
            <p:ph type="pic" sz="quarter" idx="12" hasCustomPrompt="1"/>
          </p:nvPr>
        </p:nvSpPr>
        <p:spPr>
          <a:xfrm>
            <a:off x="3977982" y="2517775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6" name="Рисунок 9"/>
          <p:cNvSpPr>
            <a:spLocks noGrp="1"/>
          </p:cNvSpPr>
          <p:nvPr>
            <p:ph type="pic" sz="quarter" idx="13" hasCustomPrompt="1"/>
          </p:nvPr>
        </p:nvSpPr>
        <p:spPr>
          <a:xfrm>
            <a:off x="12120982" y="2517775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4" hasCustomPrompt="1"/>
          </p:nvPr>
        </p:nvSpPr>
        <p:spPr>
          <a:xfrm>
            <a:off x="1263650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Symbol zastępczy tekstu 7"/>
          <p:cNvSpPr>
            <a:spLocks noGrp="1"/>
          </p:cNvSpPr>
          <p:nvPr>
            <p:ph type="body" sz="quarter" idx="15" hasCustomPrompt="1"/>
          </p:nvPr>
        </p:nvSpPr>
        <p:spPr>
          <a:xfrm>
            <a:off x="3977983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Symbol zastępczy tekstu 7"/>
          <p:cNvSpPr>
            <a:spLocks noGrp="1"/>
          </p:cNvSpPr>
          <p:nvPr>
            <p:ph type="body" sz="quarter" idx="16" hasCustomPrompt="1"/>
          </p:nvPr>
        </p:nvSpPr>
        <p:spPr>
          <a:xfrm>
            <a:off x="12120982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1" name="Рисунок 9"/>
          <p:cNvSpPr>
            <a:spLocks noGrp="1"/>
          </p:cNvSpPr>
          <p:nvPr>
            <p:ph type="pic" sz="quarter" idx="17" hasCustomPrompt="1"/>
          </p:nvPr>
        </p:nvSpPr>
        <p:spPr>
          <a:xfrm>
            <a:off x="9406648" y="2517775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2" name="Symbol zastępczy tekstu 7"/>
          <p:cNvSpPr>
            <a:spLocks noGrp="1"/>
          </p:cNvSpPr>
          <p:nvPr>
            <p:ph type="body" sz="quarter" idx="18" hasCustomPrompt="1"/>
          </p:nvPr>
        </p:nvSpPr>
        <p:spPr>
          <a:xfrm>
            <a:off x="9406649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9" hasCustomPrompt="1"/>
          </p:nvPr>
        </p:nvSpPr>
        <p:spPr>
          <a:xfrm>
            <a:off x="6692315" y="2517775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4" name="Symbol zastępczy tekstu 7"/>
          <p:cNvSpPr>
            <a:spLocks noGrp="1"/>
          </p:cNvSpPr>
          <p:nvPr>
            <p:ph type="body" sz="quarter" idx="20" hasCustomPrompt="1"/>
          </p:nvPr>
        </p:nvSpPr>
        <p:spPr>
          <a:xfrm>
            <a:off x="6692316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11" hasCustomPrompt="1"/>
          </p:nvPr>
        </p:nvSpPr>
        <p:spPr>
          <a:xfrm>
            <a:off x="1290638" y="3975100"/>
            <a:ext cx="2827337" cy="3382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3" name="Symbol zastępczy zawartości 10"/>
          <p:cNvSpPr>
            <a:spLocks noGrp="1"/>
          </p:cNvSpPr>
          <p:nvPr>
            <p:ph sz="quarter" idx="12" hasCustomPrompt="1"/>
          </p:nvPr>
        </p:nvSpPr>
        <p:spPr>
          <a:xfrm>
            <a:off x="4569591" y="3975100"/>
            <a:ext cx="2827337" cy="3382963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4" name="Symbol zastępczy zawartości 10"/>
          <p:cNvSpPr>
            <a:spLocks noGrp="1"/>
          </p:cNvSpPr>
          <p:nvPr>
            <p:ph sz="quarter" idx="13" hasCustomPrompt="1"/>
          </p:nvPr>
        </p:nvSpPr>
        <p:spPr>
          <a:xfrm>
            <a:off x="7848544" y="3975100"/>
            <a:ext cx="2827337" cy="3382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0"/>
          <p:cNvSpPr>
            <a:spLocks noGrp="1"/>
          </p:cNvSpPr>
          <p:nvPr>
            <p:ph sz="quarter" idx="14" hasCustomPrompt="1"/>
          </p:nvPr>
        </p:nvSpPr>
        <p:spPr>
          <a:xfrm>
            <a:off x="11127498" y="3975100"/>
            <a:ext cx="2827337" cy="3382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16"/>
          <p:cNvSpPr>
            <a:spLocks noGrp="1"/>
          </p:cNvSpPr>
          <p:nvPr>
            <p:ph type="body" sz="quarter" idx="15" hasCustomPrompt="1"/>
          </p:nvPr>
        </p:nvSpPr>
        <p:spPr>
          <a:xfrm>
            <a:off x="1290638" y="2727325"/>
            <a:ext cx="12630150" cy="1033463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11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1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6" name="Symbol zastępczy obrazu 5"/>
          <p:cNvSpPr>
            <a:spLocks noGrp="1"/>
          </p:cNvSpPr>
          <p:nvPr>
            <p:ph type="pic" sz="quarter" idx="16" hasCustomPrompt="1"/>
          </p:nvPr>
        </p:nvSpPr>
        <p:spPr>
          <a:xfrm>
            <a:off x="6334125" y="5355014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7" name="Symbol zastępczy obrazu 5"/>
          <p:cNvSpPr>
            <a:spLocks noGrp="1"/>
          </p:cNvSpPr>
          <p:nvPr>
            <p:ph type="pic" sz="quarter" idx="17" hasCustomPrompt="1"/>
          </p:nvPr>
        </p:nvSpPr>
        <p:spPr>
          <a:xfrm>
            <a:off x="6334125" y="6667613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0" name="Symbol zastępczy zawartości 9"/>
          <p:cNvSpPr>
            <a:spLocks noGrp="1"/>
          </p:cNvSpPr>
          <p:nvPr>
            <p:ph sz="quarter" idx="19" hasCustomPrompt="1"/>
          </p:nvPr>
        </p:nvSpPr>
        <p:spPr>
          <a:xfrm>
            <a:off x="1285875" y="2726025"/>
            <a:ext cx="3976688" cy="4841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20" hasCustomPrompt="1"/>
          </p:nvPr>
        </p:nvSpPr>
        <p:spPr>
          <a:xfrm>
            <a:off x="7604127" y="5358340"/>
            <a:ext cx="3800474" cy="896937"/>
          </a:xfrm>
          <a:prstGeom prst="rect">
            <a:avLst/>
          </a:prstGeom>
        </p:spPr>
        <p:txBody>
          <a:bodyPr anchor="ctr"/>
          <a:lstStyle>
            <a:lvl2pPr marL="262255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Symbol zastępczy tekstu 11"/>
          <p:cNvSpPr>
            <a:spLocks noGrp="1"/>
          </p:cNvSpPr>
          <p:nvPr>
            <p:ph type="body" sz="quarter" idx="21" hasCustomPrompt="1"/>
          </p:nvPr>
        </p:nvSpPr>
        <p:spPr>
          <a:xfrm>
            <a:off x="7604127" y="6670676"/>
            <a:ext cx="3800474" cy="896937"/>
          </a:xfrm>
          <a:prstGeom prst="rect">
            <a:avLst/>
          </a:prstGeom>
        </p:spPr>
        <p:txBody>
          <a:bodyPr anchor="ctr"/>
          <a:lstStyle>
            <a:lvl2pPr marL="262255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Рисунок 9"/>
          <p:cNvSpPr>
            <a:spLocks noGrp="1"/>
          </p:cNvSpPr>
          <p:nvPr>
            <p:ph type="pic" sz="quarter" idx="13" hasCustomPrompt="1"/>
          </p:nvPr>
        </p:nvSpPr>
        <p:spPr>
          <a:xfrm>
            <a:off x="12436474" y="0"/>
            <a:ext cx="2527301" cy="75676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7" name="Tytuł 16"/>
          <p:cNvSpPr>
            <a:spLocks noGrp="1"/>
          </p:cNvSpPr>
          <p:nvPr>
            <p:ph type="title" hasCustomPrompt="1"/>
          </p:nvPr>
        </p:nvSpPr>
        <p:spPr>
          <a:xfrm>
            <a:off x="1263650" y="0"/>
            <a:ext cx="3998914" cy="2313426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18" name="Symbol zastępczy obrazu 5"/>
          <p:cNvSpPr>
            <a:spLocks noGrp="1"/>
          </p:cNvSpPr>
          <p:nvPr>
            <p:ph type="pic" sz="quarter" idx="22" hasCustomPrompt="1"/>
          </p:nvPr>
        </p:nvSpPr>
        <p:spPr>
          <a:xfrm>
            <a:off x="6334125" y="403935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19" name="Symbol zastępczy tekstu 11"/>
          <p:cNvSpPr>
            <a:spLocks noGrp="1"/>
          </p:cNvSpPr>
          <p:nvPr>
            <p:ph type="body" sz="quarter" idx="23" hasCustomPrompt="1"/>
          </p:nvPr>
        </p:nvSpPr>
        <p:spPr>
          <a:xfrm>
            <a:off x="7604127" y="4042678"/>
            <a:ext cx="3800474" cy="896937"/>
          </a:xfrm>
          <a:prstGeom prst="rect">
            <a:avLst/>
          </a:prstGeom>
        </p:spPr>
        <p:txBody>
          <a:bodyPr anchor="ctr"/>
          <a:lstStyle>
            <a:lvl2pPr marL="262255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0" name="Symbol zastępczy obrazu 5"/>
          <p:cNvSpPr>
            <a:spLocks noGrp="1"/>
          </p:cNvSpPr>
          <p:nvPr>
            <p:ph type="pic" sz="quarter" idx="24" hasCustomPrompt="1"/>
          </p:nvPr>
        </p:nvSpPr>
        <p:spPr>
          <a:xfrm>
            <a:off x="6334125" y="2720364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Obraz</a:t>
            </a:r>
          </a:p>
        </p:txBody>
      </p:sp>
      <p:sp>
        <p:nvSpPr>
          <p:cNvPr id="21" name="Symbol zastępczy tekstu 11"/>
          <p:cNvSpPr>
            <a:spLocks noGrp="1"/>
          </p:cNvSpPr>
          <p:nvPr>
            <p:ph type="body" sz="quarter" idx="25" hasCustomPrompt="1"/>
          </p:nvPr>
        </p:nvSpPr>
        <p:spPr>
          <a:xfrm>
            <a:off x="7604127" y="2723690"/>
            <a:ext cx="3800474" cy="896937"/>
          </a:xfrm>
          <a:prstGeom prst="rect">
            <a:avLst/>
          </a:prstGeom>
        </p:spPr>
        <p:txBody>
          <a:bodyPr anchor="ctr"/>
          <a:lstStyle>
            <a:lvl2pPr marL="262255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1" hasCustomPrompt="1"/>
          </p:nvPr>
        </p:nvSpPr>
        <p:spPr>
          <a:xfrm>
            <a:off x="587871" y="6032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2" hasCustomPrompt="1"/>
          </p:nvPr>
        </p:nvSpPr>
        <p:spPr>
          <a:xfrm>
            <a:off x="4071257" y="6032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Symbol zastępczy tekstu 4"/>
          <p:cNvSpPr>
            <a:spLocks noGrp="1"/>
          </p:cNvSpPr>
          <p:nvPr>
            <p:ph type="body" sz="quarter" idx="13" hasCustomPrompt="1"/>
          </p:nvPr>
        </p:nvSpPr>
        <p:spPr>
          <a:xfrm>
            <a:off x="587871" y="31178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11" name="Symbol zastępczy tekstu 6"/>
          <p:cNvSpPr>
            <a:spLocks noGrp="1"/>
          </p:cNvSpPr>
          <p:nvPr>
            <p:ph type="body" sz="quarter" idx="14" hasCustomPrompt="1"/>
          </p:nvPr>
        </p:nvSpPr>
        <p:spPr>
          <a:xfrm>
            <a:off x="4071257" y="31178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Symbol zastępczy tekstu 4"/>
          <p:cNvSpPr>
            <a:spLocks noGrp="1"/>
          </p:cNvSpPr>
          <p:nvPr>
            <p:ph type="body" sz="quarter" idx="15" hasCustomPrompt="1"/>
          </p:nvPr>
        </p:nvSpPr>
        <p:spPr>
          <a:xfrm>
            <a:off x="587871" y="56324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13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4071257" y="56324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tekstu 4"/>
          <p:cNvSpPr>
            <a:spLocks noGrp="1"/>
          </p:cNvSpPr>
          <p:nvPr>
            <p:ph type="body" sz="quarter" idx="17" hasCustomPrompt="1"/>
          </p:nvPr>
        </p:nvSpPr>
        <p:spPr>
          <a:xfrm>
            <a:off x="8247962" y="31178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15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11731348" y="6032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tekstu 4"/>
          <p:cNvSpPr>
            <a:spLocks noGrp="1"/>
          </p:cNvSpPr>
          <p:nvPr>
            <p:ph type="body" sz="quarter" idx="19" hasCustomPrompt="1"/>
          </p:nvPr>
        </p:nvSpPr>
        <p:spPr>
          <a:xfrm>
            <a:off x="8247962" y="6032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</a:t>
            </a:r>
          </a:p>
        </p:txBody>
      </p:sp>
      <p:sp>
        <p:nvSpPr>
          <p:cNvPr id="17" name="Symbol zastępczy tekstu 6"/>
          <p:cNvSpPr>
            <a:spLocks noGrp="1"/>
          </p:cNvSpPr>
          <p:nvPr>
            <p:ph type="body" sz="quarter" idx="20" hasCustomPrompt="1"/>
          </p:nvPr>
        </p:nvSpPr>
        <p:spPr>
          <a:xfrm>
            <a:off x="11731348" y="31178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9" name="Symbol zastępczy tekstu 6"/>
          <p:cNvSpPr>
            <a:spLocks noGrp="1"/>
          </p:cNvSpPr>
          <p:nvPr>
            <p:ph type="body" sz="quarter" idx="22" hasCustomPrompt="1"/>
          </p:nvPr>
        </p:nvSpPr>
        <p:spPr>
          <a:xfrm>
            <a:off x="11731348" y="56324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20" name="Symbol zastępczy tekstu 4"/>
          <p:cNvSpPr>
            <a:spLocks noGrp="1"/>
          </p:cNvSpPr>
          <p:nvPr>
            <p:ph type="body" sz="quarter" idx="23" hasCustomPrompt="1"/>
          </p:nvPr>
        </p:nvSpPr>
        <p:spPr>
          <a:xfrm>
            <a:off x="8247962" y="56324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50" y="0"/>
            <a:ext cx="5070476" cy="2313426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1" hasCustomPrompt="1"/>
          </p:nvPr>
        </p:nvSpPr>
        <p:spPr>
          <a:xfrm>
            <a:off x="1263650" y="2727325"/>
            <a:ext cx="5070475" cy="4845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2" hasCustomPrompt="1"/>
          </p:nvPr>
        </p:nvSpPr>
        <p:spPr>
          <a:xfrm>
            <a:off x="7377113" y="5793038"/>
            <a:ext cx="2946400" cy="177933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tekstu 6"/>
          <p:cNvSpPr>
            <a:spLocks noGrp="1"/>
          </p:cNvSpPr>
          <p:nvPr>
            <p:ph type="body" sz="quarter" idx="13" hasCustomPrompt="1"/>
          </p:nvPr>
        </p:nvSpPr>
        <p:spPr>
          <a:xfrm>
            <a:off x="11187112" y="5793038"/>
            <a:ext cx="2944800" cy="1779337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10"/>
          <p:cNvSpPr>
            <a:spLocks noGrp="1"/>
          </p:cNvSpPr>
          <p:nvPr>
            <p:ph type="pic" sz="quarter" idx="14" hasCustomPrompt="1"/>
          </p:nvPr>
        </p:nvSpPr>
        <p:spPr>
          <a:xfrm>
            <a:off x="7377113" y="1257300"/>
            <a:ext cx="2944800" cy="45356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2" name="Symbol zastępczy obrazu 10"/>
          <p:cNvSpPr>
            <a:spLocks noGrp="1"/>
          </p:cNvSpPr>
          <p:nvPr>
            <p:ph type="pic" sz="quarter" idx="15" hasCustomPrompt="1"/>
          </p:nvPr>
        </p:nvSpPr>
        <p:spPr>
          <a:xfrm>
            <a:off x="11199008" y="1257300"/>
            <a:ext cx="2944800" cy="45356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50" y="0"/>
            <a:ext cx="5070476" cy="2313426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1" hasCustomPrompt="1"/>
          </p:nvPr>
        </p:nvSpPr>
        <p:spPr>
          <a:xfrm>
            <a:off x="1263650" y="2727325"/>
            <a:ext cx="5070475" cy="4845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2" hasCustomPrompt="1"/>
          </p:nvPr>
        </p:nvSpPr>
        <p:spPr>
          <a:xfrm>
            <a:off x="7377113" y="5253038"/>
            <a:ext cx="2946400" cy="231933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tekstu 6"/>
          <p:cNvSpPr>
            <a:spLocks noGrp="1"/>
          </p:cNvSpPr>
          <p:nvPr>
            <p:ph type="body" sz="quarter" idx="13" hasCustomPrompt="1"/>
          </p:nvPr>
        </p:nvSpPr>
        <p:spPr>
          <a:xfrm>
            <a:off x="11187112" y="5253038"/>
            <a:ext cx="2944800" cy="231933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10"/>
          <p:cNvSpPr>
            <a:spLocks noGrp="1"/>
          </p:cNvSpPr>
          <p:nvPr>
            <p:ph type="pic" sz="quarter" idx="14" hasCustomPrompt="1"/>
          </p:nvPr>
        </p:nvSpPr>
        <p:spPr>
          <a:xfrm>
            <a:off x="7377113" y="2305050"/>
            <a:ext cx="2944800" cy="27384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12" name="Symbol zastępczy obrazu 10"/>
          <p:cNvSpPr>
            <a:spLocks noGrp="1"/>
          </p:cNvSpPr>
          <p:nvPr>
            <p:ph type="pic" sz="quarter" idx="15" hasCustomPrompt="1"/>
          </p:nvPr>
        </p:nvSpPr>
        <p:spPr>
          <a:xfrm>
            <a:off x="11199008" y="2305050"/>
            <a:ext cx="2944800" cy="27384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Y NASK-P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Ikony NASK-PIB -&gt;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grpSp>
        <p:nvGrpSpPr>
          <p:cNvPr id="736" name="Grupa 735"/>
          <p:cNvGrpSpPr/>
          <p:nvPr userDrawn="1"/>
        </p:nvGrpSpPr>
        <p:grpSpPr>
          <a:xfrm>
            <a:off x="17641401" y="-3410916"/>
            <a:ext cx="513586" cy="564944"/>
            <a:chOff x="3122324" y="353418"/>
            <a:chExt cx="261791" cy="287970"/>
          </a:xfrm>
        </p:grpSpPr>
        <p:sp>
          <p:nvSpPr>
            <p:cNvPr id="737" name="Dowolny kształt: kształt 736"/>
            <p:cNvSpPr/>
            <p:nvPr/>
          </p:nvSpPr>
          <p:spPr>
            <a:xfrm>
              <a:off x="3122324" y="353418"/>
              <a:ext cx="261791" cy="78537"/>
            </a:xfrm>
            <a:custGeom>
              <a:avLst/>
              <a:gdLst>
                <a:gd name="connsiteX0" fmla="*/ 0 w 261791"/>
                <a:gd name="connsiteY0" fmla="*/ 0 h 78537"/>
                <a:gd name="connsiteX1" fmla="*/ 0 w 261791"/>
                <a:gd name="connsiteY1" fmla="*/ 78537 h 78537"/>
                <a:gd name="connsiteX2" fmla="*/ 261791 w 261791"/>
                <a:gd name="connsiteY2" fmla="*/ 78537 h 78537"/>
                <a:gd name="connsiteX3" fmla="*/ 261791 w 261791"/>
                <a:gd name="connsiteY3" fmla="*/ 0 h 78537"/>
                <a:gd name="connsiteX4" fmla="*/ 0 w 261791"/>
                <a:gd name="connsiteY4" fmla="*/ 0 h 78537"/>
                <a:gd name="connsiteX5" fmla="*/ 52358 w 261791"/>
                <a:gd name="connsiteY5" fmla="*/ 52358 h 78537"/>
                <a:gd name="connsiteX6" fmla="*/ 39269 w 261791"/>
                <a:gd name="connsiteY6" fmla="*/ 39269 h 78537"/>
                <a:gd name="connsiteX7" fmla="*/ 52358 w 261791"/>
                <a:gd name="connsiteY7" fmla="*/ 26179 h 78537"/>
                <a:gd name="connsiteX8" fmla="*/ 65448 w 261791"/>
                <a:gd name="connsiteY8" fmla="*/ 39269 h 78537"/>
                <a:gd name="connsiteX9" fmla="*/ 52358 w 261791"/>
                <a:gd name="connsiteY9" fmla="*/ 52358 h 78537"/>
                <a:gd name="connsiteX10" fmla="*/ 235612 w 261791"/>
                <a:gd name="connsiteY10" fmla="*/ 45813 h 78537"/>
                <a:gd name="connsiteX11" fmla="*/ 91627 w 261791"/>
                <a:gd name="connsiteY11" fmla="*/ 45813 h 78537"/>
                <a:gd name="connsiteX12" fmla="*/ 91627 w 261791"/>
                <a:gd name="connsiteY12" fmla="*/ 32724 h 78537"/>
                <a:gd name="connsiteX13" fmla="*/ 235612 w 261791"/>
                <a:gd name="connsiteY13" fmla="*/ 32724 h 78537"/>
                <a:gd name="connsiteX14" fmla="*/ 235612 w 261791"/>
                <a:gd name="connsiteY14" fmla="*/ 45813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1791" h="78537">
                  <a:moveTo>
                    <a:pt x="0" y="0"/>
                  </a:moveTo>
                  <a:lnTo>
                    <a:pt x="0" y="78537"/>
                  </a:lnTo>
                  <a:lnTo>
                    <a:pt x="261791" y="78537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52358" y="52358"/>
                  </a:moveTo>
                  <a:cubicBezTo>
                    <a:pt x="45126" y="52358"/>
                    <a:pt x="39269" y="46501"/>
                    <a:pt x="39269" y="39269"/>
                  </a:cubicBezTo>
                  <a:cubicBezTo>
                    <a:pt x="39269" y="32037"/>
                    <a:pt x="45126" y="26179"/>
                    <a:pt x="52358" y="26179"/>
                  </a:cubicBezTo>
                  <a:cubicBezTo>
                    <a:pt x="59590" y="26179"/>
                    <a:pt x="65448" y="32037"/>
                    <a:pt x="65448" y="39269"/>
                  </a:cubicBezTo>
                  <a:cubicBezTo>
                    <a:pt x="65448" y="46501"/>
                    <a:pt x="59590" y="52358"/>
                    <a:pt x="52358" y="52358"/>
                  </a:cubicBezTo>
                  <a:close/>
                  <a:moveTo>
                    <a:pt x="235612" y="45813"/>
                  </a:moveTo>
                  <a:lnTo>
                    <a:pt x="91627" y="45813"/>
                  </a:lnTo>
                  <a:lnTo>
                    <a:pt x="91627" y="32724"/>
                  </a:lnTo>
                  <a:lnTo>
                    <a:pt x="235612" y="32724"/>
                  </a:lnTo>
                  <a:lnTo>
                    <a:pt x="235612" y="4581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38" name="Dowolny kształt: kształt 737"/>
            <p:cNvSpPr/>
            <p:nvPr/>
          </p:nvSpPr>
          <p:spPr>
            <a:xfrm>
              <a:off x="3122324" y="458134"/>
              <a:ext cx="261791" cy="78537"/>
            </a:xfrm>
            <a:custGeom>
              <a:avLst/>
              <a:gdLst>
                <a:gd name="connsiteX0" fmla="*/ 0 w 261791"/>
                <a:gd name="connsiteY0" fmla="*/ 0 h 78537"/>
                <a:gd name="connsiteX1" fmla="*/ 0 w 261791"/>
                <a:gd name="connsiteY1" fmla="*/ 78537 h 78537"/>
                <a:gd name="connsiteX2" fmla="*/ 261791 w 261791"/>
                <a:gd name="connsiteY2" fmla="*/ 78537 h 78537"/>
                <a:gd name="connsiteX3" fmla="*/ 261791 w 261791"/>
                <a:gd name="connsiteY3" fmla="*/ 0 h 78537"/>
                <a:gd name="connsiteX4" fmla="*/ 0 w 261791"/>
                <a:gd name="connsiteY4" fmla="*/ 0 h 78537"/>
                <a:gd name="connsiteX5" fmla="*/ 52358 w 261791"/>
                <a:gd name="connsiteY5" fmla="*/ 52358 h 78537"/>
                <a:gd name="connsiteX6" fmla="*/ 39269 w 261791"/>
                <a:gd name="connsiteY6" fmla="*/ 39269 h 78537"/>
                <a:gd name="connsiteX7" fmla="*/ 52358 w 261791"/>
                <a:gd name="connsiteY7" fmla="*/ 26179 h 78537"/>
                <a:gd name="connsiteX8" fmla="*/ 65448 w 261791"/>
                <a:gd name="connsiteY8" fmla="*/ 39269 h 78537"/>
                <a:gd name="connsiteX9" fmla="*/ 52358 w 261791"/>
                <a:gd name="connsiteY9" fmla="*/ 52358 h 78537"/>
                <a:gd name="connsiteX10" fmla="*/ 235612 w 261791"/>
                <a:gd name="connsiteY10" fmla="*/ 45813 h 78537"/>
                <a:gd name="connsiteX11" fmla="*/ 91627 w 261791"/>
                <a:gd name="connsiteY11" fmla="*/ 45813 h 78537"/>
                <a:gd name="connsiteX12" fmla="*/ 91627 w 261791"/>
                <a:gd name="connsiteY12" fmla="*/ 32724 h 78537"/>
                <a:gd name="connsiteX13" fmla="*/ 235612 w 261791"/>
                <a:gd name="connsiteY13" fmla="*/ 32724 h 78537"/>
                <a:gd name="connsiteX14" fmla="*/ 235612 w 261791"/>
                <a:gd name="connsiteY14" fmla="*/ 45813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1791" h="78537">
                  <a:moveTo>
                    <a:pt x="0" y="0"/>
                  </a:moveTo>
                  <a:lnTo>
                    <a:pt x="0" y="78537"/>
                  </a:lnTo>
                  <a:lnTo>
                    <a:pt x="261791" y="78537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52358" y="52358"/>
                  </a:moveTo>
                  <a:cubicBezTo>
                    <a:pt x="45126" y="52358"/>
                    <a:pt x="39269" y="46501"/>
                    <a:pt x="39269" y="39269"/>
                  </a:cubicBezTo>
                  <a:cubicBezTo>
                    <a:pt x="39269" y="32037"/>
                    <a:pt x="45126" y="26179"/>
                    <a:pt x="52358" y="26179"/>
                  </a:cubicBezTo>
                  <a:cubicBezTo>
                    <a:pt x="59590" y="26179"/>
                    <a:pt x="65448" y="32037"/>
                    <a:pt x="65448" y="39269"/>
                  </a:cubicBezTo>
                  <a:cubicBezTo>
                    <a:pt x="65448" y="46501"/>
                    <a:pt x="59590" y="52358"/>
                    <a:pt x="52358" y="52358"/>
                  </a:cubicBezTo>
                  <a:close/>
                  <a:moveTo>
                    <a:pt x="235612" y="45813"/>
                  </a:moveTo>
                  <a:lnTo>
                    <a:pt x="91627" y="45813"/>
                  </a:lnTo>
                  <a:lnTo>
                    <a:pt x="91627" y="32724"/>
                  </a:lnTo>
                  <a:lnTo>
                    <a:pt x="235612" y="32724"/>
                  </a:lnTo>
                  <a:lnTo>
                    <a:pt x="235612" y="4581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39" name="Dowolny kształt: kształt 738"/>
            <p:cNvSpPr/>
            <p:nvPr/>
          </p:nvSpPr>
          <p:spPr>
            <a:xfrm>
              <a:off x="3122324" y="562851"/>
              <a:ext cx="261791" cy="78537"/>
            </a:xfrm>
            <a:custGeom>
              <a:avLst/>
              <a:gdLst>
                <a:gd name="connsiteX0" fmla="*/ 0 w 261791"/>
                <a:gd name="connsiteY0" fmla="*/ 0 h 78537"/>
                <a:gd name="connsiteX1" fmla="*/ 0 w 261791"/>
                <a:gd name="connsiteY1" fmla="*/ 78537 h 78537"/>
                <a:gd name="connsiteX2" fmla="*/ 261791 w 261791"/>
                <a:gd name="connsiteY2" fmla="*/ 78537 h 78537"/>
                <a:gd name="connsiteX3" fmla="*/ 261791 w 261791"/>
                <a:gd name="connsiteY3" fmla="*/ 0 h 78537"/>
                <a:gd name="connsiteX4" fmla="*/ 0 w 261791"/>
                <a:gd name="connsiteY4" fmla="*/ 0 h 78537"/>
                <a:gd name="connsiteX5" fmla="*/ 52358 w 261791"/>
                <a:gd name="connsiteY5" fmla="*/ 52358 h 78537"/>
                <a:gd name="connsiteX6" fmla="*/ 39269 w 261791"/>
                <a:gd name="connsiteY6" fmla="*/ 39269 h 78537"/>
                <a:gd name="connsiteX7" fmla="*/ 52358 w 261791"/>
                <a:gd name="connsiteY7" fmla="*/ 26179 h 78537"/>
                <a:gd name="connsiteX8" fmla="*/ 65448 w 261791"/>
                <a:gd name="connsiteY8" fmla="*/ 39269 h 78537"/>
                <a:gd name="connsiteX9" fmla="*/ 52358 w 261791"/>
                <a:gd name="connsiteY9" fmla="*/ 52358 h 78537"/>
                <a:gd name="connsiteX10" fmla="*/ 235612 w 261791"/>
                <a:gd name="connsiteY10" fmla="*/ 45813 h 78537"/>
                <a:gd name="connsiteX11" fmla="*/ 91627 w 261791"/>
                <a:gd name="connsiteY11" fmla="*/ 45813 h 78537"/>
                <a:gd name="connsiteX12" fmla="*/ 91627 w 261791"/>
                <a:gd name="connsiteY12" fmla="*/ 32724 h 78537"/>
                <a:gd name="connsiteX13" fmla="*/ 235612 w 261791"/>
                <a:gd name="connsiteY13" fmla="*/ 32724 h 78537"/>
                <a:gd name="connsiteX14" fmla="*/ 235612 w 261791"/>
                <a:gd name="connsiteY14" fmla="*/ 45813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1791" h="78537">
                  <a:moveTo>
                    <a:pt x="0" y="0"/>
                  </a:moveTo>
                  <a:lnTo>
                    <a:pt x="0" y="78537"/>
                  </a:lnTo>
                  <a:lnTo>
                    <a:pt x="261791" y="78537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52358" y="52358"/>
                  </a:moveTo>
                  <a:cubicBezTo>
                    <a:pt x="45126" y="52358"/>
                    <a:pt x="39269" y="46501"/>
                    <a:pt x="39269" y="39269"/>
                  </a:cubicBezTo>
                  <a:cubicBezTo>
                    <a:pt x="39269" y="32037"/>
                    <a:pt x="45126" y="26179"/>
                    <a:pt x="52358" y="26179"/>
                  </a:cubicBezTo>
                  <a:cubicBezTo>
                    <a:pt x="59590" y="26179"/>
                    <a:pt x="65448" y="32037"/>
                    <a:pt x="65448" y="39269"/>
                  </a:cubicBezTo>
                  <a:cubicBezTo>
                    <a:pt x="65448" y="46501"/>
                    <a:pt x="59590" y="52358"/>
                    <a:pt x="52358" y="52358"/>
                  </a:cubicBezTo>
                  <a:close/>
                  <a:moveTo>
                    <a:pt x="235612" y="45813"/>
                  </a:moveTo>
                  <a:lnTo>
                    <a:pt x="91627" y="45813"/>
                  </a:lnTo>
                  <a:lnTo>
                    <a:pt x="91627" y="32724"/>
                  </a:lnTo>
                  <a:lnTo>
                    <a:pt x="235612" y="32724"/>
                  </a:lnTo>
                  <a:lnTo>
                    <a:pt x="235612" y="4581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740" name="Dowolny kształt: kształt 739"/>
          <p:cNvSpPr/>
          <p:nvPr userDrawn="1"/>
        </p:nvSpPr>
        <p:spPr>
          <a:xfrm>
            <a:off x="29505249" y="-3410916"/>
            <a:ext cx="616302" cy="590624"/>
          </a:xfrm>
          <a:custGeom>
            <a:avLst/>
            <a:gdLst>
              <a:gd name="connsiteX0" fmla="*/ 274881 w 314149"/>
              <a:gd name="connsiteY0" fmla="*/ 13090 h 301060"/>
              <a:gd name="connsiteX1" fmla="*/ 248702 w 314149"/>
              <a:gd name="connsiteY1" fmla="*/ 13090 h 301060"/>
              <a:gd name="connsiteX2" fmla="*/ 248702 w 314149"/>
              <a:gd name="connsiteY2" fmla="*/ 0 h 301060"/>
              <a:gd name="connsiteX3" fmla="*/ 65448 w 314149"/>
              <a:gd name="connsiteY3" fmla="*/ 0 h 301060"/>
              <a:gd name="connsiteX4" fmla="*/ 65448 w 314149"/>
              <a:gd name="connsiteY4" fmla="*/ 13090 h 301060"/>
              <a:gd name="connsiteX5" fmla="*/ 0 w 314149"/>
              <a:gd name="connsiteY5" fmla="*/ 13090 h 301060"/>
              <a:gd name="connsiteX6" fmla="*/ 0 w 314149"/>
              <a:gd name="connsiteY6" fmla="*/ 78537 h 301060"/>
              <a:gd name="connsiteX7" fmla="*/ 26179 w 314149"/>
              <a:gd name="connsiteY7" fmla="*/ 117806 h 301060"/>
              <a:gd name="connsiteX8" fmla="*/ 65448 w 314149"/>
              <a:gd name="connsiteY8" fmla="*/ 143985 h 301060"/>
              <a:gd name="connsiteX9" fmla="*/ 91627 w 314149"/>
              <a:gd name="connsiteY9" fmla="*/ 183254 h 301060"/>
              <a:gd name="connsiteX10" fmla="*/ 104717 w 314149"/>
              <a:gd name="connsiteY10" fmla="*/ 183254 h 301060"/>
              <a:gd name="connsiteX11" fmla="*/ 104717 w 314149"/>
              <a:gd name="connsiteY11" fmla="*/ 209433 h 301060"/>
              <a:gd name="connsiteX12" fmla="*/ 130896 w 314149"/>
              <a:gd name="connsiteY12" fmla="*/ 209433 h 301060"/>
              <a:gd name="connsiteX13" fmla="*/ 130896 w 314149"/>
              <a:gd name="connsiteY13" fmla="*/ 248702 h 301060"/>
              <a:gd name="connsiteX14" fmla="*/ 65448 w 314149"/>
              <a:gd name="connsiteY14" fmla="*/ 248702 h 301060"/>
              <a:gd name="connsiteX15" fmla="*/ 65448 w 314149"/>
              <a:gd name="connsiteY15" fmla="*/ 274881 h 301060"/>
              <a:gd name="connsiteX16" fmla="*/ 39269 w 314149"/>
              <a:gd name="connsiteY16" fmla="*/ 274881 h 301060"/>
              <a:gd name="connsiteX17" fmla="*/ 39269 w 314149"/>
              <a:gd name="connsiteY17" fmla="*/ 301060 h 301060"/>
              <a:gd name="connsiteX18" fmla="*/ 274881 w 314149"/>
              <a:gd name="connsiteY18" fmla="*/ 301060 h 301060"/>
              <a:gd name="connsiteX19" fmla="*/ 274881 w 314149"/>
              <a:gd name="connsiteY19" fmla="*/ 274881 h 301060"/>
              <a:gd name="connsiteX20" fmla="*/ 248702 w 314149"/>
              <a:gd name="connsiteY20" fmla="*/ 274881 h 301060"/>
              <a:gd name="connsiteX21" fmla="*/ 248702 w 314149"/>
              <a:gd name="connsiteY21" fmla="*/ 248702 h 301060"/>
              <a:gd name="connsiteX22" fmla="*/ 183254 w 314149"/>
              <a:gd name="connsiteY22" fmla="*/ 248702 h 301060"/>
              <a:gd name="connsiteX23" fmla="*/ 183254 w 314149"/>
              <a:gd name="connsiteY23" fmla="*/ 209433 h 301060"/>
              <a:gd name="connsiteX24" fmla="*/ 209433 w 314149"/>
              <a:gd name="connsiteY24" fmla="*/ 209433 h 301060"/>
              <a:gd name="connsiteX25" fmla="*/ 209433 w 314149"/>
              <a:gd name="connsiteY25" fmla="*/ 183254 h 301060"/>
              <a:gd name="connsiteX26" fmla="*/ 222523 w 314149"/>
              <a:gd name="connsiteY26" fmla="*/ 183254 h 301060"/>
              <a:gd name="connsiteX27" fmla="*/ 248702 w 314149"/>
              <a:gd name="connsiteY27" fmla="*/ 143985 h 301060"/>
              <a:gd name="connsiteX28" fmla="*/ 287971 w 314149"/>
              <a:gd name="connsiteY28" fmla="*/ 117806 h 301060"/>
              <a:gd name="connsiteX29" fmla="*/ 314150 w 314149"/>
              <a:gd name="connsiteY29" fmla="*/ 78537 h 301060"/>
              <a:gd name="connsiteX30" fmla="*/ 314150 w 314149"/>
              <a:gd name="connsiteY30" fmla="*/ 13090 h 301060"/>
              <a:gd name="connsiteX31" fmla="*/ 274881 w 314149"/>
              <a:gd name="connsiteY31" fmla="*/ 13090 h 301060"/>
              <a:gd name="connsiteX32" fmla="*/ 52358 w 314149"/>
              <a:gd name="connsiteY32" fmla="*/ 104717 h 301060"/>
              <a:gd name="connsiteX33" fmla="*/ 26179 w 314149"/>
              <a:gd name="connsiteY33" fmla="*/ 65448 h 301060"/>
              <a:gd name="connsiteX34" fmla="*/ 26179 w 314149"/>
              <a:gd name="connsiteY34" fmla="*/ 39269 h 301060"/>
              <a:gd name="connsiteX35" fmla="*/ 65448 w 314149"/>
              <a:gd name="connsiteY35" fmla="*/ 39269 h 301060"/>
              <a:gd name="connsiteX36" fmla="*/ 52358 w 314149"/>
              <a:gd name="connsiteY36" fmla="*/ 65448 h 301060"/>
              <a:gd name="connsiteX37" fmla="*/ 65448 w 314149"/>
              <a:gd name="connsiteY37" fmla="*/ 117806 h 301060"/>
              <a:gd name="connsiteX38" fmla="*/ 52358 w 314149"/>
              <a:gd name="connsiteY38" fmla="*/ 104717 h 301060"/>
              <a:gd name="connsiteX39" fmla="*/ 287971 w 314149"/>
              <a:gd name="connsiteY39" fmla="*/ 65448 h 301060"/>
              <a:gd name="connsiteX40" fmla="*/ 261791 w 314149"/>
              <a:gd name="connsiteY40" fmla="*/ 104717 h 301060"/>
              <a:gd name="connsiteX41" fmla="*/ 248702 w 314149"/>
              <a:gd name="connsiteY41" fmla="*/ 117806 h 301060"/>
              <a:gd name="connsiteX42" fmla="*/ 261791 w 314149"/>
              <a:gd name="connsiteY42" fmla="*/ 65448 h 301060"/>
              <a:gd name="connsiteX43" fmla="*/ 248702 w 314149"/>
              <a:gd name="connsiteY43" fmla="*/ 39269 h 301060"/>
              <a:gd name="connsiteX44" fmla="*/ 287971 w 314149"/>
              <a:gd name="connsiteY44" fmla="*/ 39269 h 301060"/>
              <a:gd name="connsiteX45" fmla="*/ 287971 w 314149"/>
              <a:gd name="connsiteY45" fmla="*/ 65448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4149" h="301060">
                <a:moveTo>
                  <a:pt x="274881" y="13090"/>
                </a:moveTo>
                <a:lnTo>
                  <a:pt x="248702" y="13090"/>
                </a:lnTo>
                <a:lnTo>
                  <a:pt x="248702" y="0"/>
                </a:lnTo>
                <a:lnTo>
                  <a:pt x="65448" y="0"/>
                </a:lnTo>
                <a:lnTo>
                  <a:pt x="65448" y="13090"/>
                </a:lnTo>
                <a:lnTo>
                  <a:pt x="0" y="13090"/>
                </a:lnTo>
                <a:lnTo>
                  <a:pt x="0" y="78537"/>
                </a:lnTo>
                <a:lnTo>
                  <a:pt x="26179" y="117806"/>
                </a:lnTo>
                <a:lnTo>
                  <a:pt x="65448" y="143985"/>
                </a:lnTo>
                <a:lnTo>
                  <a:pt x="91627" y="183254"/>
                </a:lnTo>
                <a:lnTo>
                  <a:pt x="104717" y="183254"/>
                </a:lnTo>
                <a:lnTo>
                  <a:pt x="104717" y="209433"/>
                </a:lnTo>
                <a:lnTo>
                  <a:pt x="130896" y="209433"/>
                </a:lnTo>
                <a:lnTo>
                  <a:pt x="130896" y="248702"/>
                </a:lnTo>
                <a:lnTo>
                  <a:pt x="65448" y="248702"/>
                </a:lnTo>
                <a:lnTo>
                  <a:pt x="65448" y="274881"/>
                </a:lnTo>
                <a:lnTo>
                  <a:pt x="39269" y="274881"/>
                </a:lnTo>
                <a:lnTo>
                  <a:pt x="39269" y="301060"/>
                </a:lnTo>
                <a:lnTo>
                  <a:pt x="274881" y="301060"/>
                </a:lnTo>
                <a:lnTo>
                  <a:pt x="274881" y="274881"/>
                </a:lnTo>
                <a:lnTo>
                  <a:pt x="248702" y="274881"/>
                </a:lnTo>
                <a:lnTo>
                  <a:pt x="248702" y="248702"/>
                </a:lnTo>
                <a:lnTo>
                  <a:pt x="183254" y="248702"/>
                </a:lnTo>
                <a:lnTo>
                  <a:pt x="183254" y="209433"/>
                </a:lnTo>
                <a:lnTo>
                  <a:pt x="209433" y="209433"/>
                </a:lnTo>
                <a:lnTo>
                  <a:pt x="209433" y="183254"/>
                </a:lnTo>
                <a:lnTo>
                  <a:pt x="222523" y="183254"/>
                </a:lnTo>
                <a:lnTo>
                  <a:pt x="248702" y="143985"/>
                </a:lnTo>
                <a:lnTo>
                  <a:pt x="287971" y="117806"/>
                </a:lnTo>
                <a:lnTo>
                  <a:pt x="314150" y="78537"/>
                </a:lnTo>
                <a:lnTo>
                  <a:pt x="314150" y="13090"/>
                </a:lnTo>
                <a:lnTo>
                  <a:pt x="274881" y="13090"/>
                </a:lnTo>
                <a:close/>
                <a:moveTo>
                  <a:pt x="52358" y="104717"/>
                </a:moveTo>
                <a:lnTo>
                  <a:pt x="26179" y="65448"/>
                </a:lnTo>
                <a:lnTo>
                  <a:pt x="26179" y="39269"/>
                </a:lnTo>
                <a:lnTo>
                  <a:pt x="65448" y="39269"/>
                </a:lnTo>
                <a:lnTo>
                  <a:pt x="52358" y="65448"/>
                </a:lnTo>
                <a:lnTo>
                  <a:pt x="65448" y="117806"/>
                </a:lnTo>
                <a:lnTo>
                  <a:pt x="52358" y="104717"/>
                </a:lnTo>
                <a:close/>
                <a:moveTo>
                  <a:pt x="287971" y="65448"/>
                </a:moveTo>
                <a:lnTo>
                  <a:pt x="261791" y="104717"/>
                </a:lnTo>
                <a:lnTo>
                  <a:pt x="248702" y="117806"/>
                </a:lnTo>
                <a:lnTo>
                  <a:pt x="261791" y="65448"/>
                </a:lnTo>
                <a:lnTo>
                  <a:pt x="248702" y="39269"/>
                </a:lnTo>
                <a:lnTo>
                  <a:pt x="287971" y="39269"/>
                </a:lnTo>
                <a:lnTo>
                  <a:pt x="287971" y="6544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741" name="Grupa 740"/>
          <p:cNvGrpSpPr/>
          <p:nvPr userDrawn="1"/>
        </p:nvGrpSpPr>
        <p:grpSpPr>
          <a:xfrm>
            <a:off x="22715602" y="10689472"/>
            <a:ext cx="594436" cy="598711"/>
            <a:chOff x="5708806" y="7540837"/>
            <a:chExt cx="303003" cy="305182"/>
          </a:xfrm>
        </p:grpSpPr>
        <p:sp>
          <p:nvSpPr>
            <p:cNvPr id="742" name="Dowolny kształt: kształt 741"/>
            <p:cNvSpPr/>
            <p:nvPr/>
          </p:nvSpPr>
          <p:spPr>
            <a:xfrm>
              <a:off x="5708806" y="7575261"/>
              <a:ext cx="131895" cy="222195"/>
            </a:xfrm>
            <a:custGeom>
              <a:avLst/>
              <a:gdLst>
                <a:gd name="connsiteX0" fmla="*/ 78182 w 131895"/>
                <a:gd name="connsiteY0" fmla="*/ 36913 h 222195"/>
                <a:gd name="connsiteX1" fmla="*/ 102489 w 131895"/>
                <a:gd name="connsiteY1" fmla="*/ 121995 h 222195"/>
                <a:gd name="connsiteX2" fmla="*/ 41623 w 131895"/>
                <a:gd name="connsiteY2" fmla="*/ 182862 h 222195"/>
                <a:gd name="connsiteX3" fmla="*/ 34718 w 131895"/>
                <a:gd name="connsiteY3" fmla="*/ 169183 h 222195"/>
                <a:gd name="connsiteX4" fmla="*/ 26210 w 131895"/>
                <a:gd name="connsiteY4" fmla="*/ 129587 h 222195"/>
                <a:gd name="connsiteX5" fmla="*/ 54549 w 131895"/>
                <a:gd name="connsiteY5" fmla="*/ 56874 h 222195"/>
                <a:gd name="connsiteX6" fmla="*/ 78182 w 131895"/>
                <a:gd name="connsiteY6" fmla="*/ 36913 h 222195"/>
                <a:gd name="connsiteX7" fmla="*/ 94871 w 131895"/>
                <a:gd name="connsiteY7" fmla="*/ 0 h 222195"/>
                <a:gd name="connsiteX8" fmla="*/ 36040 w 131895"/>
                <a:gd name="connsiteY8" fmla="*/ 38352 h 222195"/>
                <a:gd name="connsiteX9" fmla="*/ 39339 w 131895"/>
                <a:gd name="connsiteY9" fmla="*/ 222195 h 222195"/>
                <a:gd name="connsiteX10" fmla="*/ 131895 w 131895"/>
                <a:gd name="connsiteY10" fmla="*/ 129587 h 222195"/>
                <a:gd name="connsiteX11" fmla="*/ 94871 w 131895"/>
                <a:gd name="connsiteY11" fmla="*/ 0 h 222195"/>
                <a:gd name="connsiteX12" fmla="*/ 94871 w 131895"/>
                <a:gd name="connsiteY12" fmla="*/ 0 h 2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895" h="222195">
                  <a:moveTo>
                    <a:pt x="78182" y="36913"/>
                  </a:moveTo>
                  <a:lnTo>
                    <a:pt x="102489" y="121995"/>
                  </a:lnTo>
                  <a:lnTo>
                    <a:pt x="41623" y="182862"/>
                  </a:lnTo>
                  <a:cubicBezTo>
                    <a:pt x="39018" y="178476"/>
                    <a:pt x="36714" y="173895"/>
                    <a:pt x="34718" y="169183"/>
                  </a:cubicBezTo>
                  <a:cubicBezTo>
                    <a:pt x="29410" y="156551"/>
                    <a:pt x="26544" y="143200"/>
                    <a:pt x="26210" y="129587"/>
                  </a:cubicBezTo>
                  <a:cubicBezTo>
                    <a:pt x="25523" y="101640"/>
                    <a:pt x="35582" y="75854"/>
                    <a:pt x="54549" y="56874"/>
                  </a:cubicBezTo>
                  <a:cubicBezTo>
                    <a:pt x="62534" y="48890"/>
                    <a:pt x="70525" y="42149"/>
                    <a:pt x="78182" y="36913"/>
                  </a:cubicBezTo>
                  <a:moveTo>
                    <a:pt x="94871" y="0"/>
                  </a:moveTo>
                  <a:cubicBezTo>
                    <a:pt x="73123" y="5825"/>
                    <a:pt x="52042" y="22383"/>
                    <a:pt x="36040" y="38352"/>
                  </a:cubicBezTo>
                  <a:cubicBezTo>
                    <a:pt x="-14158" y="88551"/>
                    <a:pt x="-10860" y="171997"/>
                    <a:pt x="39339" y="222195"/>
                  </a:cubicBezTo>
                  <a:lnTo>
                    <a:pt x="131895" y="129587"/>
                  </a:lnTo>
                  <a:lnTo>
                    <a:pt x="94871" y="0"/>
                  </a:lnTo>
                  <a:lnTo>
                    <a:pt x="9487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43" name="Dowolny kształt: kształt 742"/>
            <p:cNvSpPr/>
            <p:nvPr/>
          </p:nvSpPr>
          <p:spPr>
            <a:xfrm>
              <a:off x="5844942" y="7540837"/>
              <a:ext cx="166867" cy="168984"/>
            </a:xfrm>
            <a:custGeom>
              <a:avLst/>
              <a:gdLst>
                <a:gd name="connsiteX0" fmla="*/ 0 w 166867"/>
                <a:gd name="connsiteY0" fmla="*/ 3860 h 168984"/>
                <a:gd name="connsiteX1" fmla="*/ 161061 w 166867"/>
                <a:gd name="connsiteY1" fmla="*/ 97777 h 168984"/>
                <a:gd name="connsiteX2" fmla="*/ 163319 w 166867"/>
                <a:gd name="connsiteY2" fmla="*/ 168985 h 168984"/>
                <a:gd name="connsiteX3" fmla="*/ 31500 w 166867"/>
                <a:gd name="connsiteY3" fmla="*/ 132858 h 168984"/>
                <a:gd name="connsiteX4" fmla="*/ 0 w 166867"/>
                <a:gd name="connsiteY4" fmla="*/ 3860 h 16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867" h="168984">
                  <a:moveTo>
                    <a:pt x="0" y="3860"/>
                  </a:moveTo>
                  <a:cubicBezTo>
                    <a:pt x="69944" y="-13222"/>
                    <a:pt x="143979" y="27879"/>
                    <a:pt x="161061" y="97777"/>
                  </a:cubicBezTo>
                  <a:cubicBezTo>
                    <a:pt x="166506" y="120096"/>
                    <a:pt x="169739" y="147060"/>
                    <a:pt x="163319" y="168985"/>
                  </a:cubicBezTo>
                  <a:lnTo>
                    <a:pt x="31500" y="132858"/>
                  </a:lnTo>
                  <a:lnTo>
                    <a:pt x="0" y="386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44" name="Dowolny kształt: kształt 743"/>
            <p:cNvSpPr/>
            <p:nvPr/>
          </p:nvSpPr>
          <p:spPr>
            <a:xfrm>
              <a:off x="5757405" y="7714076"/>
              <a:ext cx="222136" cy="131943"/>
            </a:xfrm>
            <a:custGeom>
              <a:avLst/>
              <a:gdLst>
                <a:gd name="connsiteX0" fmla="*/ 100168 w 222136"/>
                <a:gd name="connsiteY0" fmla="*/ 29452 h 131943"/>
                <a:gd name="connsiteX1" fmla="*/ 185244 w 222136"/>
                <a:gd name="connsiteY1" fmla="*/ 53733 h 131943"/>
                <a:gd name="connsiteX2" fmla="*/ 165282 w 222136"/>
                <a:gd name="connsiteY2" fmla="*/ 77359 h 131943"/>
                <a:gd name="connsiteX3" fmla="*/ 95181 w 222136"/>
                <a:gd name="connsiteY3" fmla="*/ 105764 h 131943"/>
                <a:gd name="connsiteX4" fmla="*/ 39334 w 222136"/>
                <a:gd name="connsiteY4" fmla="*/ 90253 h 131943"/>
                <a:gd name="connsiteX5" fmla="*/ 100175 w 222136"/>
                <a:gd name="connsiteY5" fmla="*/ 29452 h 131943"/>
                <a:gd name="connsiteX6" fmla="*/ 92556 w 222136"/>
                <a:gd name="connsiteY6" fmla="*/ 66 h 131943"/>
                <a:gd name="connsiteX7" fmla="*/ 0 w 222136"/>
                <a:gd name="connsiteY7" fmla="*/ 92609 h 131943"/>
                <a:gd name="connsiteX8" fmla="*/ 95187 w 222136"/>
                <a:gd name="connsiteY8" fmla="*/ 131943 h 131943"/>
                <a:gd name="connsiteX9" fmla="*/ 183797 w 222136"/>
                <a:gd name="connsiteY9" fmla="*/ 95881 h 131943"/>
                <a:gd name="connsiteX10" fmla="*/ 222137 w 222136"/>
                <a:gd name="connsiteY10" fmla="*/ 37044 h 131943"/>
                <a:gd name="connsiteX11" fmla="*/ 92556 w 222136"/>
                <a:gd name="connsiteY11" fmla="*/ 0 h 131943"/>
                <a:gd name="connsiteX12" fmla="*/ 92556 w 222136"/>
                <a:gd name="connsiteY12" fmla="*/ 0 h 13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36" h="131943">
                  <a:moveTo>
                    <a:pt x="100168" y="29452"/>
                  </a:moveTo>
                  <a:lnTo>
                    <a:pt x="185244" y="53733"/>
                  </a:lnTo>
                  <a:cubicBezTo>
                    <a:pt x="179995" y="61391"/>
                    <a:pt x="173267" y="69375"/>
                    <a:pt x="165282" y="77359"/>
                  </a:cubicBezTo>
                  <a:cubicBezTo>
                    <a:pt x="146989" y="95685"/>
                    <a:pt x="122093" y="105764"/>
                    <a:pt x="95181" y="105764"/>
                  </a:cubicBezTo>
                  <a:cubicBezTo>
                    <a:pt x="75474" y="105764"/>
                    <a:pt x="56076" y="100266"/>
                    <a:pt x="39334" y="90253"/>
                  </a:cubicBezTo>
                  <a:lnTo>
                    <a:pt x="100175" y="29452"/>
                  </a:lnTo>
                  <a:moveTo>
                    <a:pt x="92556" y="66"/>
                  </a:moveTo>
                  <a:lnTo>
                    <a:pt x="0" y="92609"/>
                  </a:lnTo>
                  <a:cubicBezTo>
                    <a:pt x="25924" y="118526"/>
                    <a:pt x="60696" y="131943"/>
                    <a:pt x="95187" y="131943"/>
                  </a:cubicBezTo>
                  <a:cubicBezTo>
                    <a:pt x="127479" y="131943"/>
                    <a:pt x="159523" y="120163"/>
                    <a:pt x="183797" y="95881"/>
                  </a:cubicBezTo>
                  <a:cubicBezTo>
                    <a:pt x="199799" y="79912"/>
                    <a:pt x="216331" y="58773"/>
                    <a:pt x="222137" y="37044"/>
                  </a:cubicBezTo>
                  <a:lnTo>
                    <a:pt x="92556" y="0"/>
                  </a:lnTo>
                  <a:lnTo>
                    <a:pt x="9255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745" name="Grafika 52"/>
          <p:cNvGrpSpPr/>
          <p:nvPr userDrawn="1"/>
        </p:nvGrpSpPr>
        <p:grpSpPr>
          <a:xfrm>
            <a:off x="33922092" y="4729428"/>
            <a:ext cx="615661" cy="487905"/>
            <a:chOff x="11421112" y="4502812"/>
            <a:chExt cx="313822" cy="248701"/>
          </a:xfrm>
          <a:solidFill>
            <a:srgbClr val="212E39"/>
          </a:solidFill>
        </p:grpSpPr>
        <p:sp>
          <p:nvSpPr>
            <p:cNvPr id="746" name="Dowolny kształt: kształt 745"/>
            <p:cNvSpPr/>
            <p:nvPr/>
          </p:nvSpPr>
          <p:spPr>
            <a:xfrm>
              <a:off x="11421112" y="4502812"/>
              <a:ext cx="313822" cy="248701"/>
            </a:xfrm>
            <a:custGeom>
              <a:avLst/>
              <a:gdLst>
                <a:gd name="connsiteX0" fmla="*/ 287971 w 313822"/>
                <a:gd name="connsiteY0" fmla="*/ 195571 h 248701"/>
                <a:gd name="connsiteX1" fmla="*/ 301715 w 313822"/>
                <a:gd name="connsiteY1" fmla="*/ 183254 h 248701"/>
                <a:gd name="connsiteX2" fmla="*/ 301715 w 313822"/>
                <a:gd name="connsiteY2" fmla="*/ 0 h 248701"/>
                <a:gd name="connsiteX3" fmla="*/ 13090 w 313822"/>
                <a:gd name="connsiteY3" fmla="*/ 0 h 248701"/>
                <a:gd name="connsiteX4" fmla="*/ 12762 w 313822"/>
                <a:gd name="connsiteY4" fmla="*/ 183254 h 248701"/>
                <a:gd name="connsiteX5" fmla="*/ 26179 w 313822"/>
                <a:gd name="connsiteY5" fmla="*/ 195971 h 248701"/>
                <a:gd name="connsiteX6" fmla="*/ 0 w 313822"/>
                <a:gd name="connsiteY6" fmla="*/ 222523 h 248701"/>
                <a:gd name="connsiteX7" fmla="*/ 0 w 313822"/>
                <a:gd name="connsiteY7" fmla="*/ 248702 h 248701"/>
                <a:gd name="connsiteX8" fmla="*/ 313822 w 313822"/>
                <a:gd name="connsiteY8" fmla="*/ 248702 h 248701"/>
                <a:gd name="connsiteX9" fmla="*/ 313822 w 313822"/>
                <a:gd name="connsiteY9" fmla="*/ 222523 h 248701"/>
                <a:gd name="connsiteX10" fmla="*/ 287971 w 313822"/>
                <a:gd name="connsiteY10" fmla="*/ 195571 h 248701"/>
                <a:gd name="connsiteX11" fmla="*/ 274292 w 313822"/>
                <a:gd name="connsiteY11" fmla="*/ 169274 h 248701"/>
                <a:gd name="connsiteX12" fmla="*/ 263951 w 313822"/>
                <a:gd name="connsiteY12" fmla="*/ 183254 h 248701"/>
                <a:gd name="connsiteX13" fmla="*/ 130896 w 313822"/>
                <a:gd name="connsiteY13" fmla="*/ 183254 h 248701"/>
                <a:gd name="connsiteX14" fmla="*/ 39269 w 313822"/>
                <a:gd name="connsiteY14" fmla="*/ 104717 h 248701"/>
                <a:gd name="connsiteX15" fmla="*/ 39269 w 313822"/>
                <a:gd name="connsiteY15" fmla="*/ 26179 h 248701"/>
                <a:gd name="connsiteX16" fmla="*/ 274292 w 313822"/>
                <a:gd name="connsiteY16" fmla="*/ 26179 h 248701"/>
                <a:gd name="connsiteX17" fmla="*/ 274292 w 313822"/>
                <a:gd name="connsiteY17" fmla="*/ 169274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3822" h="248701">
                  <a:moveTo>
                    <a:pt x="287971" y="195571"/>
                  </a:moveTo>
                  <a:lnTo>
                    <a:pt x="301715" y="183254"/>
                  </a:lnTo>
                  <a:lnTo>
                    <a:pt x="301715" y="0"/>
                  </a:lnTo>
                  <a:lnTo>
                    <a:pt x="13090" y="0"/>
                  </a:lnTo>
                  <a:lnTo>
                    <a:pt x="12762" y="183254"/>
                  </a:lnTo>
                  <a:lnTo>
                    <a:pt x="26179" y="195971"/>
                  </a:lnTo>
                  <a:lnTo>
                    <a:pt x="0" y="222523"/>
                  </a:lnTo>
                  <a:lnTo>
                    <a:pt x="0" y="248702"/>
                  </a:lnTo>
                  <a:lnTo>
                    <a:pt x="313822" y="248702"/>
                  </a:lnTo>
                  <a:lnTo>
                    <a:pt x="313822" y="222523"/>
                  </a:lnTo>
                  <a:lnTo>
                    <a:pt x="287971" y="195571"/>
                  </a:lnTo>
                  <a:close/>
                  <a:moveTo>
                    <a:pt x="274292" y="169274"/>
                  </a:moveTo>
                  <a:lnTo>
                    <a:pt x="263951" y="183254"/>
                  </a:lnTo>
                  <a:lnTo>
                    <a:pt x="130896" y="183254"/>
                  </a:lnTo>
                  <a:lnTo>
                    <a:pt x="39269" y="104717"/>
                  </a:lnTo>
                  <a:lnTo>
                    <a:pt x="39269" y="26179"/>
                  </a:lnTo>
                  <a:lnTo>
                    <a:pt x="274292" y="26179"/>
                  </a:lnTo>
                  <a:lnTo>
                    <a:pt x="274292" y="16927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47" name="Dowolny kształt: kształt 746"/>
            <p:cNvSpPr/>
            <p:nvPr/>
          </p:nvSpPr>
          <p:spPr>
            <a:xfrm>
              <a:off x="11525829" y="4542080"/>
              <a:ext cx="91626" cy="104716"/>
            </a:xfrm>
            <a:custGeom>
              <a:avLst/>
              <a:gdLst>
                <a:gd name="connsiteX0" fmla="*/ 91627 w 91626"/>
                <a:gd name="connsiteY0" fmla="*/ 104717 h 104716"/>
                <a:gd name="connsiteX1" fmla="*/ 91627 w 91626"/>
                <a:gd name="connsiteY1" fmla="*/ 17828 h 104716"/>
                <a:gd name="connsiteX2" fmla="*/ 78406 w 91626"/>
                <a:gd name="connsiteY2" fmla="*/ 17828 h 104716"/>
                <a:gd name="connsiteX3" fmla="*/ 78406 w 91626"/>
                <a:gd name="connsiteY3" fmla="*/ 48242 h 104716"/>
                <a:gd name="connsiteX4" fmla="*/ 74021 w 91626"/>
                <a:gd name="connsiteY4" fmla="*/ 48242 h 104716"/>
                <a:gd name="connsiteX5" fmla="*/ 74021 w 91626"/>
                <a:gd name="connsiteY5" fmla="*/ 4797 h 104716"/>
                <a:gd name="connsiteX6" fmla="*/ 60867 w 91626"/>
                <a:gd name="connsiteY6" fmla="*/ 4797 h 104716"/>
                <a:gd name="connsiteX7" fmla="*/ 60867 w 91626"/>
                <a:gd name="connsiteY7" fmla="*/ 48242 h 104716"/>
                <a:gd name="connsiteX8" fmla="*/ 56416 w 91626"/>
                <a:gd name="connsiteY8" fmla="*/ 48242 h 104716"/>
                <a:gd name="connsiteX9" fmla="*/ 56416 w 91626"/>
                <a:gd name="connsiteY9" fmla="*/ 0 h 104716"/>
                <a:gd name="connsiteX10" fmla="*/ 43261 w 91626"/>
                <a:gd name="connsiteY10" fmla="*/ 0 h 104716"/>
                <a:gd name="connsiteX11" fmla="*/ 43261 w 91626"/>
                <a:gd name="connsiteY11" fmla="*/ 48242 h 104716"/>
                <a:gd name="connsiteX12" fmla="*/ 38876 w 91626"/>
                <a:gd name="connsiteY12" fmla="*/ 48242 h 104716"/>
                <a:gd name="connsiteX13" fmla="*/ 38876 w 91626"/>
                <a:gd name="connsiteY13" fmla="*/ 13090 h 104716"/>
                <a:gd name="connsiteX14" fmla="*/ 26179 w 91626"/>
                <a:gd name="connsiteY14" fmla="*/ 13090 h 104716"/>
                <a:gd name="connsiteX15" fmla="*/ 25656 w 91626"/>
                <a:gd name="connsiteY15" fmla="*/ 69571 h 104716"/>
                <a:gd name="connsiteX16" fmla="*/ 13090 w 91626"/>
                <a:gd name="connsiteY16" fmla="*/ 58628 h 104716"/>
                <a:gd name="connsiteX17" fmla="*/ 0 w 91626"/>
                <a:gd name="connsiteY17" fmla="*/ 65448 h 104716"/>
                <a:gd name="connsiteX18" fmla="*/ 26179 w 91626"/>
                <a:gd name="connsiteY18" fmla="*/ 104717 h 104716"/>
                <a:gd name="connsiteX19" fmla="*/ 91627 w 91626"/>
                <a:gd name="connsiteY19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626" h="104716">
                  <a:moveTo>
                    <a:pt x="91627" y="104717"/>
                  </a:moveTo>
                  <a:lnTo>
                    <a:pt x="91627" y="17828"/>
                  </a:lnTo>
                  <a:lnTo>
                    <a:pt x="78406" y="17828"/>
                  </a:lnTo>
                  <a:lnTo>
                    <a:pt x="78406" y="48242"/>
                  </a:lnTo>
                  <a:lnTo>
                    <a:pt x="74021" y="48242"/>
                  </a:lnTo>
                  <a:lnTo>
                    <a:pt x="74021" y="4797"/>
                  </a:lnTo>
                  <a:lnTo>
                    <a:pt x="60867" y="4797"/>
                  </a:lnTo>
                  <a:lnTo>
                    <a:pt x="60867" y="48242"/>
                  </a:lnTo>
                  <a:lnTo>
                    <a:pt x="56416" y="48242"/>
                  </a:lnTo>
                  <a:lnTo>
                    <a:pt x="56416" y="0"/>
                  </a:lnTo>
                  <a:lnTo>
                    <a:pt x="43261" y="0"/>
                  </a:lnTo>
                  <a:lnTo>
                    <a:pt x="43261" y="48242"/>
                  </a:lnTo>
                  <a:lnTo>
                    <a:pt x="38876" y="48242"/>
                  </a:lnTo>
                  <a:lnTo>
                    <a:pt x="38876" y="13090"/>
                  </a:lnTo>
                  <a:lnTo>
                    <a:pt x="26179" y="13090"/>
                  </a:lnTo>
                  <a:lnTo>
                    <a:pt x="25656" y="69571"/>
                  </a:lnTo>
                  <a:lnTo>
                    <a:pt x="13090" y="58628"/>
                  </a:lnTo>
                  <a:lnTo>
                    <a:pt x="0" y="65448"/>
                  </a:lnTo>
                  <a:lnTo>
                    <a:pt x="26179" y="104717"/>
                  </a:lnTo>
                  <a:lnTo>
                    <a:pt x="91627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748" name="Grupa 747"/>
          <p:cNvGrpSpPr/>
          <p:nvPr userDrawn="1"/>
        </p:nvGrpSpPr>
        <p:grpSpPr>
          <a:xfrm>
            <a:off x="17589709" y="4780787"/>
            <a:ext cx="618190" cy="410869"/>
            <a:chOff x="3095975" y="4528991"/>
            <a:chExt cx="315111" cy="209433"/>
          </a:xfrm>
        </p:grpSpPr>
        <p:sp>
          <p:nvSpPr>
            <p:cNvPr id="749" name="Dowolny kształt: kształt 748"/>
            <p:cNvSpPr/>
            <p:nvPr/>
          </p:nvSpPr>
          <p:spPr>
            <a:xfrm>
              <a:off x="3095975" y="4528991"/>
              <a:ext cx="314319" cy="209433"/>
            </a:xfrm>
            <a:custGeom>
              <a:avLst/>
              <a:gdLst>
                <a:gd name="connsiteX0" fmla="*/ 288141 w 314319"/>
                <a:gd name="connsiteY0" fmla="*/ 183254 h 209433"/>
                <a:gd name="connsiteX1" fmla="*/ 26349 w 314319"/>
                <a:gd name="connsiteY1" fmla="*/ 183254 h 209433"/>
                <a:gd name="connsiteX2" fmla="*/ 26349 w 314319"/>
                <a:gd name="connsiteY2" fmla="*/ 26179 h 209433"/>
                <a:gd name="connsiteX3" fmla="*/ 288141 w 314319"/>
                <a:gd name="connsiteY3" fmla="*/ 26179 h 209433"/>
                <a:gd name="connsiteX4" fmla="*/ 0 w 314319"/>
                <a:gd name="connsiteY4" fmla="*/ 0 h 209433"/>
                <a:gd name="connsiteX5" fmla="*/ 170 w 314319"/>
                <a:gd name="connsiteY5" fmla="*/ 209433 h 209433"/>
                <a:gd name="connsiteX6" fmla="*/ 314320 w 314319"/>
                <a:gd name="connsiteY6" fmla="*/ 209433 h 209433"/>
                <a:gd name="connsiteX7" fmla="*/ 314320 w 314319"/>
                <a:gd name="connsiteY7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319" h="209433">
                  <a:moveTo>
                    <a:pt x="288141" y="183254"/>
                  </a:moveTo>
                  <a:lnTo>
                    <a:pt x="26349" y="183254"/>
                  </a:lnTo>
                  <a:lnTo>
                    <a:pt x="26349" y="26179"/>
                  </a:lnTo>
                  <a:lnTo>
                    <a:pt x="288141" y="26179"/>
                  </a:lnTo>
                  <a:moveTo>
                    <a:pt x="0" y="0"/>
                  </a:moveTo>
                  <a:lnTo>
                    <a:pt x="170" y="209433"/>
                  </a:lnTo>
                  <a:lnTo>
                    <a:pt x="314320" y="209433"/>
                  </a:lnTo>
                  <a:lnTo>
                    <a:pt x="314320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50" name="Dowolny kształt: kształt 749"/>
            <p:cNvSpPr/>
            <p:nvPr/>
          </p:nvSpPr>
          <p:spPr>
            <a:xfrm>
              <a:off x="3135414" y="4594439"/>
              <a:ext cx="69551" cy="65709"/>
            </a:xfrm>
            <a:custGeom>
              <a:avLst/>
              <a:gdLst>
                <a:gd name="connsiteX0" fmla="*/ 44380 w 69551"/>
                <a:gd name="connsiteY0" fmla="*/ 0 h 65709"/>
                <a:gd name="connsiteX1" fmla="*/ 25178 w 69551"/>
                <a:gd name="connsiteY1" fmla="*/ 0 h 65709"/>
                <a:gd name="connsiteX2" fmla="*/ 26670 w 69551"/>
                <a:gd name="connsiteY2" fmla="*/ 22187 h 65709"/>
                <a:gd name="connsiteX3" fmla="*/ 6185 w 69551"/>
                <a:gd name="connsiteY3" fmla="*/ 13652 h 65709"/>
                <a:gd name="connsiteX4" fmla="*/ 0 w 69551"/>
                <a:gd name="connsiteY4" fmla="*/ 32214 h 65709"/>
                <a:gd name="connsiteX5" fmla="*/ 21977 w 69551"/>
                <a:gd name="connsiteY5" fmla="*/ 37548 h 65709"/>
                <a:gd name="connsiteX6" fmla="*/ 7468 w 69551"/>
                <a:gd name="connsiteY6" fmla="*/ 54616 h 65709"/>
                <a:gd name="connsiteX7" fmla="*/ 23044 w 69551"/>
                <a:gd name="connsiteY7" fmla="*/ 65710 h 65709"/>
                <a:gd name="connsiteX8" fmla="*/ 34779 w 69551"/>
                <a:gd name="connsiteY8" fmla="*/ 46723 h 65709"/>
                <a:gd name="connsiteX9" fmla="*/ 46514 w 69551"/>
                <a:gd name="connsiteY9" fmla="*/ 65710 h 65709"/>
                <a:gd name="connsiteX10" fmla="*/ 62084 w 69551"/>
                <a:gd name="connsiteY10" fmla="*/ 54616 h 65709"/>
                <a:gd name="connsiteX11" fmla="*/ 47581 w 69551"/>
                <a:gd name="connsiteY11" fmla="*/ 37548 h 65709"/>
                <a:gd name="connsiteX12" fmla="*/ 69551 w 69551"/>
                <a:gd name="connsiteY12" fmla="*/ 32214 h 65709"/>
                <a:gd name="connsiteX13" fmla="*/ 63367 w 69551"/>
                <a:gd name="connsiteY13" fmla="*/ 13652 h 65709"/>
                <a:gd name="connsiteX14" fmla="*/ 42881 w 69551"/>
                <a:gd name="connsiteY14" fmla="*/ 22187 h 65709"/>
                <a:gd name="connsiteX15" fmla="*/ 44380 w 69551"/>
                <a:gd name="connsiteY15" fmla="*/ 0 h 65709"/>
                <a:gd name="connsiteX16" fmla="*/ 44380 w 69551"/>
                <a:gd name="connsiteY16" fmla="*/ 0 h 6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551" h="65709">
                  <a:moveTo>
                    <a:pt x="44380" y="0"/>
                  </a:moveTo>
                  <a:lnTo>
                    <a:pt x="25178" y="0"/>
                  </a:lnTo>
                  <a:lnTo>
                    <a:pt x="26670" y="22187"/>
                  </a:lnTo>
                  <a:lnTo>
                    <a:pt x="6185" y="13652"/>
                  </a:lnTo>
                  <a:lnTo>
                    <a:pt x="0" y="32214"/>
                  </a:lnTo>
                  <a:lnTo>
                    <a:pt x="21977" y="37548"/>
                  </a:lnTo>
                  <a:lnTo>
                    <a:pt x="7468" y="54616"/>
                  </a:lnTo>
                  <a:lnTo>
                    <a:pt x="23044" y="65710"/>
                  </a:lnTo>
                  <a:lnTo>
                    <a:pt x="34779" y="46723"/>
                  </a:lnTo>
                  <a:lnTo>
                    <a:pt x="46514" y="65710"/>
                  </a:lnTo>
                  <a:lnTo>
                    <a:pt x="62084" y="54616"/>
                  </a:lnTo>
                  <a:lnTo>
                    <a:pt x="47581" y="37548"/>
                  </a:lnTo>
                  <a:lnTo>
                    <a:pt x="69551" y="32214"/>
                  </a:lnTo>
                  <a:lnTo>
                    <a:pt x="63367" y="13652"/>
                  </a:lnTo>
                  <a:lnTo>
                    <a:pt x="42881" y="22187"/>
                  </a:lnTo>
                  <a:lnTo>
                    <a:pt x="44380" y="0"/>
                  </a:lnTo>
                  <a:lnTo>
                    <a:pt x="4438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51" name="Dowolny kształt: kształt 750"/>
            <p:cNvSpPr/>
            <p:nvPr/>
          </p:nvSpPr>
          <p:spPr>
            <a:xfrm>
              <a:off x="3218448" y="4594308"/>
              <a:ext cx="69551" cy="65709"/>
            </a:xfrm>
            <a:custGeom>
              <a:avLst/>
              <a:gdLst>
                <a:gd name="connsiteX0" fmla="*/ 44374 w 69551"/>
                <a:gd name="connsiteY0" fmla="*/ 0 h 65709"/>
                <a:gd name="connsiteX1" fmla="*/ 25171 w 69551"/>
                <a:gd name="connsiteY1" fmla="*/ 0 h 65709"/>
                <a:gd name="connsiteX2" fmla="*/ 26663 w 69551"/>
                <a:gd name="connsiteY2" fmla="*/ 22187 h 65709"/>
                <a:gd name="connsiteX3" fmla="*/ 6185 w 69551"/>
                <a:gd name="connsiteY3" fmla="*/ 13653 h 65709"/>
                <a:gd name="connsiteX4" fmla="*/ 0 w 69551"/>
                <a:gd name="connsiteY4" fmla="*/ 32214 h 65709"/>
                <a:gd name="connsiteX5" fmla="*/ 21971 w 69551"/>
                <a:gd name="connsiteY5" fmla="*/ 37548 h 65709"/>
                <a:gd name="connsiteX6" fmla="*/ 7468 w 69551"/>
                <a:gd name="connsiteY6" fmla="*/ 54616 h 65709"/>
                <a:gd name="connsiteX7" fmla="*/ 23038 w 69551"/>
                <a:gd name="connsiteY7" fmla="*/ 65710 h 65709"/>
                <a:gd name="connsiteX8" fmla="*/ 34772 w 69551"/>
                <a:gd name="connsiteY8" fmla="*/ 46723 h 65709"/>
                <a:gd name="connsiteX9" fmla="*/ 46507 w 69551"/>
                <a:gd name="connsiteY9" fmla="*/ 65710 h 65709"/>
                <a:gd name="connsiteX10" fmla="*/ 62084 w 69551"/>
                <a:gd name="connsiteY10" fmla="*/ 54616 h 65709"/>
                <a:gd name="connsiteX11" fmla="*/ 47574 w 69551"/>
                <a:gd name="connsiteY11" fmla="*/ 37548 h 65709"/>
                <a:gd name="connsiteX12" fmla="*/ 69551 w 69551"/>
                <a:gd name="connsiteY12" fmla="*/ 32214 h 65709"/>
                <a:gd name="connsiteX13" fmla="*/ 63360 w 69551"/>
                <a:gd name="connsiteY13" fmla="*/ 13653 h 65709"/>
                <a:gd name="connsiteX14" fmla="*/ 42881 w 69551"/>
                <a:gd name="connsiteY14" fmla="*/ 22187 h 65709"/>
                <a:gd name="connsiteX15" fmla="*/ 44374 w 69551"/>
                <a:gd name="connsiteY15" fmla="*/ 0 h 65709"/>
                <a:gd name="connsiteX16" fmla="*/ 44374 w 69551"/>
                <a:gd name="connsiteY16" fmla="*/ 0 h 6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551" h="65709">
                  <a:moveTo>
                    <a:pt x="44374" y="0"/>
                  </a:moveTo>
                  <a:lnTo>
                    <a:pt x="25171" y="0"/>
                  </a:lnTo>
                  <a:lnTo>
                    <a:pt x="26663" y="22187"/>
                  </a:lnTo>
                  <a:lnTo>
                    <a:pt x="6185" y="13653"/>
                  </a:lnTo>
                  <a:lnTo>
                    <a:pt x="0" y="32214"/>
                  </a:lnTo>
                  <a:lnTo>
                    <a:pt x="21971" y="37548"/>
                  </a:lnTo>
                  <a:lnTo>
                    <a:pt x="7468" y="54616"/>
                  </a:lnTo>
                  <a:lnTo>
                    <a:pt x="23038" y="65710"/>
                  </a:lnTo>
                  <a:lnTo>
                    <a:pt x="34772" y="46723"/>
                  </a:lnTo>
                  <a:lnTo>
                    <a:pt x="46507" y="65710"/>
                  </a:lnTo>
                  <a:lnTo>
                    <a:pt x="62084" y="54616"/>
                  </a:lnTo>
                  <a:lnTo>
                    <a:pt x="47574" y="37548"/>
                  </a:lnTo>
                  <a:lnTo>
                    <a:pt x="69551" y="32214"/>
                  </a:lnTo>
                  <a:lnTo>
                    <a:pt x="63360" y="13653"/>
                  </a:lnTo>
                  <a:lnTo>
                    <a:pt x="42881" y="22187"/>
                  </a:lnTo>
                  <a:lnTo>
                    <a:pt x="44374" y="0"/>
                  </a:lnTo>
                  <a:lnTo>
                    <a:pt x="4437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52" name="Dowolny kształt: kształt 751"/>
            <p:cNvSpPr/>
            <p:nvPr/>
          </p:nvSpPr>
          <p:spPr>
            <a:xfrm>
              <a:off x="3301475" y="4594439"/>
              <a:ext cx="69551" cy="65709"/>
            </a:xfrm>
            <a:custGeom>
              <a:avLst/>
              <a:gdLst>
                <a:gd name="connsiteX0" fmla="*/ 44380 w 69551"/>
                <a:gd name="connsiteY0" fmla="*/ 0 h 65709"/>
                <a:gd name="connsiteX1" fmla="*/ 25178 w 69551"/>
                <a:gd name="connsiteY1" fmla="*/ 0 h 65709"/>
                <a:gd name="connsiteX2" fmla="*/ 26670 w 69551"/>
                <a:gd name="connsiteY2" fmla="*/ 22187 h 65709"/>
                <a:gd name="connsiteX3" fmla="*/ 6191 w 69551"/>
                <a:gd name="connsiteY3" fmla="*/ 13652 h 65709"/>
                <a:gd name="connsiteX4" fmla="*/ 0 w 69551"/>
                <a:gd name="connsiteY4" fmla="*/ 32214 h 65709"/>
                <a:gd name="connsiteX5" fmla="*/ 21977 w 69551"/>
                <a:gd name="connsiteY5" fmla="*/ 37548 h 65709"/>
                <a:gd name="connsiteX6" fmla="*/ 7468 w 69551"/>
                <a:gd name="connsiteY6" fmla="*/ 54616 h 65709"/>
                <a:gd name="connsiteX7" fmla="*/ 23044 w 69551"/>
                <a:gd name="connsiteY7" fmla="*/ 65710 h 65709"/>
                <a:gd name="connsiteX8" fmla="*/ 34779 w 69551"/>
                <a:gd name="connsiteY8" fmla="*/ 46723 h 65709"/>
                <a:gd name="connsiteX9" fmla="*/ 46514 w 69551"/>
                <a:gd name="connsiteY9" fmla="*/ 65710 h 65709"/>
                <a:gd name="connsiteX10" fmla="*/ 62084 w 69551"/>
                <a:gd name="connsiteY10" fmla="*/ 54616 h 65709"/>
                <a:gd name="connsiteX11" fmla="*/ 47581 w 69551"/>
                <a:gd name="connsiteY11" fmla="*/ 37548 h 65709"/>
                <a:gd name="connsiteX12" fmla="*/ 69551 w 69551"/>
                <a:gd name="connsiteY12" fmla="*/ 32214 h 65709"/>
                <a:gd name="connsiteX13" fmla="*/ 63367 w 69551"/>
                <a:gd name="connsiteY13" fmla="*/ 13652 h 65709"/>
                <a:gd name="connsiteX14" fmla="*/ 42881 w 69551"/>
                <a:gd name="connsiteY14" fmla="*/ 22187 h 65709"/>
                <a:gd name="connsiteX15" fmla="*/ 44380 w 69551"/>
                <a:gd name="connsiteY15" fmla="*/ 0 h 65709"/>
                <a:gd name="connsiteX16" fmla="*/ 44380 w 69551"/>
                <a:gd name="connsiteY16" fmla="*/ 0 h 6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551" h="65709">
                  <a:moveTo>
                    <a:pt x="44380" y="0"/>
                  </a:moveTo>
                  <a:lnTo>
                    <a:pt x="25178" y="0"/>
                  </a:lnTo>
                  <a:lnTo>
                    <a:pt x="26670" y="22187"/>
                  </a:lnTo>
                  <a:lnTo>
                    <a:pt x="6191" y="13652"/>
                  </a:lnTo>
                  <a:lnTo>
                    <a:pt x="0" y="32214"/>
                  </a:lnTo>
                  <a:lnTo>
                    <a:pt x="21977" y="37548"/>
                  </a:lnTo>
                  <a:lnTo>
                    <a:pt x="7468" y="54616"/>
                  </a:lnTo>
                  <a:lnTo>
                    <a:pt x="23044" y="65710"/>
                  </a:lnTo>
                  <a:lnTo>
                    <a:pt x="34779" y="46723"/>
                  </a:lnTo>
                  <a:lnTo>
                    <a:pt x="46514" y="65710"/>
                  </a:lnTo>
                  <a:lnTo>
                    <a:pt x="62084" y="54616"/>
                  </a:lnTo>
                  <a:lnTo>
                    <a:pt x="47581" y="37548"/>
                  </a:lnTo>
                  <a:lnTo>
                    <a:pt x="69551" y="32214"/>
                  </a:lnTo>
                  <a:lnTo>
                    <a:pt x="63367" y="13652"/>
                  </a:lnTo>
                  <a:lnTo>
                    <a:pt x="42881" y="22187"/>
                  </a:lnTo>
                  <a:lnTo>
                    <a:pt x="44380" y="0"/>
                  </a:lnTo>
                  <a:lnTo>
                    <a:pt x="4438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53" name="Dowolny kształt: kształt 752"/>
            <p:cNvSpPr/>
            <p:nvPr/>
          </p:nvSpPr>
          <p:spPr>
            <a:xfrm>
              <a:off x="3331757" y="4646797"/>
              <a:ext cx="79329" cy="84440"/>
            </a:xfrm>
            <a:custGeom>
              <a:avLst/>
              <a:gdLst>
                <a:gd name="connsiteX0" fmla="*/ 52358 w 79329"/>
                <a:gd name="connsiteY0" fmla="*/ 0 h 84440"/>
                <a:gd name="connsiteX1" fmla="*/ 0 w 79329"/>
                <a:gd name="connsiteY1" fmla="*/ 65448 h 84440"/>
                <a:gd name="connsiteX2" fmla="*/ 49034 w 79329"/>
                <a:gd name="connsiteY2" fmla="*/ 84441 h 84440"/>
                <a:gd name="connsiteX3" fmla="*/ 79329 w 79329"/>
                <a:gd name="connsiteY3" fmla="*/ 44995 h 84440"/>
                <a:gd name="connsiteX4" fmla="*/ 52358 w 79329"/>
                <a:gd name="connsiteY4" fmla="*/ 0 h 8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329" h="84440">
                  <a:moveTo>
                    <a:pt x="52358" y="0"/>
                  </a:moveTo>
                  <a:lnTo>
                    <a:pt x="0" y="65448"/>
                  </a:lnTo>
                  <a:lnTo>
                    <a:pt x="49034" y="84441"/>
                  </a:lnTo>
                  <a:lnTo>
                    <a:pt x="79329" y="44995"/>
                  </a:lnTo>
                  <a:lnTo>
                    <a:pt x="5235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754" name="Grafika 52"/>
          <p:cNvGrpSpPr/>
          <p:nvPr userDrawn="1"/>
        </p:nvGrpSpPr>
        <p:grpSpPr>
          <a:xfrm>
            <a:off x="17615723" y="4036085"/>
            <a:ext cx="590624" cy="590624"/>
            <a:chOff x="3109235" y="4149393"/>
            <a:chExt cx="301060" cy="301060"/>
          </a:xfrm>
          <a:solidFill>
            <a:srgbClr val="212E39"/>
          </a:solidFill>
        </p:grpSpPr>
        <p:sp>
          <p:nvSpPr>
            <p:cNvPr id="755" name="Dowolny kształt: kształt 754"/>
            <p:cNvSpPr/>
            <p:nvPr/>
          </p:nvSpPr>
          <p:spPr>
            <a:xfrm>
              <a:off x="3109235" y="4149393"/>
              <a:ext cx="248701" cy="274880"/>
            </a:xfrm>
            <a:custGeom>
              <a:avLst/>
              <a:gdLst>
                <a:gd name="connsiteX0" fmla="*/ 0 w 248701"/>
                <a:gd name="connsiteY0" fmla="*/ 0 h 274880"/>
                <a:gd name="connsiteX1" fmla="*/ 0 w 248701"/>
                <a:gd name="connsiteY1" fmla="*/ 274881 h 274880"/>
                <a:gd name="connsiteX2" fmla="*/ 65448 w 248701"/>
                <a:gd name="connsiteY2" fmla="*/ 222523 h 274880"/>
                <a:gd name="connsiteX3" fmla="*/ 170164 w 248701"/>
                <a:gd name="connsiteY3" fmla="*/ 222523 h 274880"/>
                <a:gd name="connsiteX4" fmla="*/ 170164 w 248701"/>
                <a:gd name="connsiteY4" fmla="*/ 117806 h 274880"/>
                <a:gd name="connsiteX5" fmla="*/ 248702 w 248701"/>
                <a:gd name="connsiteY5" fmla="*/ 117806 h 274880"/>
                <a:gd name="connsiteX6" fmla="*/ 248702 w 248701"/>
                <a:gd name="connsiteY6" fmla="*/ 0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701" h="274880">
                  <a:moveTo>
                    <a:pt x="0" y="0"/>
                  </a:moveTo>
                  <a:lnTo>
                    <a:pt x="0" y="274881"/>
                  </a:lnTo>
                  <a:lnTo>
                    <a:pt x="65448" y="222523"/>
                  </a:lnTo>
                  <a:lnTo>
                    <a:pt x="170164" y="222523"/>
                  </a:lnTo>
                  <a:lnTo>
                    <a:pt x="170164" y="117806"/>
                  </a:lnTo>
                  <a:lnTo>
                    <a:pt x="248702" y="117806"/>
                  </a:lnTo>
                  <a:lnTo>
                    <a:pt x="248702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56" name="Dowolny kształt: kształt 755"/>
            <p:cNvSpPr/>
            <p:nvPr/>
          </p:nvSpPr>
          <p:spPr>
            <a:xfrm>
              <a:off x="3305578" y="4293379"/>
              <a:ext cx="104716" cy="157074"/>
            </a:xfrm>
            <a:custGeom>
              <a:avLst/>
              <a:gdLst>
                <a:gd name="connsiteX0" fmla="*/ 0 w 104716"/>
                <a:gd name="connsiteY0" fmla="*/ 0 h 157074"/>
                <a:gd name="connsiteX1" fmla="*/ 78537 w 104716"/>
                <a:gd name="connsiteY1" fmla="*/ 0 h 157074"/>
                <a:gd name="connsiteX2" fmla="*/ 78537 w 104716"/>
                <a:gd name="connsiteY2" fmla="*/ 52358 h 157074"/>
                <a:gd name="connsiteX3" fmla="*/ 104717 w 104716"/>
                <a:gd name="connsiteY3" fmla="*/ 52319 h 157074"/>
                <a:gd name="connsiteX4" fmla="*/ 26179 w 104716"/>
                <a:gd name="connsiteY4" fmla="*/ 157075 h 157074"/>
                <a:gd name="connsiteX5" fmla="*/ 26179 w 104716"/>
                <a:gd name="connsiteY5" fmla="*/ 78537 h 157074"/>
                <a:gd name="connsiteX6" fmla="*/ 0 w 104716"/>
                <a:gd name="connsiteY6" fmla="*/ 7853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57074">
                  <a:moveTo>
                    <a:pt x="0" y="0"/>
                  </a:moveTo>
                  <a:lnTo>
                    <a:pt x="78537" y="0"/>
                  </a:lnTo>
                  <a:lnTo>
                    <a:pt x="78537" y="52358"/>
                  </a:lnTo>
                  <a:lnTo>
                    <a:pt x="104717" y="52319"/>
                  </a:lnTo>
                  <a:lnTo>
                    <a:pt x="26179" y="157075"/>
                  </a:lnTo>
                  <a:lnTo>
                    <a:pt x="26179" y="78537"/>
                  </a:lnTo>
                  <a:lnTo>
                    <a:pt x="0" y="7853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757" name="Grafika 52"/>
          <p:cNvGrpSpPr/>
          <p:nvPr userDrawn="1"/>
        </p:nvGrpSpPr>
        <p:grpSpPr>
          <a:xfrm>
            <a:off x="18283385" y="4036085"/>
            <a:ext cx="590624" cy="590624"/>
            <a:chOff x="3449564" y="4149393"/>
            <a:chExt cx="301060" cy="301060"/>
          </a:xfrm>
          <a:solidFill>
            <a:srgbClr val="212E39"/>
          </a:solidFill>
        </p:grpSpPr>
        <p:sp>
          <p:nvSpPr>
            <p:cNvPr id="758" name="Dowolny kształt: kształt 757"/>
            <p:cNvSpPr/>
            <p:nvPr/>
          </p:nvSpPr>
          <p:spPr>
            <a:xfrm>
              <a:off x="3449564" y="4149393"/>
              <a:ext cx="248701" cy="274880"/>
            </a:xfrm>
            <a:custGeom>
              <a:avLst/>
              <a:gdLst>
                <a:gd name="connsiteX0" fmla="*/ 0 w 248701"/>
                <a:gd name="connsiteY0" fmla="*/ 0 h 274880"/>
                <a:gd name="connsiteX1" fmla="*/ 0 w 248701"/>
                <a:gd name="connsiteY1" fmla="*/ 274881 h 274880"/>
                <a:gd name="connsiteX2" fmla="*/ 65448 w 248701"/>
                <a:gd name="connsiteY2" fmla="*/ 222523 h 274880"/>
                <a:gd name="connsiteX3" fmla="*/ 170164 w 248701"/>
                <a:gd name="connsiteY3" fmla="*/ 222523 h 274880"/>
                <a:gd name="connsiteX4" fmla="*/ 170164 w 248701"/>
                <a:gd name="connsiteY4" fmla="*/ 117806 h 274880"/>
                <a:gd name="connsiteX5" fmla="*/ 248702 w 248701"/>
                <a:gd name="connsiteY5" fmla="*/ 117806 h 274880"/>
                <a:gd name="connsiteX6" fmla="*/ 248702 w 248701"/>
                <a:gd name="connsiteY6" fmla="*/ 0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701" h="274880">
                  <a:moveTo>
                    <a:pt x="0" y="0"/>
                  </a:moveTo>
                  <a:lnTo>
                    <a:pt x="0" y="274881"/>
                  </a:lnTo>
                  <a:lnTo>
                    <a:pt x="65448" y="222523"/>
                  </a:lnTo>
                  <a:lnTo>
                    <a:pt x="170164" y="222523"/>
                  </a:lnTo>
                  <a:lnTo>
                    <a:pt x="170164" y="117806"/>
                  </a:lnTo>
                  <a:lnTo>
                    <a:pt x="248702" y="117806"/>
                  </a:lnTo>
                  <a:lnTo>
                    <a:pt x="248702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59" name="Dowolny kształt: kształt 758"/>
            <p:cNvSpPr/>
            <p:nvPr/>
          </p:nvSpPr>
          <p:spPr>
            <a:xfrm>
              <a:off x="3645907" y="4293379"/>
              <a:ext cx="104716" cy="157074"/>
            </a:xfrm>
            <a:custGeom>
              <a:avLst/>
              <a:gdLst>
                <a:gd name="connsiteX0" fmla="*/ 0 w 104716"/>
                <a:gd name="connsiteY0" fmla="*/ 0 h 157074"/>
                <a:gd name="connsiteX1" fmla="*/ 78537 w 104716"/>
                <a:gd name="connsiteY1" fmla="*/ 0 h 157074"/>
                <a:gd name="connsiteX2" fmla="*/ 78537 w 104716"/>
                <a:gd name="connsiteY2" fmla="*/ 52358 h 157074"/>
                <a:gd name="connsiteX3" fmla="*/ 104717 w 104716"/>
                <a:gd name="connsiteY3" fmla="*/ 52319 h 157074"/>
                <a:gd name="connsiteX4" fmla="*/ 26179 w 104716"/>
                <a:gd name="connsiteY4" fmla="*/ 157075 h 157074"/>
                <a:gd name="connsiteX5" fmla="*/ 26179 w 104716"/>
                <a:gd name="connsiteY5" fmla="*/ 78537 h 157074"/>
                <a:gd name="connsiteX6" fmla="*/ 0 w 104716"/>
                <a:gd name="connsiteY6" fmla="*/ 7853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57074">
                  <a:moveTo>
                    <a:pt x="0" y="0"/>
                  </a:moveTo>
                  <a:lnTo>
                    <a:pt x="78537" y="0"/>
                  </a:lnTo>
                  <a:lnTo>
                    <a:pt x="78537" y="52358"/>
                  </a:lnTo>
                  <a:lnTo>
                    <a:pt x="104717" y="52319"/>
                  </a:lnTo>
                  <a:lnTo>
                    <a:pt x="26179" y="157075"/>
                  </a:lnTo>
                  <a:lnTo>
                    <a:pt x="26179" y="78537"/>
                  </a:lnTo>
                  <a:lnTo>
                    <a:pt x="0" y="7853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760" name="Grafika 52"/>
          <p:cNvGrpSpPr/>
          <p:nvPr userDrawn="1"/>
        </p:nvGrpSpPr>
        <p:grpSpPr>
          <a:xfrm>
            <a:off x="16280397" y="4729428"/>
            <a:ext cx="564944" cy="487905"/>
            <a:chOff x="2428577" y="4502812"/>
            <a:chExt cx="287970" cy="248701"/>
          </a:xfrm>
          <a:solidFill>
            <a:srgbClr val="212E39"/>
          </a:solidFill>
        </p:grpSpPr>
        <p:sp>
          <p:nvSpPr>
            <p:cNvPr id="761" name="Dowolny kształt: kształt 760"/>
            <p:cNvSpPr/>
            <p:nvPr/>
          </p:nvSpPr>
          <p:spPr>
            <a:xfrm>
              <a:off x="2428577" y="4502812"/>
              <a:ext cx="183325" cy="209433"/>
            </a:xfrm>
            <a:custGeom>
              <a:avLst/>
              <a:gdLst>
                <a:gd name="connsiteX0" fmla="*/ 0 w 183325"/>
                <a:gd name="connsiteY0" fmla="*/ 0 h 209433"/>
                <a:gd name="connsiteX1" fmla="*/ 0 w 183325"/>
                <a:gd name="connsiteY1" fmla="*/ 209433 h 209433"/>
                <a:gd name="connsiteX2" fmla="*/ 39269 w 183325"/>
                <a:gd name="connsiteY2" fmla="*/ 157075 h 209433"/>
                <a:gd name="connsiteX3" fmla="*/ 130896 w 183325"/>
                <a:gd name="connsiteY3" fmla="*/ 157075 h 209433"/>
                <a:gd name="connsiteX4" fmla="*/ 130896 w 183325"/>
                <a:gd name="connsiteY4" fmla="*/ 78537 h 209433"/>
                <a:gd name="connsiteX5" fmla="*/ 183254 w 183325"/>
                <a:gd name="connsiteY5" fmla="*/ 78537 h 209433"/>
                <a:gd name="connsiteX6" fmla="*/ 183326 w 183325"/>
                <a:gd name="connsiteY6" fmla="*/ 0 h 209433"/>
                <a:gd name="connsiteX7" fmla="*/ 0 w 183325"/>
                <a:gd name="connsiteY7" fmla="*/ 0 h 209433"/>
                <a:gd name="connsiteX8" fmla="*/ 0 w 183325"/>
                <a:gd name="connsiteY8" fmla="*/ 0 h 209433"/>
                <a:gd name="connsiteX9" fmla="*/ 0 w 183325"/>
                <a:gd name="connsiteY9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325" h="209433">
                  <a:moveTo>
                    <a:pt x="0" y="0"/>
                  </a:moveTo>
                  <a:lnTo>
                    <a:pt x="0" y="209433"/>
                  </a:lnTo>
                  <a:lnTo>
                    <a:pt x="39269" y="157075"/>
                  </a:lnTo>
                  <a:lnTo>
                    <a:pt x="130896" y="157075"/>
                  </a:lnTo>
                  <a:lnTo>
                    <a:pt x="130896" y="78537"/>
                  </a:lnTo>
                  <a:lnTo>
                    <a:pt x="183254" y="78537"/>
                  </a:lnTo>
                  <a:lnTo>
                    <a:pt x="18332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62" name="Dowolny kształt: kształt 761"/>
            <p:cNvSpPr/>
            <p:nvPr/>
          </p:nvSpPr>
          <p:spPr>
            <a:xfrm>
              <a:off x="2585554" y="4607528"/>
              <a:ext cx="130993" cy="143985"/>
            </a:xfrm>
            <a:custGeom>
              <a:avLst/>
              <a:gdLst>
                <a:gd name="connsiteX0" fmla="*/ 98 w 130993"/>
                <a:gd name="connsiteY0" fmla="*/ 104717 h 143985"/>
                <a:gd name="connsiteX1" fmla="*/ 91725 w 130993"/>
                <a:gd name="connsiteY1" fmla="*/ 104717 h 143985"/>
                <a:gd name="connsiteX2" fmla="*/ 130994 w 130993"/>
                <a:gd name="connsiteY2" fmla="*/ 143985 h 143985"/>
                <a:gd name="connsiteX3" fmla="*/ 130994 w 130993"/>
                <a:gd name="connsiteY3" fmla="*/ 0 h 143985"/>
                <a:gd name="connsiteX4" fmla="*/ 0 w 130993"/>
                <a:gd name="connsiteY4" fmla="*/ 0 h 143985"/>
                <a:gd name="connsiteX5" fmla="*/ 26277 w 130993"/>
                <a:gd name="connsiteY5" fmla="*/ 26179 h 143985"/>
                <a:gd name="connsiteX6" fmla="*/ 104815 w 130993"/>
                <a:gd name="connsiteY6" fmla="*/ 26179 h 143985"/>
                <a:gd name="connsiteX7" fmla="*/ 104815 w 130993"/>
                <a:gd name="connsiteY7" fmla="*/ 79257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993" h="143985">
                  <a:moveTo>
                    <a:pt x="98" y="104717"/>
                  </a:moveTo>
                  <a:lnTo>
                    <a:pt x="91725" y="104717"/>
                  </a:lnTo>
                  <a:lnTo>
                    <a:pt x="130994" y="143985"/>
                  </a:lnTo>
                  <a:lnTo>
                    <a:pt x="130994" y="0"/>
                  </a:lnTo>
                  <a:lnTo>
                    <a:pt x="0" y="0"/>
                  </a:lnTo>
                  <a:moveTo>
                    <a:pt x="26277" y="26179"/>
                  </a:moveTo>
                  <a:lnTo>
                    <a:pt x="104815" y="26179"/>
                  </a:lnTo>
                  <a:lnTo>
                    <a:pt x="104815" y="7925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763" name="Dowolny kształt: kształt 762"/>
          <p:cNvSpPr/>
          <p:nvPr userDrawn="1"/>
        </p:nvSpPr>
        <p:spPr>
          <a:xfrm>
            <a:off x="16948060" y="4678070"/>
            <a:ext cx="564944" cy="616302"/>
          </a:xfrm>
          <a:custGeom>
            <a:avLst/>
            <a:gdLst>
              <a:gd name="connsiteX0" fmla="*/ 0 w 287970"/>
              <a:gd name="connsiteY0" fmla="*/ 261791 h 314149"/>
              <a:gd name="connsiteX1" fmla="*/ 222523 w 287970"/>
              <a:gd name="connsiteY1" fmla="*/ 261791 h 314149"/>
              <a:gd name="connsiteX2" fmla="*/ 287971 w 287970"/>
              <a:gd name="connsiteY2" fmla="*/ 314150 h 314149"/>
              <a:gd name="connsiteX3" fmla="*/ 287971 w 287970"/>
              <a:gd name="connsiteY3" fmla="*/ 0 h 314149"/>
              <a:gd name="connsiteX4" fmla="*/ 0 w 287970"/>
              <a:gd name="connsiteY4" fmla="*/ 0 h 314149"/>
              <a:gd name="connsiteX5" fmla="*/ 26179 w 287970"/>
              <a:gd name="connsiteY5" fmla="*/ 235612 h 314149"/>
              <a:gd name="connsiteX6" fmla="*/ 26179 w 287970"/>
              <a:gd name="connsiteY6" fmla="*/ 26179 h 314149"/>
              <a:gd name="connsiteX7" fmla="*/ 248702 w 287970"/>
              <a:gd name="connsiteY7" fmla="*/ 26179 h 314149"/>
              <a:gd name="connsiteX8" fmla="*/ 26179 w 287970"/>
              <a:gd name="connsiteY8" fmla="*/ 235612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970" h="314149">
                <a:moveTo>
                  <a:pt x="0" y="261791"/>
                </a:moveTo>
                <a:lnTo>
                  <a:pt x="222523" y="261791"/>
                </a:lnTo>
                <a:lnTo>
                  <a:pt x="287971" y="314150"/>
                </a:lnTo>
                <a:lnTo>
                  <a:pt x="287971" y="0"/>
                </a:lnTo>
                <a:lnTo>
                  <a:pt x="0" y="0"/>
                </a:lnTo>
                <a:moveTo>
                  <a:pt x="26179" y="235612"/>
                </a:moveTo>
                <a:lnTo>
                  <a:pt x="26179" y="26179"/>
                </a:lnTo>
                <a:lnTo>
                  <a:pt x="248702" y="26179"/>
                </a:lnTo>
                <a:lnTo>
                  <a:pt x="26179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764" name="Grupa 763"/>
          <p:cNvGrpSpPr/>
          <p:nvPr userDrawn="1"/>
        </p:nvGrpSpPr>
        <p:grpSpPr>
          <a:xfrm>
            <a:off x="18257705" y="4678070"/>
            <a:ext cx="616302" cy="616302"/>
            <a:chOff x="3436474" y="4476633"/>
            <a:chExt cx="314149" cy="314149"/>
          </a:xfrm>
        </p:grpSpPr>
        <p:grpSp>
          <p:nvGrpSpPr>
            <p:cNvPr id="765" name="Grafika 52"/>
            <p:cNvGrpSpPr/>
            <p:nvPr/>
          </p:nvGrpSpPr>
          <p:grpSpPr>
            <a:xfrm>
              <a:off x="3475743" y="4580956"/>
              <a:ext cx="235612" cy="65840"/>
              <a:chOff x="3475743" y="4580956"/>
              <a:chExt cx="235612" cy="65840"/>
            </a:xfrm>
            <a:solidFill>
              <a:srgbClr val="212E39"/>
            </a:solidFill>
          </p:grpSpPr>
          <p:sp>
            <p:nvSpPr>
              <p:cNvPr id="767" name="Dowolny kształt: kształt 766"/>
              <p:cNvSpPr/>
              <p:nvPr/>
            </p:nvSpPr>
            <p:spPr>
              <a:xfrm>
                <a:off x="3475743" y="4581087"/>
                <a:ext cx="69551" cy="65709"/>
              </a:xfrm>
              <a:custGeom>
                <a:avLst/>
                <a:gdLst>
                  <a:gd name="connsiteX0" fmla="*/ 44380 w 69551"/>
                  <a:gd name="connsiteY0" fmla="*/ 0 h 65709"/>
                  <a:gd name="connsiteX1" fmla="*/ 25178 w 69551"/>
                  <a:gd name="connsiteY1" fmla="*/ 0 h 65709"/>
                  <a:gd name="connsiteX2" fmla="*/ 26670 w 69551"/>
                  <a:gd name="connsiteY2" fmla="*/ 22187 h 65709"/>
                  <a:gd name="connsiteX3" fmla="*/ 6185 w 69551"/>
                  <a:gd name="connsiteY3" fmla="*/ 13652 h 65709"/>
                  <a:gd name="connsiteX4" fmla="*/ 0 w 69551"/>
                  <a:gd name="connsiteY4" fmla="*/ 32213 h 65709"/>
                  <a:gd name="connsiteX5" fmla="*/ 21977 w 69551"/>
                  <a:gd name="connsiteY5" fmla="*/ 37548 h 65709"/>
                  <a:gd name="connsiteX6" fmla="*/ 7468 w 69551"/>
                  <a:gd name="connsiteY6" fmla="*/ 54616 h 65709"/>
                  <a:gd name="connsiteX7" fmla="*/ 23044 w 69551"/>
                  <a:gd name="connsiteY7" fmla="*/ 65710 h 65709"/>
                  <a:gd name="connsiteX8" fmla="*/ 34779 w 69551"/>
                  <a:gd name="connsiteY8" fmla="*/ 46723 h 65709"/>
                  <a:gd name="connsiteX9" fmla="*/ 46514 w 69551"/>
                  <a:gd name="connsiteY9" fmla="*/ 65710 h 65709"/>
                  <a:gd name="connsiteX10" fmla="*/ 62084 w 69551"/>
                  <a:gd name="connsiteY10" fmla="*/ 54616 h 65709"/>
                  <a:gd name="connsiteX11" fmla="*/ 47574 w 69551"/>
                  <a:gd name="connsiteY11" fmla="*/ 37548 h 65709"/>
                  <a:gd name="connsiteX12" fmla="*/ 69551 w 69551"/>
                  <a:gd name="connsiteY12" fmla="*/ 32213 h 65709"/>
                  <a:gd name="connsiteX13" fmla="*/ 63367 w 69551"/>
                  <a:gd name="connsiteY13" fmla="*/ 13652 h 65709"/>
                  <a:gd name="connsiteX14" fmla="*/ 42881 w 69551"/>
                  <a:gd name="connsiteY14" fmla="*/ 22187 h 65709"/>
                  <a:gd name="connsiteX15" fmla="*/ 44380 w 69551"/>
                  <a:gd name="connsiteY15" fmla="*/ 0 h 65709"/>
                  <a:gd name="connsiteX16" fmla="*/ 44380 w 69551"/>
                  <a:gd name="connsiteY16" fmla="*/ 0 h 6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51" h="65709">
                    <a:moveTo>
                      <a:pt x="44380" y="0"/>
                    </a:moveTo>
                    <a:lnTo>
                      <a:pt x="25178" y="0"/>
                    </a:lnTo>
                    <a:lnTo>
                      <a:pt x="26670" y="22187"/>
                    </a:lnTo>
                    <a:lnTo>
                      <a:pt x="6185" y="13652"/>
                    </a:lnTo>
                    <a:lnTo>
                      <a:pt x="0" y="32213"/>
                    </a:lnTo>
                    <a:lnTo>
                      <a:pt x="21977" y="37548"/>
                    </a:lnTo>
                    <a:lnTo>
                      <a:pt x="7468" y="54616"/>
                    </a:lnTo>
                    <a:lnTo>
                      <a:pt x="23044" y="65710"/>
                    </a:lnTo>
                    <a:lnTo>
                      <a:pt x="34779" y="46723"/>
                    </a:lnTo>
                    <a:lnTo>
                      <a:pt x="46514" y="65710"/>
                    </a:lnTo>
                    <a:lnTo>
                      <a:pt x="62084" y="54616"/>
                    </a:lnTo>
                    <a:lnTo>
                      <a:pt x="47574" y="37548"/>
                    </a:lnTo>
                    <a:lnTo>
                      <a:pt x="69551" y="32213"/>
                    </a:lnTo>
                    <a:lnTo>
                      <a:pt x="63367" y="13652"/>
                    </a:lnTo>
                    <a:lnTo>
                      <a:pt x="42881" y="22187"/>
                    </a:lnTo>
                    <a:lnTo>
                      <a:pt x="44380" y="0"/>
                    </a:lnTo>
                    <a:lnTo>
                      <a:pt x="44380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768" name="Dowolny kształt: kształt 767"/>
              <p:cNvSpPr/>
              <p:nvPr/>
            </p:nvSpPr>
            <p:spPr>
              <a:xfrm>
                <a:off x="3558776" y="4580956"/>
                <a:ext cx="69551" cy="65709"/>
              </a:xfrm>
              <a:custGeom>
                <a:avLst/>
                <a:gdLst>
                  <a:gd name="connsiteX0" fmla="*/ 44374 w 69551"/>
                  <a:gd name="connsiteY0" fmla="*/ 0 h 65709"/>
                  <a:gd name="connsiteX1" fmla="*/ 25171 w 69551"/>
                  <a:gd name="connsiteY1" fmla="*/ 0 h 65709"/>
                  <a:gd name="connsiteX2" fmla="*/ 26663 w 69551"/>
                  <a:gd name="connsiteY2" fmla="*/ 22187 h 65709"/>
                  <a:gd name="connsiteX3" fmla="*/ 6185 w 69551"/>
                  <a:gd name="connsiteY3" fmla="*/ 13652 h 65709"/>
                  <a:gd name="connsiteX4" fmla="*/ 0 w 69551"/>
                  <a:gd name="connsiteY4" fmla="*/ 32214 h 65709"/>
                  <a:gd name="connsiteX5" fmla="*/ 21971 w 69551"/>
                  <a:gd name="connsiteY5" fmla="*/ 37548 h 65709"/>
                  <a:gd name="connsiteX6" fmla="*/ 7468 w 69551"/>
                  <a:gd name="connsiteY6" fmla="*/ 54616 h 65709"/>
                  <a:gd name="connsiteX7" fmla="*/ 23038 w 69551"/>
                  <a:gd name="connsiteY7" fmla="*/ 65710 h 65709"/>
                  <a:gd name="connsiteX8" fmla="*/ 34772 w 69551"/>
                  <a:gd name="connsiteY8" fmla="*/ 46723 h 65709"/>
                  <a:gd name="connsiteX9" fmla="*/ 46507 w 69551"/>
                  <a:gd name="connsiteY9" fmla="*/ 65710 h 65709"/>
                  <a:gd name="connsiteX10" fmla="*/ 62084 w 69551"/>
                  <a:gd name="connsiteY10" fmla="*/ 54616 h 65709"/>
                  <a:gd name="connsiteX11" fmla="*/ 47574 w 69551"/>
                  <a:gd name="connsiteY11" fmla="*/ 37548 h 65709"/>
                  <a:gd name="connsiteX12" fmla="*/ 69551 w 69551"/>
                  <a:gd name="connsiteY12" fmla="*/ 32214 h 65709"/>
                  <a:gd name="connsiteX13" fmla="*/ 63360 w 69551"/>
                  <a:gd name="connsiteY13" fmla="*/ 13652 h 65709"/>
                  <a:gd name="connsiteX14" fmla="*/ 42881 w 69551"/>
                  <a:gd name="connsiteY14" fmla="*/ 22187 h 65709"/>
                  <a:gd name="connsiteX15" fmla="*/ 44374 w 69551"/>
                  <a:gd name="connsiteY15" fmla="*/ 0 h 65709"/>
                  <a:gd name="connsiteX16" fmla="*/ 44374 w 69551"/>
                  <a:gd name="connsiteY16" fmla="*/ 0 h 6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51" h="65709">
                    <a:moveTo>
                      <a:pt x="44374" y="0"/>
                    </a:moveTo>
                    <a:lnTo>
                      <a:pt x="25171" y="0"/>
                    </a:lnTo>
                    <a:lnTo>
                      <a:pt x="26663" y="22187"/>
                    </a:lnTo>
                    <a:lnTo>
                      <a:pt x="6185" y="13652"/>
                    </a:lnTo>
                    <a:lnTo>
                      <a:pt x="0" y="32214"/>
                    </a:lnTo>
                    <a:lnTo>
                      <a:pt x="21971" y="37548"/>
                    </a:lnTo>
                    <a:lnTo>
                      <a:pt x="7468" y="54616"/>
                    </a:lnTo>
                    <a:lnTo>
                      <a:pt x="23038" y="65710"/>
                    </a:lnTo>
                    <a:lnTo>
                      <a:pt x="34772" y="46723"/>
                    </a:lnTo>
                    <a:lnTo>
                      <a:pt x="46507" y="65710"/>
                    </a:lnTo>
                    <a:lnTo>
                      <a:pt x="62084" y="54616"/>
                    </a:lnTo>
                    <a:lnTo>
                      <a:pt x="47574" y="37548"/>
                    </a:lnTo>
                    <a:lnTo>
                      <a:pt x="69551" y="32214"/>
                    </a:lnTo>
                    <a:lnTo>
                      <a:pt x="63360" y="13652"/>
                    </a:lnTo>
                    <a:lnTo>
                      <a:pt x="42881" y="22187"/>
                    </a:lnTo>
                    <a:lnTo>
                      <a:pt x="44374" y="0"/>
                    </a:lnTo>
                    <a:lnTo>
                      <a:pt x="44374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769" name="Dowolny kształt: kształt 768"/>
              <p:cNvSpPr/>
              <p:nvPr/>
            </p:nvSpPr>
            <p:spPr>
              <a:xfrm>
                <a:off x="3641804" y="4581087"/>
                <a:ext cx="69551" cy="65709"/>
              </a:xfrm>
              <a:custGeom>
                <a:avLst/>
                <a:gdLst>
                  <a:gd name="connsiteX0" fmla="*/ 44380 w 69551"/>
                  <a:gd name="connsiteY0" fmla="*/ 0 h 65709"/>
                  <a:gd name="connsiteX1" fmla="*/ 25178 w 69551"/>
                  <a:gd name="connsiteY1" fmla="*/ 0 h 65709"/>
                  <a:gd name="connsiteX2" fmla="*/ 26670 w 69551"/>
                  <a:gd name="connsiteY2" fmla="*/ 22187 h 65709"/>
                  <a:gd name="connsiteX3" fmla="*/ 6191 w 69551"/>
                  <a:gd name="connsiteY3" fmla="*/ 13652 h 65709"/>
                  <a:gd name="connsiteX4" fmla="*/ 0 w 69551"/>
                  <a:gd name="connsiteY4" fmla="*/ 32213 h 65709"/>
                  <a:gd name="connsiteX5" fmla="*/ 21977 w 69551"/>
                  <a:gd name="connsiteY5" fmla="*/ 37548 h 65709"/>
                  <a:gd name="connsiteX6" fmla="*/ 7468 w 69551"/>
                  <a:gd name="connsiteY6" fmla="*/ 54616 h 65709"/>
                  <a:gd name="connsiteX7" fmla="*/ 23044 w 69551"/>
                  <a:gd name="connsiteY7" fmla="*/ 65710 h 65709"/>
                  <a:gd name="connsiteX8" fmla="*/ 34779 w 69551"/>
                  <a:gd name="connsiteY8" fmla="*/ 46723 h 65709"/>
                  <a:gd name="connsiteX9" fmla="*/ 46514 w 69551"/>
                  <a:gd name="connsiteY9" fmla="*/ 65710 h 65709"/>
                  <a:gd name="connsiteX10" fmla="*/ 62084 w 69551"/>
                  <a:gd name="connsiteY10" fmla="*/ 54616 h 65709"/>
                  <a:gd name="connsiteX11" fmla="*/ 47581 w 69551"/>
                  <a:gd name="connsiteY11" fmla="*/ 37548 h 65709"/>
                  <a:gd name="connsiteX12" fmla="*/ 69551 w 69551"/>
                  <a:gd name="connsiteY12" fmla="*/ 32213 h 65709"/>
                  <a:gd name="connsiteX13" fmla="*/ 63367 w 69551"/>
                  <a:gd name="connsiteY13" fmla="*/ 13652 h 65709"/>
                  <a:gd name="connsiteX14" fmla="*/ 42881 w 69551"/>
                  <a:gd name="connsiteY14" fmla="*/ 22187 h 65709"/>
                  <a:gd name="connsiteX15" fmla="*/ 44380 w 69551"/>
                  <a:gd name="connsiteY15" fmla="*/ 0 h 65709"/>
                  <a:gd name="connsiteX16" fmla="*/ 44380 w 69551"/>
                  <a:gd name="connsiteY16" fmla="*/ 0 h 6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51" h="65709">
                    <a:moveTo>
                      <a:pt x="44380" y="0"/>
                    </a:moveTo>
                    <a:lnTo>
                      <a:pt x="25178" y="0"/>
                    </a:lnTo>
                    <a:lnTo>
                      <a:pt x="26670" y="22187"/>
                    </a:lnTo>
                    <a:lnTo>
                      <a:pt x="6191" y="13652"/>
                    </a:lnTo>
                    <a:lnTo>
                      <a:pt x="0" y="32213"/>
                    </a:lnTo>
                    <a:lnTo>
                      <a:pt x="21977" y="37548"/>
                    </a:lnTo>
                    <a:lnTo>
                      <a:pt x="7468" y="54616"/>
                    </a:lnTo>
                    <a:lnTo>
                      <a:pt x="23044" y="65710"/>
                    </a:lnTo>
                    <a:lnTo>
                      <a:pt x="34779" y="46723"/>
                    </a:lnTo>
                    <a:lnTo>
                      <a:pt x="46514" y="65710"/>
                    </a:lnTo>
                    <a:lnTo>
                      <a:pt x="62084" y="54616"/>
                    </a:lnTo>
                    <a:lnTo>
                      <a:pt x="47581" y="37548"/>
                    </a:lnTo>
                    <a:lnTo>
                      <a:pt x="69551" y="32213"/>
                    </a:lnTo>
                    <a:lnTo>
                      <a:pt x="63367" y="13652"/>
                    </a:lnTo>
                    <a:lnTo>
                      <a:pt x="42881" y="22187"/>
                    </a:lnTo>
                    <a:lnTo>
                      <a:pt x="44380" y="0"/>
                    </a:lnTo>
                    <a:lnTo>
                      <a:pt x="44380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  <p:sp>
          <p:nvSpPr>
            <p:cNvPr id="766" name="Dowolny kształt: kształt 765"/>
            <p:cNvSpPr/>
            <p:nvPr/>
          </p:nvSpPr>
          <p:spPr>
            <a:xfrm>
              <a:off x="3436474" y="4476633"/>
              <a:ext cx="314149" cy="314149"/>
            </a:xfrm>
            <a:custGeom>
              <a:avLst/>
              <a:gdLst>
                <a:gd name="connsiteX0" fmla="*/ 0 w 314149"/>
                <a:gd name="connsiteY0" fmla="*/ 261791 h 314149"/>
                <a:gd name="connsiteX1" fmla="*/ 248702 w 314149"/>
                <a:gd name="connsiteY1" fmla="*/ 261791 h 314149"/>
                <a:gd name="connsiteX2" fmla="*/ 314150 w 314149"/>
                <a:gd name="connsiteY2" fmla="*/ 314150 h 314149"/>
                <a:gd name="connsiteX3" fmla="*/ 314150 w 314149"/>
                <a:gd name="connsiteY3" fmla="*/ 0 h 314149"/>
                <a:gd name="connsiteX4" fmla="*/ 0 w 314149"/>
                <a:gd name="connsiteY4" fmla="*/ 0 h 314149"/>
                <a:gd name="connsiteX5" fmla="*/ 26179 w 314149"/>
                <a:gd name="connsiteY5" fmla="*/ 235612 h 314149"/>
                <a:gd name="connsiteX6" fmla="*/ 26179 w 314149"/>
                <a:gd name="connsiteY6" fmla="*/ 26179 h 314149"/>
                <a:gd name="connsiteX7" fmla="*/ 287971 w 314149"/>
                <a:gd name="connsiteY7" fmla="*/ 26179 h 314149"/>
                <a:gd name="connsiteX8" fmla="*/ 287971 w 314149"/>
                <a:gd name="connsiteY8" fmla="*/ 235612 h 314149"/>
                <a:gd name="connsiteX9" fmla="*/ 26179 w 314149"/>
                <a:gd name="connsiteY9" fmla="*/ 235612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149" h="314149">
                  <a:moveTo>
                    <a:pt x="0" y="261791"/>
                  </a:moveTo>
                  <a:lnTo>
                    <a:pt x="248702" y="261791"/>
                  </a:lnTo>
                  <a:lnTo>
                    <a:pt x="314150" y="314150"/>
                  </a:lnTo>
                  <a:lnTo>
                    <a:pt x="314150" y="0"/>
                  </a:lnTo>
                  <a:lnTo>
                    <a:pt x="0" y="0"/>
                  </a:lnTo>
                  <a:moveTo>
                    <a:pt x="26179" y="235612"/>
                  </a:moveTo>
                  <a:lnTo>
                    <a:pt x="26179" y="26179"/>
                  </a:lnTo>
                  <a:lnTo>
                    <a:pt x="287971" y="26179"/>
                  </a:lnTo>
                  <a:lnTo>
                    <a:pt x="287971" y="235612"/>
                  </a:lnTo>
                  <a:lnTo>
                    <a:pt x="26179" y="23561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770" name="Grafika 52"/>
          <p:cNvGrpSpPr/>
          <p:nvPr userDrawn="1"/>
        </p:nvGrpSpPr>
        <p:grpSpPr>
          <a:xfrm>
            <a:off x="25319519" y="4036085"/>
            <a:ext cx="155705" cy="564944"/>
            <a:chOff x="7036106" y="4149393"/>
            <a:chExt cx="79368" cy="287970"/>
          </a:xfrm>
          <a:solidFill>
            <a:srgbClr val="212E39"/>
          </a:solidFill>
        </p:grpSpPr>
        <p:sp>
          <p:nvSpPr>
            <p:cNvPr id="771" name="Dowolny kształt: kształt 770"/>
            <p:cNvSpPr/>
            <p:nvPr/>
          </p:nvSpPr>
          <p:spPr>
            <a:xfrm>
              <a:off x="7036106" y="4241020"/>
              <a:ext cx="78537" cy="196343"/>
            </a:xfrm>
            <a:custGeom>
              <a:avLst/>
              <a:gdLst>
                <a:gd name="connsiteX0" fmla="*/ 78537 w 78537"/>
                <a:gd name="connsiteY0" fmla="*/ 157075 h 196343"/>
                <a:gd name="connsiteX1" fmla="*/ 39269 w 78537"/>
                <a:gd name="connsiteY1" fmla="*/ 196344 h 196343"/>
                <a:gd name="connsiteX2" fmla="*/ 0 w 78537"/>
                <a:gd name="connsiteY2" fmla="*/ 196344 h 196343"/>
                <a:gd name="connsiteX3" fmla="*/ 0 w 78537"/>
                <a:gd name="connsiteY3" fmla="*/ 0 h 196343"/>
                <a:gd name="connsiteX4" fmla="*/ 78537 w 78537"/>
                <a:gd name="connsiteY4" fmla="*/ 0 h 196343"/>
                <a:gd name="connsiteX5" fmla="*/ 78537 w 78537"/>
                <a:gd name="connsiteY5" fmla="*/ 157075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37" h="196343">
                  <a:moveTo>
                    <a:pt x="78537" y="157075"/>
                  </a:moveTo>
                  <a:lnTo>
                    <a:pt x="39269" y="196344"/>
                  </a:lnTo>
                  <a:lnTo>
                    <a:pt x="0" y="196344"/>
                  </a:lnTo>
                  <a:lnTo>
                    <a:pt x="0" y="0"/>
                  </a:lnTo>
                  <a:lnTo>
                    <a:pt x="78537" y="0"/>
                  </a:lnTo>
                  <a:lnTo>
                    <a:pt x="78537" y="15707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72" name="Dowolny kształt: kształt 771"/>
            <p:cNvSpPr/>
            <p:nvPr/>
          </p:nvSpPr>
          <p:spPr>
            <a:xfrm>
              <a:off x="7036531" y="4149393"/>
              <a:ext cx="78943" cy="78543"/>
            </a:xfrm>
            <a:custGeom>
              <a:avLst/>
              <a:gdLst>
                <a:gd name="connsiteX0" fmla="*/ 40237 w 78943"/>
                <a:gd name="connsiteY0" fmla="*/ 0 h 78543"/>
                <a:gd name="connsiteX1" fmla="*/ 38706 w 78943"/>
                <a:gd name="connsiteY1" fmla="*/ 0 h 78543"/>
                <a:gd name="connsiteX2" fmla="*/ 5851 w 78943"/>
                <a:gd name="connsiteY2" fmla="*/ 18973 h 78543"/>
                <a:gd name="connsiteX3" fmla="*/ 5085 w 78943"/>
                <a:gd name="connsiteY3" fmla="*/ 20302 h 78543"/>
                <a:gd name="connsiteX4" fmla="*/ 5085 w 78943"/>
                <a:gd name="connsiteY4" fmla="*/ 58242 h 78543"/>
                <a:gd name="connsiteX5" fmla="*/ 5851 w 78943"/>
                <a:gd name="connsiteY5" fmla="*/ 59571 h 78543"/>
                <a:gd name="connsiteX6" fmla="*/ 38706 w 78943"/>
                <a:gd name="connsiteY6" fmla="*/ 78544 h 78543"/>
                <a:gd name="connsiteX7" fmla="*/ 40237 w 78943"/>
                <a:gd name="connsiteY7" fmla="*/ 78544 h 78543"/>
                <a:gd name="connsiteX8" fmla="*/ 73092 w 78943"/>
                <a:gd name="connsiteY8" fmla="*/ 59571 h 78543"/>
                <a:gd name="connsiteX9" fmla="*/ 73858 w 78943"/>
                <a:gd name="connsiteY9" fmla="*/ 58242 h 78543"/>
                <a:gd name="connsiteX10" fmla="*/ 73858 w 78943"/>
                <a:gd name="connsiteY10" fmla="*/ 20302 h 78543"/>
                <a:gd name="connsiteX11" fmla="*/ 73092 w 78943"/>
                <a:gd name="connsiteY11" fmla="*/ 18973 h 78543"/>
                <a:gd name="connsiteX12" fmla="*/ 40237 w 78943"/>
                <a:gd name="connsiteY12" fmla="*/ 0 h 7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943" h="78543">
                  <a:moveTo>
                    <a:pt x="40237" y="0"/>
                  </a:moveTo>
                  <a:lnTo>
                    <a:pt x="38706" y="0"/>
                  </a:lnTo>
                  <a:cubicBezTo>
                    <a:pt x="25152" y="0"/>
                    <a:pt x="12625" y="7232"/>
                    <a:pt x="5851" y="18973"/>
                  </a:cubicBezTo>
                  <a:lnTo>
                    <a:pt x="5085" y="20302"/>
                  </a:lnTo>
                  <a:cubicBezTo>
                    <a:pt x="-1695" y="32043"/>
                    <a:pt x="-1695" y="46501"/>
                    <a:pt x="5085" y="58242"/>
                  </a:cubicBezTo>
                  <a:lnTo>
                    <a:pt x="5851" y="59571"/>
                  </a:lnTo>
                  <a:cubicBezTo>
                    <a:pt x="12632" y="71312"/>
                    <a:pt x="25152" y="78544"/>
                    <a:pt x="38706" y="78544"/>
                  </a:cubicBezTo>
                  <a:lnTo>
                    <a:pt x="40237" y="78544"/>
                  </a:lnTo>
                  <a:cubicBezTo>
                    <a:pt x="53791" y="78544"/>
                    <a:pt x="66318" y="71312"/>
                    <a:pt x="73092" y="59571"/>
                  </a:cubicBezTo>
                  <a:lnTo>
                    <a:pt x="73858" y="58242"/>
                  </a:lnTo>
                  <a:cubicBezTo>
                    <a:pt x="80638" y="46501"/>
                    <a:pt x="80638" y="32043"/>
                    <a:pt x="73858" y="20302"/>
                  </a:cubicBezTo>
                  <a:lnTo>
                    <a:pt x="73092" y="18973"/>
                  </a:lnTo>
                  <a:cubicBezTo>
                    <a:pt x="66312" y="7232"/>
                    <a:pt x="53791" y="0"/>
                    <a:pt x="40237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773" name="Dowolny kształt: kształt 772"/>
          <p:cNvSpPr/>
          <p:nvPr userDrawn="1"/>
        </p:nvSpPr>
        <p:spPr>
          <a:xfrm>
            <a:off x="26502682" y="7733909"/>
            <a:ext cx="462227" cy="564944"/>
          </a:xfrm>
          <a:custGeom>
            <a:avLst/>
            <a:gdLst>
              <a:gd name="connsiteX0" fmla="*/ 235612 w 235612"/>
              <a:gd name="connsiteY0" fmla="*/ 0 h 287970"/>
              <a:gd name="connsiteX1" fmla="*/ 0 w 235612"/>
              <a:gd name="connsiteY1" fmla="*/ 0 h 287970"/>
              <a:gd name="connsiteX2" fmla="*/ 0 w 235612"/>
              <a:gd name="connsiteY2" fmla="*/ 26179 h 287970"/>
              <a:gd name="connsiteX3" fmla="*/ 39269 w 235612"/>
              <a:gd name="connsiteY3" fmla="*/ 26179 h 287970"/>
              <a:gd name="connsiteX4" fmla="*/ 39269 w 235612"/>
              <a:gd name="connsiteY4" fmla="*/ 104717 h 287970"/>
              <a:gd name="connsiteX5" fmla="*/ 91627 w 235612"/>
              <a:gd name="connsiteY5" fmla="*/ 143985 h 287970"/>
              <a:gd name="connsiteX6" fmla="*/ 39269 w 235612"/>
              <a:gd name="connsiteY6" fmla="*/ 183254 h 287970"/>
              <a:gd name="connsiteX7" fmla="*/ 39269 w 235612"/>
              <a:gd name="connsiteY7" fmla="*/ 261791 h 287970"/>
              <a:gd name="connsiteX8" fmla="*/ 0 w 235612"/>
              <a:gd name="connsiteY8" fmla="*/ 261791 h 287970"/>
              <a:gd name="connsiteX9" fmla="*/ 0 w 235612"/>
              <a:gd name="connsiteY9" fmla="*/ 287971 h 287970"/>
              <a:gd name="connsiteX10" fmla="*/ 235612 w 235612"/>
              <a:gd name="connsiteY10" fmla="*/ 287971 h 287970"/>
              <a:gd name="connsiteX11" fmla="*/ 235612 w 235612"/>
              <a:gd name="connsiteY11" fmla="*/ 261791 h 287970"/>
              <a:gd name="connsiteX12" fmla="*/ 196344 w 235612"/>
              <a:gd name="connsiteY12" fmla="*/ 261791 h 287970"/>
              <a:gd name="connsiteX13" fmla="*/ 196344 w 235612"/>
              <a:gd name="connsiteY13" fmla="*/ 183405 h 287970"/>
              <a:gd name="connsiteX14" fmla="*/ 143985 w 235612"/>
              <a:gd name="connsiteY14" fmla="*/ 143985 h 287970"/>
              <a:gd name="connsiteX15" fmla="*/ 196344 w 235612"/>
              <a:gd name="connsiteY15" fmla="*/ 104880 h 287970"/>
              <a:gd name="connsiteX16" fmla="*/ 196344 w 235612"/>
              <a:gd name="connsiteY16" fmla="*/ 26179 h 287970"/>
              <a:gd name="connsiteX17" fmla="*/ 235612 w 235612"/>
              <a:gd name="connsiteY17" fmla="*/ 26179 h 287970"/>
              <a:gd name="connsiteX18" fmla="*/ 235612 w 235612"/>
              <a:gd name="connsiteY18" fmla="*/ 0 h 287970"/>
              <a:gd name="connsiteX19" fmla="*/ 170164 w 235612"/>
              <a:gd name="connsiteY19" fmla="*/ 248702 h 287970"/>
              <a:gd name="connsiteX20" fmla="*/ 130896 w 235612"/>
              <a:gd name="connsiteY20" fmla="*/ 222523 h 287970"/>
              <a:gd name="connsiteX21" fmla="*/ 104717 w 235612"/>
              <a:gd name="connsiteY21" fmla="*/ 222523 h 287970"/>
              <a:gd name="connsiteX22" fmla="*/ 65448 w 235612"/>
              <a:gd name="connsiteY22" fmla="*/ 248702 h 287970"/>
              <a:gd name="connsiteX23" fmla="*/ 65448 w 235612"/>
              <a:gd name="connsiteY23" fmla="*/ 196344 h 287970"/>
              <a:gd name="connsiteX24" fmla="*/ 117806 w 235612"/>
              <a:gd name="connsiteY24" fmla="*/ 157075 h 287970"/>
              <a:gd name="connsiteX25" fmla="*/ 170164 w 235612"/>
              <a:gd name="connsiteY25" fmla="*/ 196344 h 287970"/>
              <a:gd name="connsiteX26" fmla="*/ 170164 w 235612"/>
              <a:gd name="connsiteY26" fmla="*/ 248702 h 287970"/>
              <a:gd name="connsiteX27" fmla="*/ 170164 w 235612"/>
              <a:gd name="connsiteY27" fmla="*/ 78537 h 287970"/>
              <a:gd name="connsiteX28" fmla="*/ 65448 w 235612"/>
              <a:gd name="connsiteY28" fmla="*/ 78537 h 287970"/>
              <a:gd name="connsiteX29" fmla="*/ 65448 w 235612"/>
              <a:gd name="connsiteY29" fmla="*/ 26179 h 287970"/>
              <a:gd name="connsiteX30" fmla="*/ 170164 w 235612"/>
              <a:gd name="connsiteY30" fmla="*/ 26179 h 287970"/>
              <a:gd name="connsiteX31" fmla="*/ 170164 w 235612"/>
              <a:gd name="connsiteY31" fmla="*/ 7853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5612" h="287970">
                <a:moveTo>
                  <a:pt x="235612" y="0"/>
                </a:moveTo>
                <a:lnTo>
                  <a:pt x="0" y="0"/>
                </a:lnTo>
                <a:lnTo>
                  <a:pt x="0" y="26179"/>
                </a:lnTo>
                <a:lnTo>
                  <a:pt x="39269" y="26179"/>
                </a:lnTo>
                <a:lnTo>
                  <a:pt x="39269" y="104717"/>
                </a:lnTo>
                <a:lnTo>
                  <a:pt x="91627" y="143985"/>
                </a:lnTo>
                <a:lnTo>
                  <a:pt x="39269" y="183254"/>
                </a:lnTo>
                <a:lnTo>
                  <a:pt x="39269" y="261791"/>
                </a:lnTo>
                <a:lnTo>
                  <a:pt x="0" y="261791"/>
                </a:lnTo>
                <a:lnTo>
                  <a:pt x="0" y="287971"/>
                </a:lnTo>
                <a:lnTo>
                  <a:pt x="235612" y="287971"/>
                </a:lnTo>
                <a:lnTo>
                  <a:pt x="235612" y="261791"/>
                </a:lnTo>
                <a:lnTo>
                  <a:pt x="196344" y="261791"/>
                </a:lnTo>
                <a:lnTo>
                  <a:pt x="196344" y="183405"/>
                </a:lnTo>
                <a:lnTo>
                  <a:pt x="143985" y="143985"/>
                </a:lnTo>
                <a:lnTo>
                  <a:pt x="196344" y="104880"/>
                </a:lnTo>
                <a:lnTo>
                  <a:pt x="196344" y="26179"/>
                </a:lnTo>
                <a:lnTo>
                  <a:pt x="235612" y="26179"/>
                </a:lnTo>
                <a:lnTo>
                  <a:pt x="235612" y="0"/>
                </a:lnTo>
                <a:close/>
                <a:moveTo>
                  <a:pt x="170164" y="248702"/>
                </a:moveTo>
                <a:cubicBezTo>
                  <a:pt x="156898" y="237065"/>
                  <a:pt x="130896" y="222523"/>
                  <a:pt x="130896" y="222523"/>
                </a:cubicBezTo>
                <a:lnTo>
                  <a:pt x="104717" y="222523"/>
                </a:lnTo>
                <a:lnTo>
                  <a:pt x="65448" y="248702"/>
                </a:lnTo>
                <a:lnTo>
                  <a:pt x="65448" y="196344"/>
                </a:lnTo>
                <a:lnTo>
                  <a:pt x="117806" y="157075"/>
                </a:lnTo>
                <a:lnTo>
                  <a:pt x="170164" y="196344"/>
                </a:lnTo>
                <a:lnTo>
                  <a:pt x="170164" y="248702"/>
                </a:lnTo>
                <a:close/>
                <a:moveTo>
                  <a:pt x="170164" y="78537"/>
                </a:moveTo>
                <a:lnTo>
                  <a:pt x="65448" y="78537"/>
                </a:lnTo>
                <a:lnTo>
                  <a:pt x="65448" y="26179"/>
                </a:lnTo>
                <a:lnTo>
                  <a:pt x="170164" y="26179"/>
                </a:lnTo>
                <a:lnTo>
                  <a:pt x="170164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774" name="Dowolny kształt: kształt 773"/>
          <p:cNvSpPr/>
          <p:nvPr userDrawn="1"/>
        </p:nvSpPr>
        <p:spPr>
          <a:xfrm>
            <a:off x="25113134" y="9043554"/>
            <a:ext cx="564379" cy="590624"/>
          </a:xfrm>
          <a:custGeom>
            <a:avLst/>
            <a:gdLst>
              <a:gd name="connsiteX0" fmla="*/ 287683 w 287682"/>
              <a:gd name="connsiteY0" fmla="*/ 45682 h 301060"/>
              <a:gd name="connsiteX1" fmla="*/ 242000 w 287682"/>
              <a:gd name="connsiteY1" fmla="*/ 0 h 301060"/>
              <a:gd name="connsiteX2" fmla="*/ 196318 w 287682"/>
              <a:gd name="connsiteY2" fmla="*/ 45682 h 301060"/>
              <a:gd name="connsiteX3" fmla="*/ 217143 w 287682"/>
              <a:gd name="connsiteY3" fmla="*/ 83969 h 301060"/>
              <a:gd name="connsiteX4" fmla="*/ 199675 w 287682"/>
              <a:gd name="connsiteY4" fmla="*/ 145098 h 301060"/>
              <a:gd name="connsiteX5" fmla="*/ 189786 w 287682"/>
              <a:gd name="connsiteY5" fmla="*/ 144050 h 301060"/>
              <a:gd name="connsiteX6" fmla="*/ 157055 w 287682"/>
              <a:gd name="connsiteY6" fmla="*/ 157860 h 301060"/>
              <a:gd name="connsiteX7" fmla="*/ 91601 w 287682"/>
              <a:gd name="connsiteY7" fmla="*/ 124482 h 301060"/>
              <a:gd name="connsiteX8" fmla="*/ 91601 w 287682"/>
              <a:gd name="connsiteY8" fmla="*/ 124351 h 301060"/>
              <a:gd name="connsiteX9" fmla="*/ 45801 w 287682"/>
              <a:gd name="connsiteY9" fmla="*/ 78537 h 301060"/>
              <a:gd name="connsiteX10" fmla="*/ 0 w 287682"/>
              <a:gd name="connsiteY10" fmla="*/ 124351 h 301060"/>
              <a:gd name="connsiteX11" fmla="*/ 34334 w 287682"/>
              <a:gd name="connsiteY11" fmla="*/ 168724 h 301060"/>
              <a:gd name="connsiteX12" fmla="*/ 38510 w 287682"/>
              <a:gd name="connsiteY12" fmla="*/ 214211 h 301060"/>
              <a:gd name="connsiteX13" fmla="*/ 13090 w 287682"/>
              <a:gd name="connsiteY13" fmla="*/ 255247 h 301060"/>
              <a:gd name="connsiteX14" fmla="*/ 58903 w 287682"/>
              <a:gd name="connsiteY14" fmla="*/ 301060 h 301060"/>
              <a:gd name="connsiteX15" fmla="*/ 104717 w 287682"/>
              <a:gd name="connsiteY15" fmla="*/ 255247 h 301060"/>
              <a:gd name="connsiteX16" fmla="*/ 64277 w 287682"/>
              <a:gd name="connsiteY16" fmla="*/ 209760 h 301060"/>
              <a:gd name="connsiteX17" fmla="*/ 60428 w 287682"/>
              <a:gd name="connsiteY17" fmla="*/ 167743 h 301060"/>
              <a:gd name="connsiteX18" fmla="*/ 82320 w 287682"/>
              <a:gd name="connsiteY18" fmla="*/ 151970 h 301060"/>
              <a:gd name="connsiteX19" fmla="*/ 144758 w 287682"/>
              <a:gd name="connsiteY19" fmla="*/ 181487 h 301060"/>
              <a:gd name="connsiteX20" fmla="*/ 143979 w 287682"/>
              <a:gd name="connsiteY20" fmla="*/ 189799 h 301060"/>
              <a:gd name="connsiteX21" fmla="*/ 189779 w 287682"/>
              <a:gd name="connsiteY21" fmla="*/ 235612 h 301060"/>
              <a:gd name="connsiteX22" fmla="*/ 235580 w 287682"/>
              <a:gd name="connsiteY22" fmla="*/ 189799 h 301060"/>
              <a:gd name="connsiteX23" fmla="*/ 224617 w 287682"/>
              <a:gd name="connsiteY23" fmla="*/ 160151 h 301060"/>
              <a:gd name="connsiteX24" fmla="*/ 244867 w 287682"/>
              <a:gd name="connsiteY24" fmla="*/ 91300 h 301060"/>
              <a:gd name="connsiteX25" fmla="*/ 287676 w 287682"/>
              <a:gd name="connsiteY25" fmla="*/ 45682 h 301060"/>
              <a:gd name="connsiteX26" fmla="*/ 25774 w 287682"/>
              <a:gd name="connsiteY26" fmla="*/ 124351 h 301060"/>
              <a:gd name="connsiteX27" fmla="*/ 45794 w 287682"/>
              <a:gd name="connsiteY27" fmla="*/ 104324 h 301060"/>
              <a:gd name="connsiteX28" fmla="*/ 65821 w 287682"/>
              <a:gd name="connsiteY28" fmla="*/ 124351 h 301060"/>
              <a:gd name="connsiteX29" fmla="*/ 45794 w 287682"/>
              <a:gd name="connsiteY29" fmla="*/ 144378 h 301060"/>
              <a:gd name="connsiteX30" fmla="*/ 25774 w 287682"/>
              <a:gd name="connsiteY30" fmla="*/ 124351 h 301060"/>
              <a:gd name="connsiteX31" fmla="*/ 78924 w 287682"/>
              <a:gd name="connsiteY31" fmla="*/ 255247 h 301060"/>
              <a:gd name="connsiteX32" fmla="*/ 58897 w 287682"/>
              <a:gd name="connsiteY32" fmla="*/ 275273 h 301060"/>
              <a:gd name="connsiteX33" fmla="*/ 38870 w 287682"/>
              <a:gd name="connsiteY33" fmla="*/ 255247 h 301060"/>
              <a:gd name="connsiteX34" fmla="*/ 58897 w 287682"/>
              <a:gd name="connsiteY34" fmla="*/ 235220 h 301060"/>
              <a:gd name="connsiteX35" fmla="*/ 78924 w 287682"/>
              <a:gd name="connsiteY35" fmla="*/ 255247 h 301060"/>
              <a:gd name="connsiteX36" fmla="*/ 241993 w 287682"/>
              <a:gd name="connsiteY36" fmla="*/ 25721 h 301060"/>
              <a:gd name="connsiteX37" fmla="*/ 261962 w 287682"/>
              <a:gd name="connsiteY37" fmla="*/ 45682 h 301060"/>
              <a:gd name="connsiteX38" fmla="*/ 241993 w 287682"/>
              <a:gd name="connsiteY38" fmla="*/ 65644 h 301060"/>
              <a:gd name="connsiteX39" fmla="*/ 222025 w 287682"/>
              <a:gd name="connsiteY39" fmla="*/ 45682 h 301060"/>
              <a:gd name="connsiteX40" fmla="*/ 241993 w 287682"/>
              <a:gd name="connsiteY40" fmla="*/ 25721 h 301060"/>
              <a:gd name="connsiteX41" fmla="*/ 189779 w 287682"/>
              <a:gd name="connsiteY41" fmla="*/ 209826 h 301060"/>
              <a:gd name="connsiteX42" fmla="*/ 169759 w 287682"/>
              <a:gd name="connsiteY42" fmla="*/ 189799 h 301060"/>
              <a:gd name="connsiteX43" fmla="*/ 189779 w 287682"/>
              <a:gd name="connsiteY43" fmla="*/ 169772 h 301060"/>
              <a:gd name="connsiteX44" fmla="*/ 209806 w 287682"/>
              <a:gd name="connsiteY44" fmla="*/ 189799 h 301060"/>
              <a:gd name="connsiteX45" fmla="*/ 189779 w 287682"/>
              <a:gd name="connsiteY45" fmla="*/ 209826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87682" h="301060">
                <a:moveTo>
                  <a:pt x="287683" y="45682"/>
                </a:moveTo>
                <a:cubicBezTo>
                  <a:pt x="287683" y="20485"/>
                  <a:pt x="267191" y="0"/>
                  <a:pt x="242000" y="0"/>
                </a:cubicBezTo>
                <a:cubicBezTo>
                  <a:pt x="216809" y="0"/>
                  <a:pt x="196318" y="20485"/>
                  <a:pt x="196318" y="45682"/>
                </a:cubicBezTo>
                <a:cubicBezTo>
                  <a:pt x="196318" y="61717"/>
                  <a:pt x="204616" y="75788"/>
                  <a:pt x="217143" y="83969"/>
                </a:cubicBezTo>
                <a:lnTo>
                  <a:pt x="199675" y="145098"/>
                </a:lnTo>
                <a:cubicBezTo>
                  <a:pt x="196488" y="144378"/>
                  <a:pt x="193183" y="144050"/>
                  <a:pt x="189786" y="144050"/>
                </a:cubicBezTo>
                <a:cubicBezTo>
                  <a:pt x="176971" y="144050"/>
                  <a:pt x="165374" y="149352"/>
                  <a:pt x="157055" y="157860"/>
                </a:cubicBezTo>
                <a:lnTo>
                  <a:pt x="91601" y="124482"/>
                </a:lnTo>
                <a:cubicBezTo>
                  <a:pt x="91601" y="124416"/>
                  <a:pt x="91601" y="124351"/>
                  <a:pt x="91601" y="124351"/>
                </a:cubicBezTo>
                <a:cubicBezTo>
                  <a:pt x="91601" y="99088"/>
                  <a:pt x="71057" y="78537"/>
                  <a:pt x="45801" y="78537"/>
                </a:cubicBezTo>
                <a:cubicBezTo>
                  <a:pt x="20544" y="78537"/>
                  <a:pt x="0" y="99088"/>
                  <a:pt x="0" y="124351"/>
                </a:cubicBezTo>
                <a:cubicBezTo>
                  <a:pt x="0" y="145621"/>
                  <a:pt x="14615" y="163620"/>
                  <a:pt x="34334" y="168724"/>
                </a:cubicBezTo>
                <a:lnTo>
                  <a:pt x="38510" y="214211"/>
                </a:lnTo>
                <a:cubicBezTo>
                  <a:pt x="23457" y="221737"/>
                  <a:pt x="13090" y="237314"/>
                  <a:pt x="13090" y="255247"/>
                </a:cubicBezTo>
                <a:cubicBezTo>
                  <a:pt x="13090" y="280509"/>
                  <a:pt x="33640" y="301060"/>
                  <a:pt x="58903" y="301060"/>
                </a:cubicBezTo>
                <a:cubicBezTo>
                  <a:pt x="84166" y="301060"/>
                  <a:pt x="104717" y="280509"/>
                  <a:pt x="104717" y="255247"/>
                </a:cubicBezTo>
                <a:cubicBezTo>
                  <a:pt x="104717" y="231816"/>
                  <a:pt x="87013" y="212443"/>
                  <a:pt x="64277" y="209760"/>
                </a:cubicBezTo>
                <a:lnTo>
                  <a:pt x="60428" y="167743"/>
                </a:lnTo>
                <a:cubicBezTo>
                  <a:pt x="69218" y="164798"/>
                  <a:pt x="76823" y="159235"/>
                  <a:pt x="82320" y="151970"/>
                </a:cubicBezTo>
                <a:lnTo>
                  <a:pt x="144758" y="181487"/>
                </a:lnTo>
                <a:cubicBezTo>
                  <a:pt x="144254" y="184171"/>
                  <a:pt x="143979" y="186985"/>
                  <a:pt x="143979" y="189799"/>
                </a:cubicBezTo>
                <a:cubicBezTo>
                  <a:pt x="143979" y="215061"/>
                  <a:pt x="164523" y="235612"/>
                  <a:pt x="189779" y="235612"/>
                </a:cubicBezTo>
                <a:cubicBezTo>
                  <a:pt x="215036" y="235612"/>
                  <a:pt x="235580" y="215061"/>
                  <a:pt x="235580" y="189799"/>
                </a:cubicBezTo>
                <a:cubicBezTo>
                  <a:pt x="235580" y="178542"/>
                  <a:pt x="231443" y="168136"/>
                  <a:pt x="224617" y="160151"/>
                </a:cubicBezTo>
                <a:lnTo>
                  <a:pt x="244867" y="91300"/>
                </a:lnTo>
                <a:cubicBezTo>
                  <a:pt x="268723" y="89795"/>
                  <a:pt x="287676" y="69898"/>
                  <a:pt x="287676" y="45682"/>
                </a:cubicBezTo>
                <a:close/>
                <a:moveTo>
                  <a:pt x="25774" y="124351"/>
                </a:moveTo>
                <a:cubicBezTo>
                  <a:pt x="25774" y="113290"/>
                  <a:pt x="34753" y="104324"/>
                  <a:pt x="45794" y="104324"/>
                </a:cubicBezTo>
                <a:cubicBezTo>
                  <a:pt x="56835" y="104324"/>
                  <a:pt x="65821" y="113290"/>
                  <a:pt x="65821" y="124351"/>
                </a:cubicBezTo>
                <a:cubicBezTo>
                  <a:pt x="65821" y="135412"/>
                  <a:pt x="56835" y="144378"/>
                  <a:pt x="45794" y="144378"/>
                </a:cubicBezTo>
                <a:cubicBezTo>
                  <a:pt x="34753" y="144378"/>
                  <a:pt x="25774" y="135412"/>
                  <a:pt x="25774" y="124351"/>
                </a:cubicBezTo>
                <a:close/>
                <a:moveTo>
                  <a:pt x="78924" y="255247"/>
                </a:moveTo>
                <a:cubicBezTo>
                  <a:pt x="78924" y="266308"/>
                  <a:pt x="69938" y="275273"/>
                  <a:pt x="58897" y="275273"/>
                </a:cubicBezTo>
                <a:cubicBezTo>
                  <a:pt x="47856" y="275273"/>
                  <a:pt x="38870" y="266308"/>
                  <a:pt x="38870" y="255247"/>
                </a:cubicBezTo>
                <a:cubicBezTo>
                  <a:pt x="38870" y="244186"/>
                  <a:pt x="47856" y="235220"/>
                  <a:pt x="58897" y="235220"/>
                </a:cubicBezTo>
                <a:cubicBezTo>
                  <a:pt x="69938" y="235220"/>
                  <a:pt x="78924" y="244186"/>
                  <a:pt x="78924" y="255247"/>
                </a:cubicBezTo>
                <a:close/>
                <a:moveTo>
                  <a:pt x="241993" y="25721"/>
                </a:moveTo>
                <a:cubicBezTo>
                  <a:pt x="253008" y="25721"/>
                  <a:pt x="261962" y="34687"/>
                  <a:pt x="261962" y="45682"/>
                </a:cubicBezTo>
                <a:cubicBezTo>
                  <a:pt x="261962" y="56678"/>
                  <a:pt x="253002" y="65644"/>
                  <a:pt x="241993" y="65644"/>
                </a:cubicBezTo>
                <a:cubicBezTo>
                  <a:pt x="230985" y="65644"/>
                  <a:pt x="222025" y="56678"/>
                  <a:pt x="222025" y="45682"/>
                </a:cubicBezTo>
                <a:cubicBezTo>
                  <a:pt x="222025" y="34687"/>
                  <a:pt x="230985" y="25721"/>
                  <a:pt x="241993" y="25721"/>
                </a:cubicBezTo>
                <a:close/>
                <a:moveTo>
                  <a:pt x="189779" y="209826"/>
                </a:moveTo>
                <a:cubicBezTo>
                  <a:pt x="178738" y="209826"/>
                  <a:pt x="169759" y="200860"/>
                  <a:pt x="169759" y="189799"/>
                </a:cubicBezTo>
                <a:cubicBezTo>
                  <a:pt x="169759" y="178804"/>
                  <a:pt x="178738" y="169772"/>
                  <a:pt x="189779" y="169772"/>
                </a:cubicBezTo>
                <a:cubicBezTo>
                  <a:pt x="200820" y="169772"/>
                  <a:pt x="209806" y="178804"/>
                  <a:pt x="209806" y="189799"/>
                </a:cubicBezTo>
                <a:cubicBezTo>
                  <a:pt x="209806" y="200860"/>
                  <a:pt x="200820" y="209826"/>
                  <a:pt x="189779" y="209826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775" name="Grupa 774"/>
          <p:cNvGrpSpPr/>
          <p:nvPr userDrawn="1"/>
        </p:nvGrpSpPr>
        <p:grpSpPr>
          <a:xfrm>
            <a:off x="20722921" y="5397091"/>
            <a:ext cx="590622" cy="487905"/>
            <a:chOff x="4693073" y="4843141"/>
            <a:chExt cx="301059" cy="248701"/>
          </a:xfrm>
        </p:grpSpPr>
        <p:sp>
          <p:nvSpPr>
            <p:cNvPr id="776" name="Dowolny kształt: kształt 775"/>
            <p:cNvSpPr/>
            <p:nvPr/>
          </p:nvSpPr>
          <p:spPr>
            <a:xfrm>
              <a:off x="4810879" y="4869320"/>
              <a:ext cx="183253" cy="26179"/>
            </a:xfrm>
            <a:custGeom>
              <a:avLst/>
              <a:gdLst>
                <a:gd name="connsiteX0" fmla="*/ 0 w 183253"/>
                <a:gd name="connsiteY0" fmla="*/ 0 h 26179"/>
                <a:gd name="connsiteX1" fmla="*/ 183254 w 183253"/>
                <a:gd name="connsiteY1" fmla="*/ 0 h 26179"/>
                <a:gd name="connsiteX2" fmla="*/ 183254 w 183253"/>
                <a:gd name="connsiteY2" fmla="*/ 26179 h 26179"/>
                <a:gd name="connsiteX3" fmla="*/ 0 w 183253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26179">
                  <a:moveTo>
                    <a:pt x="0" y="0"/>
                  </a:moveTo>
                  <a:lnTo>
                    <a:pt x="183254" y="0"/>
                  </a:lnTo>
                  <a:lnTo>
                    <a:pt x="183254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77" name="Dowolny kształt: kształt 776"/>
            <p:cNvSpPr/>
            <p:nvPr/>
          </p:nvSpPr>
          <p:spPr>
            <a:xfrm>
              <a:off x="4693073" y="4843141"/>
              <a:ext cx="91626" cy="65447"/>
            </a:xfrm>
            <a:custGeom>
              <a:avLst/>
              <a:gdLst>
                <a:gd name="connsiteX0" fmla="*/ 91627 w 91626"/>
                <a:gd name="connsiteY0" fmla="*/ 13090 h 65447"/>
                <a:gd name="connsiteX1" fmla="*/ 78537 w 91626"/>
                <a:gd name="connsiteY1" fmla="*/ 0 h 65447"/>
                <a:gd name="connsiteX2" fmla="*/ 39269 w 91626"/>
                <a:gd name="connsiteY2" fmla="*/ 39269 h 65447"/>
                <a:gd name="connsiteX3" fmla="*/ 13090 w 91626"/>
                <a:gd name="connsiteY3" fmla="*/ 13090 h 65447"/>
                <a:gd name="connsiteX4" fmla="*/ 0 w 91626"/>
                <a:gd name="connsiteY4" fmla="*/ 26179 h 65447"/>
                <a:gd name="connsiteX5" fmla="*/ 39269 w 91626"/>
                <a:gd name="connsiteY5" fmla="*/ 65448 h 65447"/>
                <a:gd name="connsiteX6" fmla="*/ 91627 w 91626"/>
                <a:gd name="connsiteY6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26" h="65447">
                  <a:moveTo>
                    <a:pt x="91627" y="13090"/>
                  </a:moveTo>
                  <a:lnTo>
                    <a:pt x="78537" y="0"/>
                  </a:lnTo>
                  <a:lnTo>
                    <a:pt x="39269" y="39269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39269" y="65448"/>
                  </a:lnTo>
                  <a:lnTo>
                    <a:pt x="91627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78" name="Dowolny kształt: kształt 777"/>
            <p:cNvSpPr/>
            <p:nvPr/>
          </p:nvSpPr>
          <p:spPr>
            <a:xfrm>
              <a:off x="4810879" y="4960947"/>
              <a:ext cx="183253" cy="26179"/>
            </a:xfrm>
            <a:custGeom>
              <a:avLst/>
              <a:gdLst>
                <a:gd name="connsiteX0" fmla="*/ 0 w 183253"/>
                <a:gd name="connsiteY0" fmla="*/ 0 h 26179"/>
                <a:gd name="connsiteX1" fmla="*/ 183254 w 183253"/>
                <a:gd name="connsiteY1" fmla="*/ 0 h 26179"/>
                <a:gd name="connsiteX2" fmla="*/ 183254 w 183253"/>
                <a:gd name="connsiteY2" fmla="*/ 26179 h 26179"/>
                <a:gd name="connsiteX3" fmla="*/ 0 w 183253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26179">
                  <a:moveTo>
                    <a:pt x="0" y="0"/>
                  </a:moveTo>
                  <a:lnTo>
                    <a:pt x="183254" y="0"/>
                  </a:lnTo>
                  <a:lnTo>
                    <a:pt x="183254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79" name="Dowolny kształt: kształt 778"/>
            <p:cNvSpPr/>
            <p:nvPr/>
          </p:nvSpPr>
          <p:spPr>
            <a:xfrm>
              <a:off x="4693073" y="4934768"/>
              <a:ext cx="91626" cy="65447"/>
            </a:xfrm>
            <a:custGeom>
              <a:avLst/>
              <a:gdLst>
                <a:gd name="connsiteX0" fmla="*/ 91627 w 91626"/>
                <a:gd name="connsiteY0" fmla="*/ 13090 h 65447"/>
                <a:gd name="connsiteX1" fmla="*/ 78537 w 91626"/>
                <a:gd name="connsiteY1" fmla="*/ 0 h 65447"/>
                <a:gd name="connsiteX2" fmla="*/ 39269 w 91626"/>
                <a:gd name="connsiteY2" fmla="*/ 39269 h 65447"/>
                <a:gd name="connsiteX3" fmla="*/ 13090 w 91626"/>
                <a:gd name="connsiteY3" fmla="*/ 13090 h 65447"/>
                <a:gd name="connsiteX4" fmla="*/ 0 w 91626"/>
                <a:gd name="connsiteY4" fmla="*/ 26179 h 65447"/>
                <a:gd name="connsiteX5" fmla="*/ 39269 w 91626"/>
                <a:gd name="connsiteY5" fmla="*/ 65448 h 65447"/>
                <a:gd name="connsiteX6" fmla="*/ 91627 w 91626"/>
                <a:gd name="connsiteY6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26" h="65447">
                  <a:moveTo>
                    <a:pt x="91627" y="13090"/>
                  </a:moveTo>
                  <a:lnTo>
                    <a:pt x="78537" y="0"/>
                  </a:lnTo>
                  <a:lnTo>
                    <a:pt x="39269" y="39269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39269" y="65448"/>
                  </a:lnTo>
                  <a:lnTo>
                    <a:pt x="91627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80" name="Dowolny kształt: kształt 779"/>
            <p:cNvSpPr/>
            <p:nvPr/>
          </p:nvSpPr>
          <p:spPr>
            <a:xfrm>
              <a:off x="4810879" y="5052574"/>
              <a:ext cx="183253" cy="26179"/>
            </a:xfrm>
            <a:custGeom>
              <a:avLst/>
              <a:gdLst>
                <a:gd name="connsiteX0" fmla="*/ 0 w 183253"/>
                <a:gd name="connsiteY0" fmla="*/ 0 h 26179"/>
                <a:gd name="connsiteX1" fmla="*/ 183254 w 183253"/>
                <a:gd name="connsiteY1" fmla="*/ 0 h 26179"/>
                <a:gd name="connsiteX2" fmla="*/ 183254 w 183253"/>
                <a:gd name="connsiteY2" fmla="*/ 26179 h 26179"/>
                <a:gd name="connsiteX3" fmla="*/ 0 w 183253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26179">
                  <a:moveTo>
                    <a:pt x="0" y="0"/>
                  </a:moveTo>
                  <a:lnTo>
                    <a:pt x="183254" y="0"/>
                  </a:lnTo>
                  <a:lnTo>
                    <a:pt x="183254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81" name="Dowolny kształt: kształt 780"/>
            <p:cNvSpPr/>
            <p:nvPr/>
          </p:nvSpPr>
          <p:spPr>
            <a:xfrm>
              <a:off x="4693073" y="5026395"/>
              <a:ext cx="91626" cy="65447"/>
            </a:xfrm>
            <a:custGeom>
              <a:avLst/>
              <a:gdLst>
                <a:gd name="connsiteX0" fmla="*/ 91627 w 91626"/>
                <a:gd name="connsiteY0" fmla="*/ 13090 h 65447"/>
                <a:gd name="connsiteX1" fmla="*/ 78537 w 91626"/>
                <a:gd name="connsiteY1" fmla="*/ 0 h 65447"/>
                <a:gd name="connsiteX2" fmla="*/ 39269 w 91626"/>
                <a:gd name="connsiteY2" fmla="*/ 39269 h 65447"/>
                <a:gd name="connsiteX3" fmla="*/ 13090 w 91626"/>
                <a:gd name="connsiteY3" fmla="*/ 13090 h 65447"/>
                <a:gd name="connsiteX4" fmla="*/ 0 w 91626"/>
                <a:gd name="connsiteY4" fmla="*/ 26179 h 65447"/>
                <a:gd name="connsiteX5" fmla="*/ 39269 w 91626"/>
                <a:gd name="connsiteY5" fmla="*/ 65448 h 65447"/>
                <a:gd name="connsiteX6" fmla="*/ 91627 w 91626"/>
                <a:gd name="connsiteY6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26" h="65447">
                  <a:moveTo>
                    <a:pt x="91627" y="13090"/>
                  </a:moveTo>
                  <a:lnTo>
                    <a:pt x="78537" y="0"/>
                  </a:lnTo>
                  <a:lnTo>
                    <a:pt x="39269" y="39269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39269" y="65448"/>
                  </a:lnTo>
                  <a:lnTo>
                    <a:pt x="91627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782" name="Grafika 52"/>
          <p:cNvGrpSpPr/>
          <p:nvPr userDrawn="1"/>
        </p:nvGrpSpPr>
        <p:grpSpPr>
          <a:xfrm>
            <a:off x="31508237" y="-2768934"/>
            <a:ext cx="616302" cy="616302"/>
            <a:chOff x="10190693" y="680657"/>
            <a:chExt cx="314149" cy="314149"/>
          </a:xfrm>
          <a:solidFill>
            <a:srgbClr val="212E39"/>
          </a:solidFill>
        </p:grpSpPr>
        <p:sp>
          <p:nvSpPr>
            <p:cNvPr id="783" name="Dowolny kształt: kształt 782"/>
            <p:cNvSpPr/>
            <p:nvPr/>
          </p:nvSpPr>
          <p:spPr>
            <a:xfrm>
              <a:off x="10256140" y="680657"/>
              <a:ext cx="222522" cy="235612"/>
            </a:xfrm>
            <a:custGeom>
              <a:avLst/>
              <a:gdLst>
                <a:gd name="connsiteX0" fmla="*/ 222523 w 222522"/>
                <a:gd name="connsiteY0" fmla="*/ 65448 h 235612"/>
                <a:gd name="connsiteX1" fmla="*/ 157075 w 222522"/>
                <a:gd name="connsiteY1" fmla="*/ 0 h 235612"/>
                <a:gd name="connsiteX2" fmla="*/ 0 w 222522"/>
                <a:gd name="connsiteY2" fmla="*/ 170164 h 235612"/>
                <a:gd name="connsiteX3" fmla="*/ 65448 w 222522"/>
                <a:gd name="connsiteY3" fmla="*/ 235612 h 235612"/>
                <a:gd name="connsiteX4" fmla="*/ 222523 w 222522"/>
                <a:gd name="connsiteY4" fmla="*/ 65448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22" h="235612">
                  <a:moveTo>
                    <a:pt x="222523" y="65448"/>
                  </a:moveTo>
                  <a:lnTo>
                    <a:pt x="157075" y="0"/>
                  </a:lnTo>
                  <a:lnTo>
                    <a:pt x="0" y="170164"/>
                  </a:lnTo>
                  <a:lnTo>
                    <a:pt x="65448" y="235612"/>
                  </a:lnTo>
                  <a:lnTo>
                    <a:pt x="222523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84" name="Dowolny kształt: kształt 783"/>
            <p:cNvSpPr/>
            <p:nvPr/>
          </p:nvSpPr>
          <p:spPr>
            <a:xfrm rot="-2700000">
              <a:off x="10266540" y="859594"/>
              <a:ext cx="18508" cy="74047"/>
            </a:xfrm>
            <a:custGeom>
              <a:avLst/>
              <a:gdLst>
                <a:gd name="connsiteX0" fmla="*/ 0 w 18508"/>
                <a:gd name="connsiteY0" fmla="*/ 0 h 74047"/>
                <a:gd name="connsiteX1" fmla="*/ 18509 w 18508"/>
                <a:gd name="connsiteY1" fmla="*/ 0 h 74047"/>
                <a:gd name="connsiteX2" fmla="*/ 18509 w 18508"/>
                <a:gd name="connsiteY2" fmla="*/ 74048 h 74047"/>
                <a:gd name="connsiteX3" fmla="*/ 0 w 18508"/>
                <a:gd name="connsiteY3" fmla="*/ 74048 h 7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8" h="74047">
                  <a:moveTo>
                    <a:pt x="0" y="0"/>
                  </a:moveTo>
                  <a:lnTo>
                    <a:pt x="18509" y="0"/>
                  </a:lnTo>
                  <a:lnTo>
                    <a:pt x="18509" y="74048"/>
                  </a:lnTo>
                  <a:lnTo>
                    <a:pt x="0" y="740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85" name="Dowolny kształt: kształt 784"/>
            <p:cNvSpPr/>
            <p:nvPr/>
          </p:nvSpPr>
          <p:spPr>
            <a:xfrm>
              <a:off x="10216872" y="877001"/>
              <a:ext cx="79977" cy="78498"/>
            </a:xfrm>
            <a:custGeom>
              <a:avLst/>
              <a:gdLst>
                <a:gd name="connsiteX0" fmla="*/ 14530 w 79977"/>
                <a:gd name="connsiteY0" fmla="*/ 0 h 78498"/>
                <a:gd name="connsiteX1" fmla="*/ 0 w 79977"/>
                <a:gd name="connsiteY1" fmla="*/ 78498 h 78498"/>
                <a:gd name="connsiteX2" fmla="*/ 79977 w 79977"/>
                <a:gd name="connsiteY2" fmla="*/ 65448 h 78498"/>
                <a:gd name="connsiteX3" fmla="*/ 14530 w 79977"/>
                <a:gd name="connsiteY3" fmla="*/ 0 h 7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977" h="78498">
                  <a:moveTo>
                    <a:pt x="14530" y="0"/>
                  </a:moveTo>
                  <a:lnTo>
                    <a:pt x="0" y="78498"/>
                  </a:lnTo>
                  <a:lnTo>
                    <a:pt x="79977" y="65448"/>
                  </a:lnTo>
                  <a:lnTo>
                    <a:pt x="1453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86" name="Dowolny kształt: kształt 785"/>
            <p:cNvSpPr/>
            <p:nvPr/>
          </p:nvSpPr>
          <p:spPr>
            <a:xfrm>
              <a:off x="10190693" y="968582"/>
              <a:ext cx="314149" cy="26224"/>
            </a:xfrm>
            <a:custGeom>
              <a:avLst/>
              <a:gdLst>
                <a:gd name="connsiteX0" fmla="*/ 52358 w 314149"/>
                <a:gd name="connsiteY0" fmla="*/ 46 h 26224"/>
                <a:gd name="connsiteX1" fmla="*/ 0 w 314149"/>
                <a:gd name="connsiteY1" fmla="*/ 13076 h 26224"/>
                <a:gd name="connsiteX2" fmla="*/ 0 w 314149"/>
                <a:gd name="connsiteY2" fmla="*/ 26225 h 26224"/>
                <a:gd name="connsiteX3" fmla="*/ 314150 w 314149"/>
                <a:gd name="connsiteY3" fmla="*/ 26225 h 26224"/>
                <a:gd name="connsiteX4" fmla="*/ 314150 w 314149"/>
                <a:gd name="connsiteY4" fmla="*/ 0 h 26224"/>
                <a:gd name="connsiteX5" fmla="*/ 52358 w 314149"/>
                <a:gd name="connsiteY5" fmla="*/ 46 h 2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149" h="26224">
                  <a:moveTo>
                    <a:pt x="52358" y="46"/>
                  </a:moveTo>
                  <a:lnTo>
                    <a:pt x="0" y="13076"/>
                  </a:lnTo>
                  <a:lnTo>
                    <a:pt x="0" y="26225"/>
                  </a:lnTo>
                  <a:lnTo>
                    <a:pt x="314150" y="26225"/>
                  </a:lnTo>
                  <a:lnTo>
                    <a:pt x="314150" y="0"/>
                  </a:lnTo>
                  <a:lnTo>
                    <a:pt x="52358" y="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787" name="Dowolny kształt: kształt 786"/>
          <p:cNvSpPr/>
          <p:nvPr userDrawn="1"/>
        </p:nvSpPr>
        <p:spPr>
          <a:xfrm>
            <a:off x="16948034" y="235522"/>
            <a:ext cx="564944" cy="564944"/>
          </a:xfrm>
          <a:custGeom>
            <a:avLst/>
            <a:gdLst>
              <a:gd name="connsiteX0" fmla="*/ 130909 w 287970"/>
              <a:gd name="connsiteY0" fmla="*/ 26192 h 287970"/>
              <a:gd name="connsiteX1" fmla="*/ 130909 w 287970"/>
              <a:gd name="connsiteY1" fmla="*/ 52371 h 287970"/>
              <a:gd name="connsiteX2" fmla="*/ 232405 w 287970"/>
              <a:gd name="connsiteY2" fmla="*/ 52371 h 287970"/>
              <a:gd name="connsiteX3" fmla="*/ 261805 w 287970"/>
              <a:gd name="connsiteY3" fmla="*/ 59721 h 287970"/>
              <a:gd name="connsiteX4" fmla="*/ 261805 w 287970"/>
              <a:gd name="connsiteY4" fmla="*/ 106974 h 287970"/>
              <a:gd name="connsiteX5" fmla="*/ 256385 w 287970"/>
              <a:gd name="connsiteY5" fmla="*/ 112394 h 287970"/>
              <a:gd name="connsiteX6" fmla="*/ 243041 w 287970"/>
              <a:gd name="connsiteY6" fmla="*/ 125738 h 287970"/>
              <a:gd name="connsiteX7" fmla="*/ 251477 w 287970"/>
              <a:gd name="connsiteY7" fmla="*/ 142617 h 287970"/>
              <a:gd name="connsiteX8" fmla="*/ 261805 w 287970"/>
              <a:gd name="connsiteY8" fmla="*/ 163266 h 287970"/>
              <a:gd name="connsiteX9" fmla="*/ 261805 w 287970"/>
              <a:gd name="connsiteY9" fmla="*/ 201809 h 287970"/>
              <a:gd name="connsiteX10" fmla="*/ 240868 w 287970"/>
              <a:gd name="connsiteY10" fmla="*/ 234637 h 287970"/>
              <a:gd name="connsiteX11" fmla="*/ 236980 w 287970"/>
              <a:gd name="connsiteY11" fmla="*/ 240730 h 287970"/>
              <a:gd name="connsiteX12" fmla="*/ 236771 w 287970"/>
              <a:gd name="connsiteY12" fmla="*/ 247956 h 287970"/>
              <a:gd name="connsiteX13" fmla="*/ 236653 w 287970"/>
              <a:gd name="connsiteY13" fmla="*/ 252007 h 287970"/>
              <a:gd name="connsiteX14" fmla="*/ 230808 w 287970"/>
              <a:gd name="connsiteY14" fmla="*/ 250057 h 287970"/>
              <a:gd name="connsiteX15" fmla="*/ 226777 w 287970"/>
              <a:gd name="connsiteY15" fmla="*/ 248715 h 287970"/>
              <a:gd name="connsiteX16" fmla="*/ 173391 w 287970"/>
              <a:gd name="connsiteY16" fmla="*/ 248715 h 287970"/>
              <a:gd name="connsiteX17" fmla="*/ 131197 w 287970"/>
              <a:gd name="connsiteY17" fmla="*/ 238165 h 287970"/>
              <a:gd name="connsiteX18" fmla="*/ 123232 w 287970"/>
              <a:gd name="connsiteY18" fmla="*/ 230200 h 287970"/>
              <a:gd name="connsiteX19" fmla="*/ 119338 w 287970"/>
              <a:gd name="connsiteY19" fmla="*/ 226306 h 287970"/>
              <a:gd name="connsiteX20" fmla="*/ 114207 w 287970"/>
              <a:gd name="connsiteY20" fmla="*/ 224309 h 287970"/>
              <a:gd name="connsiteX21" fmla="*/ 38699 w 287970"/>
              <a:gd name="connsiteY21" fmla="*/ 194943 h 287970"/>
              <a:gd name="connsiteX22" fmla="*/ 38699 w 287970"/>
              <a:gd name="connsiteY22" fmla="*/ 167082 h 287970"/>
              <a:gd name="connsiteX23" fmla="*/ 37979 w 287970"/>
              <a:gd name="connsiteY23" fmla="*/ 164078 h 287970"/>
              <a:gd name="connsiteX24" fmla="*/ 26690 w 287970"/>
              <a:gd name="connsiteY24" fmla="*/ 116877 h 287970"/>
              <a:gd name="connsiteX25" fmla="*/ 36088 w 287970"/>
              <a:gd name="connsiteY25" fmla="*/ 60500 h 287970"/>
              <a:gd name="connsiteX26" fmla="*/ 71796 w 287970"/>
              <a:gd name="connsiteY26" fmla="*/ 51573 h 287970"/>
              <a:gd name="connsiteX27" fmla="*/ 74584 w 287970"/>
              <a:gd name="connsiteY27" fmla="*/ 50879 h 287970"/>
              <a:gd name="connsiteX28" fmla="*/ 77156 w 287970"/>
              <a:gd name="connsiteY28" fmla="*/ 49596 h 287970"/>
              <a:gd name="connsiteX29" fmla="*/ 103336 w 287970"/>
              <a:gd name="connsiteY29" fmla="*/ 36507 h 287970"/>
              <a:gd name="connsiteX30" fmla="*/ 123984 w 287970"/>
              <a:gd name="connsiteY30" fmla="*/ 26179 h 287970"/>
              <a:gd name="connsiteX31" fmla="*/ 130896 w 287970"/>
              <a:gd name="connsiteY31" fmla="*/ 26179 h 287970"/>
              <a:gd name="connsiteX32" fmla="*/ 157075 w 287970"/>
              <a:gd name="connsiteY32" fmla="*/ 0 h 287970"/>
              <a:gd name="connsiteX33" fmla="*/ 117806 w 287970"/>
              <a:gd name="connsiteY33" fmla="*/ 0 h 287970"/>
              <a:gd name="connsiteX34" fmla="*/ 91627 w 287970"/>
              <a:gd name="connsiteY34" fmla="*/ 13090 h 287970"/>
              <a:gd name="connsiteX35" fmla="*/ 65448 w 287970"/>
              <a:gd name="connsiteY35" fmla="*/ 26179 h 287970"/>
              <a:gd name="connsiteX36" fmla="*/ 13090 w 287970"/>
              <a:gd name="connsiteY36" fmla="*/ 39269 h 287970"/>
              <a:gd name="connsiteX37" fmla="*/ 0 w 287970"/>
              <a:gd name="connsiteY37" fmla="*/ 117806 h 287970"/>
              <a:gd name="connsiteX38" fmla="*/ 12520 w 287970"/>
              <a:gd name="connsiteY38" fmla="*/ 170164 h 287970"/>
              <a:gd name="connsiteX39" fmla="*/ 12520 w 287970"/>
              <a:gd name="connsiteY39" fmla="*/ 212849 h 287970"/>
              <a:gd name="connsiteX40" fmla="*/ 104717 w 287970"/>
              <a:gd name="connsiteY40" fmla="*/ 248702 h 287970"/>
              <a:gd name="connsiteX41" fmla="*/ 117806 w 287970"/>
              <a:gd name="connsiteY41" fmla="*/ 261791 h 287970"/>
              <a:gd name="connsiteX42" fmla="*/ 170164 w 287970"/>
              <a:gd name="connsiteY42" fmla="*/ 274881 h 287970"/>
              <a:gd name="connsiteX43" fmla="*/ 222523 w 287970"/>
              <a:gd name="connsiteY43" fmla="*/ 274881 h 287970"/>
              <a:gd name="connsiteX44" fmla="*/ 261791 w 287970"/>
              <a:gd name="connsiteY44" fmla="*/ 287971 h 287970"/>
              <a:gd name="connsiteX45" fmla="*/ 262930 w 287970"/>
              <a:gd name="connsiteY45" fmla="*/ 248702 h 287970"/>
              <a:gd name="connsiteX46" fmla="*/ 287971 w 287970"/>
              <a:gd name="connsiteY46" fmla="*/ 209433 h 287970"/>
              <a:gd name="connsiteX47" fmla="*/ 287971 w 287970"/>
              <a:gd name="connsiteY47" fmla="*/ 157075 h 287970"/>
              <a:gd name="connsiteX48" fmla="*/ 274881 w 287970"/>
              <a:gd name="connsiteY48" fmla="*/ 130896 h 287970"/>
              <a:gd name="connsiteX49" fmla="*/ 287971 w 287970"/>
              <a:gd name="connsiteY49" fmla="*/ 117806 h 287970"/>
              <a:gd name="connsiteX50" fmla="*/ 287971 w 287970"/>
              <a:gd name="connsiteY50" fmla="*/ 39269 h 287970"/>
              <a:gd name="connsiteX51" fmla="*/ 235612 w 287970"/>
              <a:gd name="connsiteY51" fmla="*/ 26179 h 287970"/>
              <a:gd name="connsiteX52" fmla="*/ 157075 w 287970"/>
              <a:gd name="connsiteY52" fmla="*/ 26179 h 287970"/>
              <a:gd name="connsiteX53" fmla="*/ 157075 w 287970"/>
              <a:gd name="connsiteY53" fmla="*/ 0 h 287970"/>
              <a:gd name="connsiteX54" fmla="*/ 157075 w 287970"/>
              <a:gd name="connsiteY54" fmla="*/ 0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87970" h="287970">
                <a:moveTo>
                  <a:pt x="130909" y="26192"/>
                </a:moveTo>
                <a:lnTo>
                  <a:pt x="130909" y="52371"/>
                </a:lnTo>
                <a:lnTo>
                  <a:pt x="232405" y="52371"/>
                </a:lnTo>
                <a:lnTo>
                  <a:pt x="261805" y="59721"/>
                </a:lnTo>
                <a:lnTo>
                  <a:pt x="261805" y="106974"/>
                </a:lnTo>
                <a:lnTo>
                  <a:pt x="256385" y="112394"/>
                </a:lnTo>
                <a:lnTo>
                  <a:pt x="243041" y="125738"/>
                </a:lnTo>
                <a:lnTo>
                  <a:pt x="251477" y="142617"/>
                </a:lnTo>
                <a:lnTo>
                  <a:pt x="261805" y="163266"/>
                </a:lnTo>
                <a:lnTo>
                  <a:pt x="261805" y="201809"/>
                </a:lnTo>
                <a:lnTo>
                  <a:pt x="240868" y="234637"/>
                </a:lnTo>
                <a:lnTo>
                  <a:pt x="236980" y="240730"/>
                </a:lnTo>
                <a:lnTo>
                  <a:pt x="236771" y="247956"/>
                </a:lnTo>
                <a:lnTo>
                  <a:pt x="236653" y="252007"/>
                </a:lnTo>
                <a:lnTo>
                  <a:pt x="230808" y="250057"/>
                </a:lnTo>
                <a:lnTo>
                  <a:pt x="226777" y="248715"/>
                </a:lnTo>
                <a:lnTo>
                  <a:pt x="173391" y="248715"/>
                </a:lnTo>
                <a:lnTo>
                  <a:pt x="131197" y="238165"/>
                </a:lnTo>
                <a:lnTo>
                  <a:pt x="123232" y="230200"/>
                </a:lnTo>
                <a:lnTo>
                  <a:pt x="119338" y="226306"/>
                </a:lnTo>
                <a:lnTo>
                  <a:pt x="114207" y="224309"/>
                </a:lnTo>
                <a:lnTo>
                  <a:pt x="38699" y="194943"/>
                </a:lnTo>
                <a:lnTo>
                  <a:pt x="38699" y="167082"/>
                </a:lnTo>
                <a:lnTo>
                  <a:pt x="37979" y="164078"/>
                </a:lnTo>
                <a:lnTo>
                  <a:pt x="26690" y="116877"/>
                </a:lnTo>
                <a:lnTo>
                  <a:pt x="36088" y="60500"/>
                </a:lnTo>
                <a:lnTo>
                  <a:pt x="71796" y="51573"/>
                </a:lnTo>
                <a:lnTo>
                  <a:pt x="74584" y="50879"/>
                </a:lnTo>
                <a:lnTo>
                  <a:pt x="77156" y="49596"/>
                </a:lnTo>
                <a:lnTo>
                  <a:pt x="103336" y="36507"/>
                </a:lnTo>
                <a:lnTo>
                  <a:pt x="123984" y="26179"/>
                </a:lnTo>
                <a:lnTo>
                  <a:pt x="130896" y="26179"/>
                </a:lnTo>
                <a:moveTo>
                  <a:pt x="157075" y="0"/>
                </a:moveTo>
                <a:lnTo>
                  <a:pt x="117806" y="0"/>
                </a:lnTo>
                <a:lnTo>
                  <a:pt x="91627" y="13090"/>
                </a:lnTo>
                <a:lnTo>
                  <a:pt x="65448" y="26179"/>
                </a:lnTo>
                <a:lnTo>
                  <a:pt x="13090" y="39269"/>
                </a:lnTo>
                <a:lnTo>
                  <a:pt x="0" y="117806"/>
                </a:lnTo>
                <a:lnTo>
                  <a:pt x="12520" y="170164"/>
                </a:lnTo>
                <a:lnTo>
                  <a:pt x="12520" y="212849"/>
                </a:lnTo>
                <a:lnTo>
                  <a:pt x="104717" y="248702"/>
                </a:lnTo>
                <a:lnTo>
                  <a:pt x="117806" y="261791"/>
                </a:lnTo>
                <a:lnTo>
                  <a:pt x="170164" y="274881"/>
                </a:lnTo>
                <a:lnTo>
                  <a:pt x="222523" y="274881"/>
                </a:lnTo>
                <a:lnTo>
                  <a:pt x="261791" y="287971"/>
                </a:lnTo>
                <a:lnTo>
                  <a:pt x="262930" y="248702"/>
                </a:lnTo>
                <a:lnTo>
                  <a:pt x="287971" y="209433"/>
                </a:lnTo>
                <a:lnTo>
                  <a:pt x="287971" y="157075"/>
                </a:lnTo>
                <a:lnTo>
                  <a:pt x="274881" y="130896"/>
                </a:lnTo>
                <a:lnTo>
                  <a:pt x="287971" y="117806"/>
                </a:lnTo>
                <a:lnTo>
                  <a:pt x="287971" y="39269"/>
                </a:lnTo>
                <a:lnTo>
                  <a:pt x="235612" y="26179"/>
                </a:lnTo>
                <a:lnTo>
                  <a:pt x="157075" y="26179"/>
                </a:lnTo>
                <a:lnTo>
                  <a:pt x="157075" y="0"/>
                </a:lnTo>
                <a:lnTo>
                  <a:pt x="157075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788" name="Grafika 52"/>
          <p:cNvGrpSpPr/>
          <p:nvPr userDrawn="1"/>
        </p:nvGrpSpPr>
        <p:grpSpPr>
          <a:xfrm>
            <a:off x="25884465" y="9043554"/>
            <a:ext cx="359509" cy="616302"/>
            <a:chOff x="7324077" y="6701860"/>
            <a:chExt cx="183253" cy="314149"/>
          </a:xfrm>
          <a:solidFill>
            <a:srgbClr val="212E39"/>
          </a:solidFill>
        </p:grpSpPr>
        <p:sp>
          <p:nvSpPr>
            <p:cNvPr id="789" name="Dowolny kształt: kształt 788"/>
            <p:cNvSpPr/>
            <p:nvPr/>
          </p:nvSpPr>
          <p:spPr>
            <a:xfrm>
              <a:off x="7324077" y="6701860"/>
              <a:ext cx="183253" cy="274880"/>
            </a:xfrm>
            <a:custGeom>
              <a:avLst/>
              <a:gdLst>
                <a:gd name="connsiteX0" fmla="*/ 157075 w 183253"/>
                <a:gd name="connsiteY0" fmla="*/ 78537 h 274880"/>
                <a:gd name="connsiteX1" fmla="*/ 157075 w 183253"/>
                <a:gd name="connsiteY1" fmla="*/ 0 h 274880"/>
                <a:gd name="connsiteX2" fmla="*/ 130896 w 183253"/>
                <a:gd name="connsiteY2" fmla="*/ 0 h 274880"/>
                <a:gd name="connsiteX3" fmla="*/ 130896 w 183253"/>
                <a:gd name="connsiteY3" fmla="*/ 78537 h 274880"/>
                <a:gd name="connsiteX4" fmla="*/ 52358 w 183253"/>
                <a:gd name="connsiteY4" fmla="*/ 78537 h 274880"/>
                <a:gd name="connsiteX5" fmla="*/ 52358 w 183253"/>
                <a:gd name="connsiteY5" fmla="*/ 0 h 274880"/>
                <a:gd name="connsiteX6" fmla="*/ 26179 w 183253"/>
                <a:gd name="connsiteY6" fmla="*/ 0 h 274880"/>
                <a:gd name="connsiteX7" fmla="*/ 26179 w 183253"/>
                <a:gd name="connsiteY7" fmla="*/ 78537 h 274880"/>
                <a:gd name="connsiteX8" fmla="*/ 0 w 183253"/>
                <a:gd name="connsiteY8" fmla="*/ 78537 h 274880"/>
                <a:gd name="connsiteX9" fmla="*/ 0 w 183253"/>
                <a:gd name="connsiteY9" fmla="*/ 209433 h 274880"/>
                <a:gd name="connsiteX10" fmla="*/ 52358 w 183253"/>
                <a:gd name="connsiteY10" fmla="*/ 248702 h 274880"/>
                <a:gd name="connsiteX11" fmla="*/ 52358 w 183253"/>
                <a:gd name="connsiteY11" fmla="*/ 274881 h 274880"/>
                <a:gd name="connsiteX12" fmla="*/ 130896 w 183253"/>
                <a:gd name="connsiteY12" fmla="*/ 274881 h 274880"/>
                <a:gd name="connsiteX13" fmla="*/ 130896 w 183253"/>
                <a:gd name="connsiteY13" fmla="*/ 248702 h 274880"/>
                <a:gd name="connsiteX14" fmla="*/ 183254 w 183253"/>
                <a:gd name="connsiteY14" fmla="*/ 209433 h 274880"/>
                <a:gd name="connsiteX15" fmla="*/ 183254 w 183253"/>
                <a:gd name="connsiteY15" fmla="*/ 78537 h 274880"/>
                <a:gd name="connsiteX16" fmla="*/ 157075 w 183253"/>
                <a:gd name="connsiteY16" fmla="*/ 78537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253" h="274880">
                  <a:moveTo>
                    <a:pt x="157075" y="78537"/>
                  </a:moveTo>
                  <a:lnTo>
                    <a:pt x="157075" y="0"/>
                  </a:lnTo>
                  <a:lnTo>
                    <a:pt x="130896" y="0"/>
                  </a:lnTo>
                  <a:lnTo>
                    <a:pt x="130896" y="78537"/>
                  </a:lnTo>
                  <a:lnTo>
                    <a:pt x="52358" y="78537"/>
                  </a:lnTo>
                  <a:lnTo>
                    <a:pt x="52358" y="0"/>
                  </a:ln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lnTo>
                    <a:pt x="0" y="209433"/>
                  </a:lnTo>
                  <a:lnTo>
                    <a:pt x="52358" y="248702"/>
                  </a:lnTo>
                  <a:lnTo>
                    <a:pt x="52358" y="274881"/>
                  </a:lnTo>
                  <a:lnTo>
                    <a:pt x="130896" y="274881"/>
                  </a:lnTo>
                  <a:lnTo>
                    <a:pt x="130896" y="248702"/>
                  </a:lnTo>
                  <a:lnTo>
                    <a:pt x="183254" y="209433"/>
                  </a:lnTo>
                  <a:lnTo>
                    <a:pt x="183254" y="78537"/>
                  </a:lnTo>
                  <a:lnTo>
                    <a:pt x="157075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90" name="Dowolny kształt: kształt 789"/>
            <p:cNvSpPr/>
            <p:nvPr/>
          </p:nvSpPr>
          <p:spPr>
            <a:xfrm>
              <a:off x="7402614" y="6989830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791" name="Dowolny kształt: kształt 790"/>
          <p:cNvSpPr/>
          <p:nvPr userDrawn="1"/>
        </p:nvSpPr>
        <p:spPr>
          <a:xfrm>
            <a:off x="22032566" y="928888"/>
            <a:ext cx="616302" cy="487905"/>
          </a:xfrm>
          <a:custGeom>
            <a:avLst/>
            <a:gdLst>
              <a:gd name="connsiteX0" fmla="*/ 143985 w 314149"/>
              <a:gd name="connsiteY0" fmla="*/ 65696 h 248701"/>
              <a:gd name="connsiteX1" fmla="*/ 287971 w 314149"/>
              <a:gd name="connsiteY1" fmla="*/ 65448 h 248701"/>
              <a:gd name="connsiteX2" fmla="*/ 287971 w 314149"/>
              <a:gd name="connsiteY2" fmla="*/ 222523 h 248701"/>
              <a:gd name="connsiteX3" fmla="*/ 26199 w 314149"/>
              <a:gd name="connsiteY3" fmla="*/ 222523 h 248701"/>
              <a:gd name="connsiteX4" fmla="*/ 26336 w 314149"/>
              <a:gd name="connsiteY4" fmla="*/ 26179 h 248701"/>
              <a:gd name="connsiteX5" fmla="*/ 117806 w 314149"/>
              <a:gd name="connsiteY5" fmla="*/ 26179 h 248701"/>
              <a:gd name="connsiteX6" fmla="*/ 130896 w 314149"/>
              <a:gd name="connsiteY6" fmla="*/ 0 h 248701"/>
              <a:gd name="connsiteX7" fmla="*/ 177 w 314149"/>
              <a:gd name="connsiteY7" fmla="*/ 0 h 248701"/>
              <a:gd name="connsiteX8" fmla="*/ 0 w 314149"/>
              <a:gd name="connsiteY8" fmla="*/ 248702 h 248701"/>
              <a:gd name="connsiteX9" fmla="*/ 314150 w 314149"/>
              <a:gd name="connsiteY9" fmla="*/ 248702 h 248701"/>
              <a:gd name="connsiteX10" fmla="*/ 314150 w 314149"/>
              <a:gd name="connsiteY10" fmla="*/ 39269 h 248701"/>
              <a:gd name="connsiteX11" fmla="*/ 158364 w 314149"/>
              <a:gd name="connsiteY11" fmla="*/ 39269 h 248701"/>
              <a:gd name="connsiteX12" fmla="*/ 130896 w 314149"/>
              <a:gd name="connsiteY12" fmla="*/ 0 h 248701"/>
              <a:gd name="connsiteX13" fmla="*/ 130896 w 314149"/>
              <a:gd name="connsiteY13" fmla="*/ 0 h 24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4149" h="248701">
                <a:moveTo>
                  <a:pt x="143985" y="65696"/>
                </a:moveTo>
                <a:lnTo>
                  <a:pt x="287971" y="65448"/>
                </a:lnTo>
                <a:lnTo>
                  <a:pt x="287971" y="222523"/>
                </a:lnTo>
                <a:lnTo>
                  <a:pt x="26199" y="222523"/>
                </a:lnTo>
                <a:lnTo>
                  <a:pt x="26336" y="26179"/>
                </a:lnTo>
                <a:lnTo>
                  <a:pt x="117806" y="26179"/>
                </a:lnTo>
                <a:moveTo>
                  <a:pt x="130896" y="0"/>
                </a:moveTo>
                <a:lnTo>
                  <a:pt x="177" y="0"/>
                </a:lnTo>
                <a:lnTo>
                  <a:pt x="0" y="248702"/>
                </a:lnTo>
                <a:lnTo>
                  <a:pt x="314150" y="248702"/>
                </a:lnTo>
                <a:lnTo>
                  <a:pt x="314150" y="39269"/>
                </a:lnTo>
                <a:lnTo>
                  <a:pt x="158364" y="39269"/>
                </a:lnTo>
                <a:lnTo>
                  <a:pt x="130896" y="0"/>
                </a:lnTo>
                <a:lnTo>
                  <a:pt x="130896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792" name="Grafika 52"/>
          <p:cNvGrpSpPr/>
          <p:nvPr userDrawn="1"/>
        </p:nvGrpSpPr>
        <p:grpSpPr>
          <a:xfrm>
            <a:off x="29607966" y="-2101257"/>
            <a:ext cx="410869" cy="616277"/>
            <a:chOff x="9222064" y="1020993"/>
            <a:chExt cx="209433" cy="314136"/>
          </a:xfrm>
          <a:solidFill>
            <a:srgbClr val="212E39"/>
          </a:solidFill>
        </p:grpSpPr>
        <p:sp>
          <p:nvSpPr>
            <p:cNvPr id="793" name="Dowolny kształt: kształt 792"/>
            <p:cNvSpPr/>
            <p:nvPr/>
          </p:nvSpPr>
          <p:spPr>
            <a:xfrm>
              <a:off x="9222064" y="1020993"/>
              <a:ext cx="209433" cy="314136"/>
            </a:xfrm>
            <a:custGeom>
              <a:avLst/>
              <a:gdLst>
                <a:gd name="connsiteX0" fmla="*/ 178738 w 209433"/>
                <a:gd name="connsiteY0" fmla="*/ 74041 h 314136"/>
                <a:gd name="connsiteX1" fmla="*/ 178738 w 209433"/>
                <a:gd name="connsiteY1" fmla="*/ 30669 h 314136"/>
                <a:gd name="connsiteX2" fmla="*/ 135412 w 209433"/>
                <a:gd name="connsiteY2" fmla="*/ 30669 h 314136"/>
                <a:gd name="connsiteX3" fmla="*/ 104717 w 209433"/>
                <a:gd name="connsiteY3" fmla="*/ 0 h 314136"/>
                <a:gd name="connsiteX4" fmla="*/ 74087 w 209433"/>
                <a:gd name="connsiteY4" fmla="*/ 30669 h 314136"/>
                <a:gd name="connsiteX5" fmla="*/ 30695 w 209433"/>
                <a:gd name="connsiteY5" fmla="*/ 30669 h 314136"/>
                <a:gd name="connsiteX6" fmla="*/ 30695 w 209433"/>
                <a:gd name="connsiteY6" fmla="*/ 74041 h 314136"/>
                <a:gd name="connsiteX7" fmla="*/ 0 w 209433"/>
                <a:gd name="connsiteY7" fmla="*/ 104710 h 314136"/>
                <a:gd name="connsiteX8" fmla="*/ 30695 w 209433"/>
                <a:gd name="connsiteY8" fmla="*/ 135379 h 314136"/>
                <a:gd name="connsiteX9" fmla="*/ 30695 w 209433"/>
                <a:gd name="connsiteY9" fmla="*/ 178751 h 314136"/>
                <a:gd name="connsiteX10" fmla="*/ 52358 w 209433"/>
                <a:gd name="connsiteY10" fmla="*/ 178751 h 314136"/>
                <a:gd name="connsiteX11" fmla="*/ 52358 w 209433"/>
                <a:gd name="connsiteY11" fmla="*/ 314137 h 314136"/>
                <a:gd name="connsiteX12" fmla="*/ 104717 w 209433"/>
                <a:gd name="connsiteY12" fmla="*/ 261778 h 314136"/>
                <a:gd name="connsiteX13" fmla="*/ 157075 w 209433"/>
                <a:gd name="connsiteY13" fmla="*/ 314137 h 314136"/>
                <a:gd name="connsiteX14" fmla="*/ 157075 w 209433"/>
                <a:gd name="connsiteY14" fmla="*/ 178751 h 314136"/>
                <a:gd name="connsiteX15" fmla="*/ 178804 w 209433"/>
                <a:gd name="connsiteY15" fmla="*/ 178751 h 314136"/>
                <a:gd name="connsiteX16" fmla="*/ 178804 w 209433"/>
                <a:gd name="connsiteY16" fmla="*/ 135379 h 314136"/>
                <a:gd name="connsiteX17" fmla="*/ 209433 w 209433"/>
                <a:gd name="connsiteY17" fmla="*/ 104710 h 314136"/>
                <a:gd name="connsiteX18" fmla="*/ 178804 w 209433"/>
                <a:gd name="connsiteY18" fmla="*/ 74041 h 314136"/>
                <a:gd name="connsiteX19" fmla="*/ 104717 w 209433"/>
                <a:gd name="connsiteY19" fmla="*/ 169503 h 314136"/>
                <a:gd name="connsiteX20" fmla="*/ 39923 w 209433"/>
                <a:gd name="connsiteY20" fmla="*/ 104710 h 314136"/>
                <a:gd name="connsiteX21" fmla="*/ 104717 w 209433"/>
                <a:gd name="connsiteY21" fmla="*/ 39917 h 314136"/>
                <a:gd name="connsiteX22" fmla="*/ 169510 w 209433"/>
                <a:gd name="connsiteY22" fmla="*/ 104710 h 314136"/>
                <a:gd name="connsiteX23" fmla="*/ 104717 w 209433"/>
                <a:gd name="connsiteY23" fmla="*/ 169503 h 31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9433" h="314136">
                  <a:moveTo>
                    <a:pt x="178738" y="74041"/>
                  </a:moveTo>
                  <a:lnTo>
                    <a:pt x="178738" y="30669"/>
                  </a:lnTo>
                  <a:lnTo>
                    <a:pt x="135412" y="30669"/>
                  </a:lnTo>
                  <a:lnTo>
                    <a:pt x="104717" y="0"/>
                  </a:lnTo>
                  <a:lnTo>
                    <a:pt x="74087" y="30669"/>
                  </a:lnTo>
                  <a:lnTo>
                    <a:pt x="30695" y="30669"/>
                  </a:lnTo>
                  <a:lnTo>
                    <a:pt x="30695" y="74041"/>
                  </a:lnTo>
                  <a:lnTo>
                    <a:pt x="0" y="104710"/>
                  </a:lnTo>
                  <a:lnTo>
                    <a:pt x="30695" y="135379"/>
                  </a:lnTo>
                  <a:lnTo>
                    <a:pt x="30695" y="178751"/>
                  </a:lnTo>
                  <a:lnTo>
                    <a:pt x="52358" y="178751"/>
                  </a:lnTo>
                  <a:lnTo>
                    <a:pt x="52358" y="314137"/>
                  </a:lnTo>
                  <a:lnTo>
                    <a:pt x="104717" y="261778"/>
                  </a:lnTo>
                  <a:lnTo>
                    <a:pt x="157075" y="314137"/>
                  </a:lnTo>
                  <a:lnTo>
                    <a:pt x="157075" y="178751"/>
                  </a:lnTo>
                  <a:lnTo>
                    <a:pt x="178804" y="178751"/>
                  </a:lnTo>
                  <a:lnTo>
                    <a:pt x="178804" y="135379"/>
                  </a:lnTo>
                  <a:lnTo>
                    <a:pt x="209433" y="104710"/>
                  </a:lnTo>
                  <a:lnTo>
                    <a:pt x="178804" y="74041"/>
                  </a:lnTo>
                  <a:close/>
                  <a:moveTo>
                    <a:pt x="104717" y="169503"/>
                  </a:moveTo>
                  <a:cubicBezTo>
                    <a:pt x="68916" y="169503"/>
                    <a:pt x="39923" y="140497"/>
                    <a:pt x="39923" y="104710"/>
                  </a:cubicBezTo>
                  <a:cubicBezTo>
                    <a:pt x="39923" y="68923"/>
                    <a:pt x="68916" y="39917"/>
                    <a:pt x="104717" y="39917"/>
                  </a:cubicBezTo>
                  <a:cubicBezTo>
                    <a:pt x="140517" y="39917"/>
                    <a:pt x="169510" y="68923"/>
                    <a:pt x="169510" y="104710"/>
                  </a:cubicBezTo>
                  <a:cubicBezTo>
                    <a:pt x="169510" y="140497"/>
                    <a:pt x="140517" y="169503"/>
                    <a:pt x="104717" y="16950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94" name="Dowolny kształt: kształt 793"/>
            <p:cNvSpPr/>
            <p:nvPr/>
          </p:nvSpPr>
          <p:spPr>
            <a:xfrm>
              <a:off x="9275863" y="1074797"/>
              <a:ext cx="101836" cy="101810"/>
            </a:xfrm>
            <a:custGeom>
              <a:avLst/>
              <a:gdLst>
                <a:gd name="connsiteX0" fmla="*/ 50918 w 101836"/>
                <a:gd name="connsiteY0" fmla="*/ 0 h 101810"/>
                <a:gd name="connsiteX1" fmla="*/ 0 w 101836"/>
                <a:gd name="connsiteY1" fmla="*/ 50905 h 101810"/>
                <a:gd name="connsiteX2" fmla="*/ 50918 w 101836"/>
                <a:gd name="connsiteY2" fmla="*/ 101811 h 101810"/>
                <a:gd name="connsiteX3" fmla="*/ 101837 w 101836"/>
                <a:gd name="connsiteY3" fmla="*/ 50905 h 101810"/>
                <a:gd name="connsiteX4" fmla="*/ 50918 w 101836"/>
                <a:gd name="connsiteY4" fmla="*/ 0 h 101810"/>
                <a:gd name="connsiteX5" fmla="*/ 50918 w 101836"/>
                <a:gd name="connsiteY5" fmla="*/ 73275 h 101810"/>
                <a:gd name="connsiteX6" fmla="*/ 28535 w 101836"/>
                <a:gd name="connsiteY6" fmla="*/ 50905 h 101810"/>
                <a:gd name="connsiteX7" fmla="*/ 50918 w 101836"/>
                <a:gd name="connsiteY7" fmla="*/ 28535 h 101810"/>
                <a:gd name="connsiteX8" fmla="*/ 73302 w 101836"/>
                <a:gd name="connsiteY8" fmla="*/ 50905 h 101810"/>
                <a:gd name="connsiteX9" fmla="*/ 50918 w 101836"/>
                <a:gd name="connsiteY9" fmla="*/ 73275 h 10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836" h="101810">
                  <a:moveTo>
                    <a:pt x="50918" y="0"/>
                  </a:moveTo>
                  <a:cubicBezTo>
                    <a:pt x="22776" y="0"/>
                    <a:pt x="0" y="22789"/>
                    <a:pt x="0" y="50905"/>
                  </a:cubicBezTo>
                  <a:cubicBezTo>
                    <a:pt x="0" y="79022"/>
                    <a:pt x="22776" y="101811"/>
                    <a:pt x="50918" y="101811"/>
                  </a:cubicBezTo>
                  <a:cubicBezTo>
                    <a:pt x="79061" y="101811"/>
                    <a:pt x="101837" y="79022"/>
                    <a:pt x="101837" y="50905"/>
                  </a:cubicBezTo>
                  <a:cubicBezTo>
                    <a:pt x="101837" y="22789"/>
                    <a:pt x="79061" y="0"/>
                    <a:pt x="50918" y="0"/>
                  </a:cubicBezTo>
                  <a:close/>
                  <a:moveTo>
                    <a:pt x="50918" y="73275"/>
                  </a:moveTo>
                  <a:cubicBezTo>
                    <a:pt x="38548" y="73275"/>
                    <a:pt x="28535" y="63262"/>
                    <a:pt x="28535" y="50905"/>
                  </a:cubicBezTo>
                  <a:cubicBezTo>
                    <a:pt x="28535" y="38549"/>
                    <a:pt x="38548" y="28535"/>
                    <a:pt x="50918" y="28535"/>
                  </a:cubicBezTo>
                  <a:cubicBezTo>
                    <a:pt x="63288" y="28535"/>
                    <a:pt x="73302" y="38549"/>
                    <a:pt x="73302" y="50905"/>
                  </a:cubicBezTo>
                  <a:cubicBezTo>
                    <a:pt x="73302" y="63262"/>
                    <a:pt x="63288" y="73275"/>
                    <a:pt x="50918" y="7327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795" name="Dowolny kształt: kształt 794"/>
          <p:cNvSpPr/>
          <p:nvPr userDrawn="1"/>
        </p:nvSpPr>
        <p:spPr>
          <a:xfrm>
            <a:off x="30172912" y="-3410916"/>
            <a:ext cx="616302" cy="590624"/>
          </a:xfrm>
          <a:custGeom>
            <a:avLst/>
            <a:gdLst>
              <a:gd name="connsiteX0" fmla="*/ 274881 w 314149"/>
              <a:gd name="connsiteY0" fmla="*/ 13090 h 301060"/>
              <a:gd name="connsiteX1" fmla="*/ 248702 w 314149"/>
              <a:gd name="connsiteY1" fmla="*/ 13090 h 301060"/>
              <a:gd name="connsiteX2" fmla="*/ 248702 w 314149"/>
              <a:gd name="connsiteY2" fmla="*/ 0 h 301060"/>
              <a:gd name="connsiteX3" fmla="*/ 65448 w 314149"/>
              <a:gd name="connsiteY3" fmla="*/ 0 h 301060"/>
              <a:gd name="connsiteX4" fmla="*/ 65448 w 314149"/>
              <a:gd name="connsiteY4" fmla="*/ 13090 h 301060"/>
              <a:gd name="connsiteX5" fmla="*/ 0 w 314149"/>
              <a:gd name="connsiteY5" fmla="*/ 13090 h 301060"/>
              <a:gd name="connsiteX6" fmla="*/ 0 w 314149"/>
              <a:gd name="connsiteY6" fmla="*/ 78537 h 301060"/>
              <a:gd name="connsiteX7" fmla="*/ 26179 w 314149"/>
              <a:gd name="connsiteY7" fmla="*/ 117806 h 301060"/>
              <a:gd name="connsiteX8" fmla="*/ 65448 w 314149"/>
              <a:gd name="connsiteY8" fmla="*/ 143985 h 301060"/>
              <a:gd name="connsiteX9" fmla="*/ 91627 w 314149"/>
              <a:gd name="connsiteY9" fmla="*/ 183254 h 301060"/>
              <a:gd name="connsiteX10" fmla="*/ 104717 w 314149"/>
              <a:gd name="connsiteY10" fmla="*/ 183254 h 301060"/>
              <a:gd name="connsiteX11" fmla="*/ 104717 w 314149"/>
              <a:gd name="connsiteY11" fmla="*/ 209433 h 301060"/>
              <a:gd name="connsiteX12" fmla="*/ 130896 w 314149"/>
              <a:gd name="connsiteY12" fmla="*/ 209433 h 301060"/>
              <a:gd name="connsiteX13" fmla="*/ 130896 w 314149"/>
              <a:gd name="connsiteY13" fmla="*/ 248702 h 301060"/>
              <a:gd name="connsiteX14" fmla="*/ 65448 w 314149"/>
              <a:gd name="connsiteY14" fmla="*/ 248702 h 301060"/>
              <a:gd name="connsiteX15" fmla="*/ 65448 w 314149"/>
              <a:gd name="connsiteY15" fmla="*/ 274881 h 301060"/>
              <a:gd name="connsiteX16" fmla="*/ 39269 w 314149"/>
              <a:gd name="connsiteY16" fmla="*/ 274881 h 301060"/>
              <a:gd name="connsiteX17" fmla="*/ 39269 w 314149"/>
              <a:gd name="connsiteY17" fmla="*/ 301060 h 301060"/>
              <a:gd name="connsiteX18" fmla="*/ 274881 w 314149"/>
              <a:gd name="connsiteY18" fmla="*/ 301060 h 301060"/>
              <a:gd name="connsiteX19" fmla="*/ 274881 w 314149"/>
              <a:gd name="connsiteY19" fmla="*/ 274881 h 301060"/>
              <a:gd name="connsiteX20" fmla="*/ 248702 w 314149"/>
              <a:gd name="connsiteY20" fmla="*/ 274881 h 301060"/>
              <a:gd name="connsiteX21" fmla="*/ 248702 w 314149"/>
              <a:gd name="connsiteY21" fmla="*/ 248702 h 301060"/>
              <a:gd name="connsiteX22" fmla="*/ 183254 w 314149"/>
              <a:gd name="connsiteY22" fmla="*/ 248702 h 301060"/>
              <a:gd name="connsiteX23" fmla="*/ 183254 w 314149"/>
              <a:gd name="connsiteY23" fmla="*/ 209433 h 301060"/>
              <a:gd name="connsiteX24" fmla="*/ 209433 w 314149"/>
              <a:gd name="connsiteY24" fmla="*/ 209433 h 301060"/>
              <a:gd name="connsiteX25" fmla="*/ 209433 w 314149"/>
              <a:gd name="connsiteY25" fmla="*/ 183254 h 301060"/>
              <a:gd name="connsiteX26" fmla="*/ 222523 w 314149"/>
              <a:gd name="connsiteY26" fmla="*/ 183254 h 301060"/>
              <a:gd name="connsiteX27" fmla="*/ 248702 w 314149"/>
              <a:gd name="connsiteY27" fmla="*/ 143985 h 301060"/>
              <a:gd name="connsiteX28" fmla="*/ 287971 w 314149"/>
              <a:gd name="connsiteY28" fmla="*/ 117806 h 301060"/>
              <a:gd name="connsiteX29" fmla="*/ 314150 w 314149"/>
              <a:gd name="connsiteY29" fmla="*/ 78537 h 301060"/>
              <a:gd name="connsiteX30" fmla="*/ 314150 w 314149"/>
              <a:gd name="connsiteY30" fmla="*/ 13090 h 301060"/>
              <a:gd name="connsiteX31" fmla="*/ 274881 w 314149"/>
              <a:gd name="connsiteY31" fmla="*/ 13090 h 301060"/>
              <a:gd name="connsiteX32" fmla="*/ 65448 w 314149"/>
              <a:gd name="connsiteY32" fmla="*/ 117806 h 301060"/>
              <a:gd name="connsiteX33" fmla="*/ 39269 w 314149"/>
              <a:gd name="connsiteY33" fmla="*/ 91627 h 301060"/>
              <a:gd name="connsiteX34" fmla="*/ 26179 w 314149"/>
              <a:gd name="connsiteY34" fmla="*/ 65448 h 301060"/>
              <a:gd name="connsiteX35" fmla="*/ 26179 w 314149"/>
              <a:gd name="connsiteY35" fmla="*/ 39269 h 301060"/>
              <a:gd name="connsiteX36" fmla="*/ 65448 w 314149"/>
              <a:gd name="connsiteY36" fmla="*/ 39269 h 301060"/>
              <a:gd name="connsiteX37" fmla="*/ 52358 w 314149"/>
              <a:gd name="connsiteY37" fmla="*/ 65448 h 301060"/>
              <a:gd name="connsiteX38" fmla="*/ 65448 w 314149"/>
              <a:gd name="connsiteY38" fmla="*/ 117806 h 301060"/>
              <a:gd name="connsiteX39" fmla="*/ 130896 w 314149"/>
              <a:gd name="connsiteY39" fmla="*/ 143985 h 301060"/>
              <a:gd name="connsiteX40" fmla="*/ 104717 w 314149"/>
              <a:gd name="connsiteY40" fmla="*/ 143985 h 301060"/>
              <a:gd name="connsiteX41" fmla="*/ 91627 w 314149"/>
              <a:gd name="connsiteY41" fmla="*/ 117806 h 301060"/>
              <a:gd name="connsiteX42" fmla="*/ 78537 w 314149"/>
              <a:gd name="connsiteY42" fmla="*/ 65448 h 301060"/>
              <a:gd name="connsiteX43" fmla="*/ 91627 w 314149"/>
              <a:gd name="connsiteY43" fmla="*/ 26179 h 301060"/>
              <a:gd name="connsiteX44" fmla="*/ 222523 w 314149"/>
              <a:gd name="connsiteY44" fmla="*/ 26179 h 301060"/>
              <a:gd name="connsiteX45" fmla="*/ 235612 w 314149"/>
              <a:gd name="connsiteY45" fmla="*/ 65448 h 301060"/>
              <a:gd name="connsiteX46" fmla="*/ 130896 w 314149"/>
              <a:gd name="connsiteY46" fmla="*/ 143985 h 301060"/>
              <a:gd name="connsiteX47" fmla="*/ 287971 w 314149"/>
              <a:gd name="connsiteY47" fmla="*/ 65448 h 301060"/>
              <a:gd name="connsiteX48" fmla="*/ 261791 w 314149"/>
              <a:gd name="connsiteY48" fmla="*/ 104717 h 301060"/>
              <a:gd name="connsiteX49" fmla="*/ 248702 w 314149"/>
              <a:gd name="connsiteY49" fmla="*/ 117806 h 301060"/>
              <a:gd name="connsiteX50" fmla="*/ 261791 w 314149"/>
              <a:gd name="connsiteY50" fmla="*/ 65448 h 301060"/>
              <a:gd name="connsiteX51" fmla="*/ 248702 w 314149"/>
              <a:gd name="connsiteY51" fmla="*/ 39269 h 301060"/>
              <a:gd name="connsiteX52" fmla="*/ 287971 w 314149"/>
              <a:gd name="connsiteY52" fmla="*/ 39269 h 301060"/>
              <a:gd name="connsiteX53" fmla="*/ 287971 w 314149"/>
              <a:gd name="connsiteY53" fmla="*/ 65448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4149" h="301060">
                <a:moveTo>
                  <a:pt x="274881" y="13090"/>
                </a:moveTo>
                <a:lnTo>
                  <a:pt x="248702" y="13090"/>
                </a:lnTo>
                <a:lnTo>
                  <a:pt x="248702" y="0"/>
                </a:lnTo>
                <a:lnTo>
                  <a:pt x="65448" y="0"/>
                </a:lnTo>
                <a:lnTo>
                  <a:pt x="65448" y="13090"/>
                </a:lnTo>
                <a:lnTo>
                  <a:pt x="0" y="13090"/>
                </a:lnTo>
                <a:lnTo>
                  <a:pt x="0" y="78537"/>
                </a:lnTo>
                <a:lnTo>
                  <a:pt x="26179" y="117806"/>
                </a:lnTo>
                <a:lnTo>
                  <a:pt x="65448" y="143985"/>
                </a:lnTo>
                <a:lnTo>
                  <a:pt x="91627" y="183254"/>
                </a:lnTo>
                <a:lnTo>
                  <a:pt x="104717" y="183254"/>
                </a:lnTo>
                <a:lnTo>
                  <a:pt x="104717" y="209433"/>
                </a:lnTo>
                <a:lnTo>
                  <a:pt x="130896" y="209433"/>
                </a:lnTo>
                <a:lnTo>
                  <a:pt x="130896" y="248702"/>
                </a:lnTo>
                <a:lnTo>
                  <a:pt x="65448" y="248702"/>
                </a:lnTo>
                <a:lnTo>
                  <a:pt x="65448" y="274881"/>
                </a:lnTo>
                <a:lnTo>
                  <a:pt x="39269" y="274881"/>
                </a:lnTo>
                <a:lnTo>
                  <a:pt x="39269" y="301060"/>
                </a:lnTo>
                <a:lnTo>
                  <a:pt x="274881" y="301060"/>
                </a:lnTo>
                <a:lnTo>
                  <a:pt x="274881" y="274881"/>
                </a:lnTo>
                <a:lnTo>
                  <a:pt x="248702" y="274881"/>
                </a:lnTo>
                <a:lnTo>
                  <a:pt x="248702" y="248702"/>
                </a:lnTo>
                <a:lnTo>
                  <a:pt x="183254" y="248702"/>
                </a:lnTo>
                <a:lnTo>
                  <a:pt x="183254" y="209433"/>
                </a:lnTo>
                <a:lnTo>
                  <a:pt x="209433" y="209433"/>
                </a:lnTo>
                <a:lnTo>
                  <a:pt x="209433" y="183254"/>
                </a:lnTo>
                <a:lnTo>
                  <a:pt x="222523" y="183254"/>
                </a:lnTo>
                <a:lnTo>
                  <a:pt x="248702" y="143985"/>
                </a:lnTo>
                <a:lnTo>
                  <a:pt x="287971" y="117806"/>
                </a:lnTo>
                <a:lnTo>
                  <a:pt x="314150" y="78537"/>
                </a:lnTo>
                <a:lnTo>
                  <a:pt x="314150" y="13090"/>
                </a:lnTo>
                <a:lnTo>
                  <a:pt x="274881" y="13090"/>
                </a:lnTo>
                <a:close/>
                <a:moveTo>
                  <a:pt x="65448" y="117806"/>
                </a:moveTo>
                <a:lnTo>
                  <a:pt x="39269" y="91627"/>
                </a:lnTo>
                <a:lnTo>
                  <a:pt x="26179" y="65448"/>
                </a:lnTo>
                <a:lnTo>
                  <a:pt x="26179" y="39269"/>
                </a:lnTo>
                <a:lnTo>
                  <a:pt x="65448" y="39269"/>
                </a:lnTo>
                <a:lnTo>
                  <a:pt x="52358" y="65448"/>
                </a:lnTo>
                <a:lnTo>
                  <a:pt x="65448" y="117806"/>
                </a:lnTo>
                <a:close/>
                <a:moveTo>
                  <a:pt x="130896" y="143985"/>
                </a:moveTo>
                <a:lnTo>
                  <a:pt x="104717" y="143985"/>
                </a:lnTo>
                <a:lnTo>
                  <a:pt x="91627" y="117806"/>
                </a:lnTo>
                <a:lnTo>
                  <a:pt x="78537" y="65448"/>
                </a:lnTo>
                <a:lnTo>
                  <a:pt x="91627" y="26179"/>
                </a:lnTo>
                <a:lnTo>
                  <a:pt x="222523" y="26179"/>
                </a:lnTo>
                <a:lnTo>
                  <a:pt x="235612" y="65448"/>
                </a:lnTo>
                <a:lnTo>
                  <a:pt x="130896" y="143985"/>
                </a:lnTo>
                <a:close/>
                <a:moveTo>
                  <a:pt x="287971" y="65448"/>
                </a:moveTo>
                <a:lnTo>
                  <a:pt x="261791" y="104717"/>
                </a:lnTo>
                <a:lnTo>
                  <a:pt x="248702" y="117806"/>
                </a:lnTo>
                <a:lnTo>
                  <a:pt x="261791" y="65448"/>
                </a:lnTo>
                <a:lnTo>
                  <a:pt x="248702" y="39269"/>
                </a:lnTo>
                <a:lnTo>
                  <a:pt x="287971" y="39269"/>
                </a:lnTo>
                <a:lnTo>
                  <a:pt x="287971" y="6544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796" name="Grupa 795"/>
          <p:cNvGrpSpPr/>
          <p:nvPr userDrawn="1"/>
        </p:nvGrpSpPr>
        <p:grpSpPr>
          <a:xfrm>
            <a:off x="22700229" y="1570872"/>
            <a:ext cx="616302" cy="564944"/>
            <a:chOff x="5700970" y="2892795"/>
            <a:chExt cx="314149" cy="287970"/>
          </a:xfrm>
        </p:grpSpPr>
        <p:sp>
          <p:nvSpPr>
            <p:cNvPr id="797" name="Dowolny kształt: kształt 796"/>
            <p:cNvSpPr/>
            <p:nvPr/>
          </p:nvSpPr>
          <p:spPr>
            <a:xfrm>
              <a:off x="5753328" y="2892795"/>
              <a:ext cx="209433" cy="52358"/>
            </a:xfrm>
            <a:custGeom>
              <a:avLst/>
              <a:gdLst>
                <a:gd name="connsiteX0" fmla="*/ 0 w 209433"/>
                <a:gd name="connsiteY0" fmla="*/ 0 h 52358"/>
                <a:gd name="connsiteX1" fmla="*/ 209433 w 209433"/>
                <a:gd name="connsiteY1" fmla="*/ 0 h 52358"/>
                <a:gd name="connsiteX2" fmla="*/ 209433 w 209433"/>
                <a:gd name="connsiteY2" fmla="*/ 52358 h 52358"/>
                <a:gd name="connsiteX3" fmla="*/ 0 w 209433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433" h="52358">
                  <a:moveTo>
                    <a:pt x="0" y="0"/>
                  </a:moveTo>
                  <a:lnTo>
                    <a:pt x="209433" y="0"/>
                  </a:lnTo>
                  <a:lnTo>
                    <a:pt x="209433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98" name="Dowolny kształt: kształt 797"/>
            <p:cNvSpPr/>
            <p:nvPr/>
          </p:nvSpPr>
          <p:spPr>
            <a:xfrm>
              <a:off x="5700970" y="2971332"/>
              <a:ext cx="314149" cy="209433"/>
            </a:xfrm>
            <a:custGeom>
              <a:avLst/>
              <a:gdLst>
                <a:gd name="connsiteX0" fmla="*/ 0 w 314149"/>
                <a:gd name="connsiteY0" fmla="*/ 19 h 209433"/>
                <a:gd name="connsiteX1" fmla="*/ 0 w 314149"/>
                <a:gd name="connsiteY1" fmla="*/ 130896 h 209433"/>
                <a:gd name="connsiteX2" fmla="*/ 52358 w 314149"/>
                <a:gd name="connsiteY2" fmla="*/ 130896 h 209433"/>
                <a:gd name="connsiteX3" fmla="*/ 52358 w 314149"/>
                <a:gd name="connsiteY3" fmla="*/ 209433 h 209433"/>
                <a:gd name="connsiteX4" fmla="*/ 261791 w 314149"/>
                <a:gd name="connsiteY4" fmla="*/ 209433 h 209433"/>
                <a:gd name="connsiteX5" fmla="*/ 261791 w 314149"/>
                <a:gd name="connsiteY5" fmla="*/ 130896 h 209433"/>
                <a:gd name="connsiteX6" fmla="*/ 314150 w 314149"/>
                <a:gd name="connsiteY6" fmla="*/ 130896 h 209433"/>
                <a:gd name="connsiteX7" fmla="*/ 314150 w 314149"/>
                <a:gd name="connsiteY7" fmla="*/ 0 h 209433"/>
                <a:gd name="connsiteX8" fmla="*/ 0 w 314149"/>
                <a:gd name="connsiteY8" fmla="*/ 19 h 209433"/>
                <a:gd name="connsiteX9" fmla="*/ 235612 w 314149"/>
                <a:gd name="connsiteY9" fmla="*/ 183254 h 209433"/>
                <a:gd name="connsiteX10" fmla="*/ 78537 w 314149"/>
                <a:gd name="connsiteY10" fmla="*/ 183254 h 209433"/>
                <a:gd name="connsiteX11" fmla="*/ 78537 w 314149"/>
                <a:gd name="connsiteY11" fmla="*/ 104717 h 209433"/>
                <a:gd name="connsiteX12" fmla="*/ 235612 w 314149"/>
                <a:gd name="connsiteY12" fmla="*/ 104717 h 209433"/>
                <a:gd name="connsiteX13" fmla="*/ 235612 w 314149"/>
                <a:gd name="connsiteY13" fmla="*/ 183254 h 209433"/>
                <a:gd name="connsiteX14" fmla="*/ 261791 w 314149"/>
                <a:gd name="connsiteY14" fmla="*/ 52358 h 209433"/>
                <a:gd name="connsiteX15" fmla="*/ 248702 w 314149"/>
                <a:gd name="connsiteY15" fmla="*/ 39269 h 209433"/>
                <a:gd name="connsiteX16" fmla="*/ 261791 w 314149"/>
                <a:gd name="connsiteY16" fmla="*/ 26179 h 209433"/>
                <a:gd name="connsiteX17" fmla="*/ 274881 w 314149"/>
                <a:gd name="connsiteY17" fmla="*/ 39269 h 209433"/>
                <a:gd name="connsiteX18" fmla="*/ 261791 w 314149"/>
                <a:gd name="connsiteY18" fmla="*/ 52358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49" h="209433">
                  <a:moveTo>
                    <a:pt x="0" y="19"/>
                  </a:moveTo>
                  <a:lnTo>
                    <a:pt x="0" y="130896"/>
                  </a:lnTo>
                  <a:lnTo>
                    <a:pt x="52358" y="130896"/>
                  </a:lnTo>
                  <a:lnTo>
                    <a:pt x="52358" y="209433"/>
                  </a:lnTo>
                  <a:lnTo>
                    <a:pt x="261791" y="209433"/>
                  </a:lnTo>
                  <a:lnTo>
                    <a:pt x="261791" y="130896"/>
                  </a:lnTo>
                  <a:lnTo>
                    <a:pt x="314150" y="130896"/>
                  </a:lnTo>
                  <a:lnTo>
                    <a:pt x="314150" y="0"/>
                  </a:lnTo>
                  <a:lnTo>
                    <a:pt x="0" y="19"/>
                  </a:lnTo>
                  <a:close/>
                  <a:moveTo>
                    <a:pt x="235612" y="183254"/>
                  </a:moveTo>
                  <a:lnTo>
                    <a:pt x="78537" y="183254"/>
                  </a:lnTo>
                  <a:lnTo>
                    <a:pt x="78537" y="104717"/>
                  </a:lnTo>
                  <a:lnTo>
                    <a:pt x="235612" y="104717"/>
                  </a:lnTo>
                  <a:lnTo>
                    <a:pt x="235612" y="183254"/>
                  </a:lnTo>
                  <a:close/>
                  <a:moveTo>
                    <a:pt x="261791" y="52358"/>
                  </a:moveTo>
                  <a:cubicBezTo>
                    <a:pt x="254560" y="52358"/>
                    <a:pt x="248702" y="46501"/>
                    <a:pt x="248702" y="39269"/>
                  </a:cubicBezTo>
                  <a:cubicBezTo>
                    <a:pt x="248702" y="32037"/>
                    <a:pt x="254560" y="26179"/>
                    <a:pt x="261791" y="26179"/>
                  </a:cubicBezTo>
                  <a:cubicBezTo>
                    <a:pt x="269023" y="26179"/>
                    <a:pt x="274881" y="32037"/>
                    <a:pt x="274881" y="39269"/>
                  </a:cubicBezTo>
                  <a:cubicBezTo>
                    <a:pt x="274881" y="46501"/>
                    <a:pt x="269023" y="52358"/>
                    <a:pt x="261791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799" name="Grafika 52"/>
          <p:cNvGrpSpPr/>
          <p:nvPr userDrawn="1"/>
        </p:nvGrpSpPr>
        <p:grpSpPr>
          <a:xfrm>
            <a:off x="29530929" y="-2768934"/>
            <a:ext cx="564944" cy="590624"/>
            <a:chOff x="9182796" y="680657"/>
            <a:chExt cx="287970" cy="301060"/>
          </a:xfrm>
          <a:solidFill>
            <a:srgbClr val="212E39"/>
          </a:solidFill>
        </p:grpSpPr>
        <p:sp>
          <p:nvSpPr>
            <p:cNvPr id="800" name="Dowolny kształt: kształt 799"/>
            <p:cNvSpPr/>
            <p:nvPr/>
          </p:nvSpPr>
          <p:spPr>
            <a:xfrm>
              <a:off x="9182796" y="772284"/>
              <a:ext cx="287970" cy="209433"/>
            </a:xfrm>
            <a:custGeom>
              <a:avLst/>
              <a:gdLst>
                <a:gd name="connsiteX0" fmla="*/ 0 w 287970"/>
                <a:gd name="connsiteY0" fmla="*/ 26179 h 209433"/>
                <a:gd name="connsiteX1" fmla="*/ 13090 w 287970"/>
                <a:gd name="connsiteY1" fmla="*/ 26179 h 209433"/>
                <a:gd name="connsiteX2" fmla="*/ 13090 w 287970"/>
                <a:gd name="connsiteY2" fmla="*/ 39269 h 209433"/>
                <a:gd name="connsiteX3" fmla="*/ 26179 w 287970"/>
                <a:gd name="connsiteY3" fmla="*/ 39269 h 209433"/>
                <a:gd name="connsiteX4" fmla="*/ 26179 w 287970"/>
                <a:gd name="connsiteY4" fmla="*/ 157075 h 209433"/>
                <a:gd name="connsiteX5" fmla="*/ 13090 w 287970"/>
                <a:gd name="connsiteY5" fmla="*/ 157075 h 209433"/>
                <a:gd name="connsiteX6" fmla="*/ 13090 w 287970"/>
                <a:gd name="connsiteY6" fmla="*/ 183254 h 209433"/>
                <a:gd name="connsiteX7" fmla="*/ 0 w 287970"/>
                <a:gd name="connsiteY7" fmla="*/ 183254 h 209433"/>
                <a:gd name="connsiteX8" fmla="*/ 0 w 287970"/>
                <a:gd name="connsiteY8" fmla="*/ 209433 h 209433"/>
                <a:gd name="connsiteX9" fmla="*/ 287971 w 287970"/>
                <a:gd name="connsiteY9" fmla="*/ 209433 h 209433"/>
                <a:gd name="connsiteX10" fmla="*/ 287971 w 287970"/>
                <a:gd name="connsiteY10" fmla="*/ 183254 h 209433"/>
                <a:gd name="connsiteX11" fmla="*/ 274881 w 287970"/>
                <a:gd name="connsiteY11" fmla="*/ 183254 h 209433"/>
                <a:gd name="connsiteX12" fmla="*/ 274881 w 287970"/>
                <a:gd name="connsiteY12" fmla="*/ 157075 h 209433"/>
                <a:gd name="connsiteX13" fmla="*/ 261791 w 287970"/>
                <a:gd name="connsiteY13" fmla="*/ 157075 h 209433"/>
                <a:gd name="connsiteX14" fmla="*/ 261791 w 287970"/>
                <a:gd name="connsiteY14" fmla="*/ 39269 h 209433"/>
                <a:gd name="connsiteX15" fmla="*/ 274881 w 287970"/>
                <a:gd name="connsiteY15" fmla="*/ 39269 h 209433"/>
                <a:gd name="connsiteX16" fmla="*/ 274881 w 287970"/>
                <a:gd name="connsiteY16" fmla="*/ 26179 h 209433"/>
                <a:gd name="connsiteX17" fmla="*/ 287971 w 287970"/>
                <a:gd name="connsiteY17" fmla="*/ 26179 h 209433"/>
                <a:gd name="connsiteX18" fmla="*/ 287971 w 287970"/>
                <a:gd name="connsiteY18" fmla="*/ 0 h 209433"/>
                <a:gd name="connsiteX19" fmla="*/ 0 w 287970"/>
                <a:gd name="connsiteY19" fmla="*/ 0 h 209433"/>
                <a:gd name="connsiteX20" fmla="*/ 0 w 287970"/>
                <a:gd name="connsiteY20" fmla="*/ 26179 h 209433"/>
                <a:gd name="connsiteX21" fmla="*/ 209433 w 287970"/>
                <a:gd name="connsiteY21" fmla="*/ 26179 h 209433"/>
                <a:gd name="connsiteX22" fmla="*/ 209433 w 287970"/>
                <a:gd name="connsiteY22" fmla="*/ 39269 h 209433"/>
                <a:gd name="connsiteX23" fmla="*/ 222523 w 287970"/>
                <a:gd name="connsiteY23" fmla="*/ 39269 h 209433"/>
                <a:gd name="connsiteX24" fmla="*/ 222523 w 287970"/>
                <a:gd name="connsiteY24" fmla="*/ 157075 h 209433"/>
                <a:gd name="connsiteX25" fmla="*/ 209433 w 287970"/>
                <a:gd name="connsiteY25" fmla="*/ 157075 h 209433"/>
                <a:gd name="connsiteX26" fmla="*/ 209433 w 287970"/>
                <a:gd name="connsiteY26" fmla="*/ 183254 h 209433"/>
                <a:gd name="connsiteX27" fmla="*/ 183254 w 287970"/>
                <a:gd name="connsiteY27" fmla="*/ 183254 h 209433"/>
                <a:gd name="connsiteX28" fmla="*/ 183254 w 287970"/>
                <a:gd name="connsiteY28" fmla="*/ 157075 h 209433"/>
                <a:gd name="connsiteX29" fmla="*/ 170164 w 287970"/>
                <a:gd name="connsiteY29" fmla="*/ 157075 h 209433"/>
                <a:gd name="connsiteX30" fmla="*/ 170164 w 287970"/>
                <a:gd name="connsiteY30" fmla="*/ 39269 h 209433"/>
                <a:gd name="connsiteX31" fmla="*/ 183254 w 287970"/>
                <a:gd name="connsiteY31" fmla="*/ 39269 h 209433"/>
                <a:gd name="connsiteX32" fmla="*/ 183254 w 287970"/>
                <a:gd name="connsiteY32" fmla="*/ 26179 h 209433"/>
                <a:gd name="connsiteX33" fmla="*/ 209433 w 287970"/>
                <a:gd name="connsiteY33" fmla="*/ 26179 h 209433"/>
                <a:gd name="connsiteX34" fmla="*/ 104717 w 287970"/>
                <a:gd name="connsiteY34" fmla="*/ 26179 h 209433"/>
                <a:gd name="connsiteX35" fmla="*/ 104717 w 287970"/>
                <a:gd name="connsiteY35" fmla="*/ 39269 h 209433"/>
                <a:gd name="connsiteX36" fmla="*/ 117806 w 287970"/>
                <a:gd name="connsiteY36" fmla="*/ 39269 h 209433"/>
                <a:gd name="connsiteX37" fmla="*/ 117806 w 287970"/>
                <a:gd name="connsiteY37" fmla="*/ 157075 h 209433"/>
                <a:gd name="connsiteX38" fmla="*/ 104717 w 287970"/>
                <a:gd name="connsiteY38" fmla="*/ 157075 h 209433"/>
                <a:gd name="connsiteX39" fmla="*/ 104717 w 287970"/>
                <a:gd name="connsiteY39" fmla="*/ 183254 h 209433"/>
                <a:gd name="connsiteX40" fmla="*/ 78537 w 287970"/>
                <a:gd name="connsiteY40" fmla="*/ 183254 h 209433"/>
                <a:gd name="connsiteX41" fmla="*/ 78537 w 287970"/>
                <a:gd name="connsiteY41" fmla="*/ 157075 h 209433"/>
                <a:gd name="connsiteX42" fmla="*/ 65448 w 287970"/>
                <a:gd name="connsiteY42" fmla="*/ 157075 h 209433"/>
                <a:gd name="connsiteX43" fmla="*/ 65448 w 287970"/>
                <a:gd name="connsiteY43" fmla="*/ 39269 h 209433"/>
                <a:gd name="connsiteX44" fmla="*/ 78537 w 287970"/>
                <a:gd name="connsiteY44" fmla="*/ 39269 h 209433"/>
                <a:gd name="connsiteX45" fmla="*/ 78537 w 287970"/>
                <a:gd name="connsiteY45" fmla="*/ 26179 h 209433"/>
                <a:gd name="connsiteX46" fmla="*/ 104717 w 287970"/>
                <a:gd name="connsiteY46" fmla="*/ 26179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7970" h="209433">
                  <a:moveTo>
                    <a:pt x="0" y="26179"/>
                  </a:moveTo>
                  <a:lnTo>
                    <a:pt x="13090" y="26179"/>
                  </a:lnTo>
                  <a:lnTo>
                    <a:pt x="13090" y="39269"/>
                  </a:lnTo>
                  <a:lnTo>
                    <a:pt x="26179" y="39269"/>
                  </a:lnTo>
                  <a:lnTo>
                    <a:pt x="26179" y="157075"/>
                  </a:lnTo>
                  <a:lnTo>
                    <a:pt x="13090" y="157075"/>
                  </a:lnTo>
                  <a:lnTo>
                    <a:pt x="13090" y="183254"/>
                  </a:lnTo>
                  <a:lnTo>
                    <a:pt x="0" y="183254"/>
                  </a:lnTo>
                  <a:lnTo>
                    <a:pt x="0" y="209433"/>
                  </a:lnTo>
                  <a:lnTo>
                    <a:pt x="287971" y="209433"/>
                  </a:lnTo>
                  <a:lnTo>
                    <a:pt x="287971" y="183254"/>
                  </a:lnTo>
                  <a:lnTo>
                    <a:pt x="274881" y="183254"/>
                  </a:lnTo>
                  <a:lnTo>
                    <a:pt x="274881" y="157075"/>
                  </a:lnTo>
                  <a:lnTo>
                    <a:pt x="261791" y="157075"/>
                  </a:lnTo>
                  <a:lnTo>
                    <a:pt x="261791" y="39269"/>
                  </a:lnTo>
                  <a:lnTo>
                    <a:pt x="274881" y="39269"/>
                  </a:lnTo>
                  <a:lnTo>
                    <a:pt x="274881" y="26179"/>
                  </a:lnTo>
                  <a:lnTo>
                    <a:pt x="287971" y="26179"/>
                  </a:lnTo>
                  <a:lnTo>
                    <a:pt x="287971" y="0"/>
                  </a:lnTo>
                  <a:lnTo>
                    <a:pt x="0" y="0"/>
                  </a:lnTo>
                  <a:lnTo>
                    <a:pt x="0" y="26179"/>
                  </a:lnTo>
                  <a:close/>
                  <a:moveTo>
                    <a:pt x="209433" y="26179"/>
                  </a:moveTo>
                  <a:lnTo>
                    <a:pt x="209433" y="39269"/>
                  </a:lnTo>
                  <a:lnTo>
                    <a:pt x="222523" y="39269"/>
                  </a:lnTo>
                  <a:lnTo>
                    <a:pt x="222523" y="157075"/>
                  </a:lnTo>
                  <a:lnTo>
                    <a:pt x="209433" y="157075"/>
                  </a:lnTo>
                  <a:lnTo>
                    <a:pt x="209433" y="183254"/>
                  </a:lnTo>
                  <a:lnTo>
                    <a:pt x="183254" y="183254"/>
                  </a:lnTo>
                  <a:lnTo>
                    <a:pt x="183254" y="157075"/>
                  </a:lnTo>
                  <a:lnTo>
                    <a:pt x="170164" y="157075"/>
                  </a:lnTo>
                  <a:lnTo>
                    <a:pt x="170164" y="39269"/>
                  </a:lnTo>
                  <a:lnTo>
                    <a:pt x="183254" y="39269"/>
                  </a:lnTo>
                  <a:lnTo>
                    <a:pt x="183254" y="26179"/>
                  </a:lnTo>
                  <a:lnTo>
                    <a:pt x="209433" y="26179"/>
                  </a:lnTo>
                  <a:close/>
                  <a:moveTo>
                    <a:pt x="104717" y="26179"/>
                  </a:moveTo>
                  <a:lnTo>
                    <a:pt x="104717" y="39269"/>
                  </a:lnTo>
                  <a:lnTo>
                    <a:pt x="117806" y="39269"/>
                  </a:lnTo>
                  <a:lnTo>
                    <a:pt x="117806" y="157075"/>
                  </a:lnTo>
                  <a:lnTo>
                    <a:pt x="104717" y="157075"/>
                  </a:lnTo>
                  <a:lnTo>
                    <a:pt x="104717" y="183254"/>
                  </a:lnTo>
                  <a:lnTo>
                    <a:pt x="78537" y="183254"/>
                  </a:lnTo>
                  <a:lnTo>
                    <a:pt x="78537" y="157075"/>
                  </a:lnTo>
                  <a:lnTo>
                    <a:pt x="65448" y="157075"/>
                  </a:lnTo>
                  <a:lnTo>
                    <a:pt x="65448" y="39269"/>
                  </a:lnTo>
                  <a:lnTo>
                    <a:pt x="78537" y="39269"/>
                  </a:lnTo>
                  <a:lnTo>
                    <a:pt x="78537" y="26179"/>
                  </a:lnTo>
                  <a:lnTo>
                    <a:pt x="10471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01" name="Dowolny kształt: kształt 800"/>
            <p:cNvSpPr/>
            <p:nvPr/>
          </p:nvSpPr>
          <p:spPr>
            <a:xfrm>
              <a:off x="9182796" y="680657"/>
              <a:ext cx="287970" cy="78537"/>
            </a:xfrm>
            <a:custGeom>
              <a:avLst/>
              <a:gdLst>
                <a:gd name="connsiteX0" fmla="*/ 143985 w 287970"/>
                <a:gd name="connsiteY0" fmla="*/ 0 h 78537"/>
                <a:gd name="connsiteX1" fmla="*/ 0 w 287970"/>
                <a:gd name="connsiteY1" fmla="*/ 78537 h 78537"/>
                <a:gd name="connsiteX2" fmla="*/ 287971 w 287970"/>
                <a:gd name="connsiteY2" fmla="*/ 78537 h 78537"/>
                <a:gd name="connsiteX3" fmla="*/ 143985 w 287970"/>
                <a:gd name="connsiteY3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78537">
                  <a:moveTo>
                    <a:pt x="143985" y="0"/>
                  </a:moveTo>
                  <a:lnTo>
                    <a:pt x="0" y="78537"/>
                  </a:lnTo>
                  <a:lnTo>
                    <a:pt x="287971" y="78537"/>
                  </a:lnTo>
                  <a:lnTo>
                    <a:pt x="14398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802" name="Grafika 52"/>
          <p:cNvGrpSpPr/>
          <p:nvPr userDrawn="1"/>
        </p:nvGrpSpPr>
        <p:grpSpPr>
          <a:xfrm>
            <a:off x="30198590" y="-2768934"/>
            <a:ext cx="564944" cy="590624"/>
            <a:chOff x="9523124" y="680657"/>
            <a:chExt cx="287970" cy="301060"/>
          </a:xfrm>
          <a:solidFill>
            <a:srgbClr val="212E39"/>
          </a:solidFill>
        </p:grpSpPr>
        <p:sp>
          <p:nvSpPr>
            <p:cNvPr id="803" name="Dowolny kształt: kształt 802"/>
            <p:cNvSpPr/>
            <p:nvPr/>
          </p:nvSpPr>
          <p:spPr>
            <a:xfrm>
              <a:off x="9536214" y="772284"/>
              <a:ext cx="261791" cy="209433"/>
            </a:xfrm>
            <a:custGeom>
              <a:avLst/>
              <a:gdLst>
                <a:gd name="connsiteX0" fmla="*/ 0 w 261791"/>
                <a:gd name="connsiteY0" fmla="*/ 26179 h 209433"/>
                <a:gd name="connsiteX1" fmla="*/ 26179 w 261791"/>
                <a:gd name="connsiteY1" fmla="*/ 26179 h 209433"/>
                <a:gd name="connsiteX2" fmla="*/ 26179 w 261791"/>
                <a:gd name="connsiteY2" fmla="*/ 39269 h 209433"/>
                <a:gd name="connsiteX3" fmla="*/ 39269 w 261791"/>
                <a:gd name="connsiteY3" fmla="*/ 39269 h 209433"/>
                <a:gd name="connsiteX4" fmla="*/ 39269 w 261791"/>
                <a:gd name="connsiteY4" fmla="*/ 157075 h 209433"/>
                <a:gd name="connsiteX5" fmla="*/ 26179 w 261791"/>
                <a:gd name="connsiteY5" fmla="*/ 157075 h 209433"/>
                <a:gd name="connsiteX6" fmla="*/ 26179 w 261791"/>
                <a:gd name="connsiteY6" fmla="*/ 183254 h 209433"/>
                <a:gd name="connsiteX7" fmla="*/ 0 w 261791"/>
                <a:gd name="connsiteY7" fmla="*/ 183254 h 209433"/>
                <a:gd name="connsiteX8" fmla="*/ 0 w 261791"/>
                <a:gd name="connsiteY8" fmla="*/ 209433 h 209433"/>
                <a:gd name="connsiteX9" fmla="*/ 261791 w 261791"/>
                <a:gd name="connsiteY9" fmla="*/ 209433 h 209433"/>
                <a:gd name="connsiteX10" fmla="*/ 261791 w 261791"/>
                <a:gd name="connsiteY10" fmla="*/ 183254 h 209433"/>
                <a:gd name="connsiteX11" fmla="*/ 235612 w 261791"/>
                <a:gd name="connsiteY11" fmla="*/ 183254 h 209433"/>
                <a:gd name="connsiteX12" fmla="*/ 235612 w 261791"/>
                <a:gd name="connsiteY12" fmla="*/ 157075 h 209433"/>
                <a:gd name="connsiteX13" fmla="*/ 222523 w 261791"/>
                <a:gd name="connsiteY13" fmla="*/ 157075 h 209433"/>
                <a:gd name="connsiteX14" fmla="*/ 222523 w 261791"/>
                <a:gd name="connsiteY14" fmla="*/ 39269 h 209433"/>
                <a:gd name="connsiteX15" fmla="*/ 235612 w 261791"/>
                <a:gd name="connsiteY15" fmla="*/ 39269 h 209433"/>
                <a:gd name="connsiteX16" fmla="*/ 235612 w 261791"/>
                <a:gd name="connsiteY16" fmla="*/ 26179 h 209433"/>
                <a:gd name="connsiteX17" fmla="*/ 261791 w 261791"/>
                <a:gd name="connsiteY17" fmla="*/ 26179 h 209433"/>
                <a:gd name="connsiteX18" fmla="*/ 261791 w 261791"/>
                <a:gd name="connsiteY18" fmla="*/ 0 h 209433"/>
                <a:gd name="connsiteX19" fmla="*/ 0 w 261791"/>
                <a:gd name="connsiteY19" fmla="*/ 0 h 209433"/>
                <a:gd name="connsiteX20" fmla="*/ 0 w 261791"/>
                <a:gd name="connsiteY20" fmla="*/ 26179 h 209433"/>
                <a:gd name="connsiteX21" fmla="*/ 157075 w 261791"/>
                <a:gd name="connsiteY21" fmla="*/ 26179 h 209433"/>
                <a:gd name="connsiteX22" fmla="*/ 157075 w 261791"/>
                <a:gd name="connsiteY22" fmla="*/ 39269 h 209433"/>
                <a:gd name="connsiteX23" fmla="*/ 170164 w 261791"/>
                <a:gd name="connsiteY23" fmla="*/ 39269 h 209433"/>
                <a:gd name="connsiteX24" fmla="*/ 170164 w 261791"/>
                <a:gd name="connsiteY24" fmla="*/ 157075 h 209433"/>
                <a:gd name="connsiteX25" fmla="*/ 157075 w 261791"/>
                <a:gd name="connsiteY25" fmla="*/ 157075 h 209433"/>
                <a:gd name="connsiteX26" fmla="*/ 157075 w 261791"/>
                <a:gd name="connsiteY26" fmla="*/ 183254 h 209433"/>
                <a:gd name="connsiteX27" fmla="*/ 104717 w 261791"/>
                <a:gd name="connsiteY27" fmla="*/ 183254 h 209433"/>
                <a:gd name="connsiteX28" fmla="*/ 104717 w 261791"/>
                <a:gd name="connsiteY28" fmla="*/ 157075 h 209433"/>
                <a:gd name="connsiteX29" fmla="*/ 91627 w 261791"/>
                <a:gd name="connsiteY29" fmla="*/ 157075 h 209433"/>
                <a:gd name="connsiteX30" fmla="*/ 91627 w 261791"/>
                <a:gd name="connsiteY30" fmla="*/ 39269 h 209433"/>
                <a:gd name="connsiteX31" fmla="*/ 104717 w 261791"/>
                <a:gd name="connsiteY31" fmla="*/ 39269 h 209433"/>
                <a:gd name="connsiteX32" fmla="*/ 104717 w 261791"/>
                <a:gd name="connsiteY32" fmla="*/ 26179 h 209433"/>
                <a:gd name="connsiteX33" fmla="*/ 157075 w 261791"/>
                <a:gd name="connsiteY33" fmla="*/ 26179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61791" h="209433">
                  <a:moveTo>
                    <a:pt x="0" y="26179"/>
                  </a:moveTo>
                  <a:lnTo>
                    <a:pt x="26179" y="26179"/>
                  </a:lnTo>
                  <a:lnTo>
                    <a:pt x="26179" y="39269"/>
                  </a:lnTo>
                  <a:lnTo>
                    <a:pt x="39269" y="39269"/>
                  </a:lnTo>
                  <a:lnTo>
                    <a:pt x="39269" y="157075"/>
                  </a:lnTo>
                  <a:lnTo>
                    <a:pt x="26179" y="157075"/>
                  </a:lnTo>
                  <a:lnTo>
                    <a:pt x="26179" y="183254"/>
                  </a:lnTo>
                  <a:lnTo>
                    <a:pt x="0" y="183254"/>
                  </a:lnTo>
                  <a:lnTo>
                    <a:pt x="0" y="209433"/>
                  </a:lnTo>
                  <a:lnTo>
                    <a:pt x="261791" y="209433"/>
                  </a:lnTo>
                  <a:lnTo>
                    <a:pt x="261791" y="183254"/>
                  </a:lnTo>
                  <a:lnTo>
                    <a:pt x="235612" y="183254"/>
                  </a:lnTo>
                  <a:lnTo>
                    <a:pt x="235612" y="157075"/>
                  </a:lnTo>
                  <a:lnTo>
                    <a:pt x="222523" y="157075"/>
                  </a:lnTo>
                  <a:lnTo>
                    <a:pt x="222523" y="39269"/>
                  </a:lnTo>
                  <a:lnTo>
                    <a:pt x="235612" y="39269"/>
                  </a:lnTo>
                  <a:lnTo>
                    <a:pt x="235612" y="26179"/>
                  </a:lnTo>
                  <a:lnTo>
                    <a:pt x="261791" y="26179"/>
                  </a:lnTo>
                  <a:lnTo>
                    <a:pt x="261791" y="0"/>
                  </a:lnTo>
                  <a:lnTo>
                    <a:pt x="0" y="0"/>
                  </a:lnTo>
                  <a:lnTo>
                    <a:pt x="0" y="26179"/>
                  </a:lnTo>
                  <a:close/>
                  <a:moveTo>
                    <a:pt x="157075" y="26179"/>
                  </a:moveTo>
                  <a:lnTo>
                    <a:pt x="157075" y="39269"/>
                  </a:lnTo>
                  <a:lnTo>
                    <a:pt x="170164" y="39269"/>
                  </a:lnTo>
                  <a:lnTo>
                    <a:pt x="170164" y="157075"/>
                  </a:lnTo>
                  <a:lnTo>
                    <a:pt x="157075" y="157075"/>
                  </a:lnTo>
                  <a:lnTo>
                    <a:pt x="157075" y="183254"/>
                  </a:lnTo>
                  <a:lnTo>
                    <a:pt x="104717" y="183254"/>
                  </a:lnTo>
                  <a:lnTo>
                    <a:pt x="104717" y="157075"/>
                  </a:lnTo>
                  <a:lnTo>
                    <a:pt x="91627" y="157075"/>
                  </a:lnTo>
                  <a:lnTo>
                    <a:pt x="91627" y="39269"/>
                  </a:lnTo>
                  <a:lnTo>
                    <a:pt x="104717" y="39269"/>
                  </a:lnTo>
                  <a:lnTo>
                    <a:pt x="104717" y="26179"/>
                  </a:lnTo>
                  <a:lnTo>
                    <a:pt x="157075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04" name="Dowolny kształt: kształt 803"/>
            <p:cNvSpPr/>
            <p:nvPr/>
          </p:nvSpPr>
          <p:spPr>
            <a:xfrm>
              <a:off x="9523124" y="680657"/>
              <a:ext cx="287970" cy="78537"/>
            </a:xfrm>
            <a:custGeom>
              <a:avLst/>
              <a:gdLst>
                <a:gd name="connsiteX0" fmla="*/ 143985 w 287970"/>
                <a:gd name="connsiteY0" fmla="*/ 0 h 78537"/>
                <a:gd name="connsiteX1" fmla="*/ 0 w 287970"/>
                <a:gd name="connsiteY1" fmla="*/ 78537 h 78537"/>
                <a:gd name="connsiteX2" fmla="*/ 287971 w 287970"/>
                <a:gd name="connsiteY2" fmla="*/ 78537 h 78537"/>
                <a:gd name="connsiteX3" fmla="*/ 143985 w 287970"/>
                <a:gd name="connsiteY3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78537">
                  <a:moveTo>
                    <a:pt x="143985" y="0"/>
                  </a:moveTo>
                  <a:lnTo>
                    <a:pt x="0" y="78537"/>
                  </a:lnTo>
                  <a:lnTo>
                    <a:pt x="287971" y="78537"/>
                  </a:lnTo>
                  <a:lnTo>
                    <a:pt x="14398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805" name="Dowolny kształt: kształt 804"/>
          <p:cNvSpPr/>
          <p:nvPr userDrawn="1"/>
        </p:nvSpPr>
        <p:spPr>
          <a:xfrm>
            <a:off x="16280397" y="-2743254"/>
            <a:ext cx="564944" cy="564944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52358 h 287970"/>
              <a:gd name="connsiteX22" fmla="*/ 209433 w 287970"/>
              <a:gd name="connsiteY22" fmla="*/ 52358 h 287970"/>
              <a:gd name="connsiteX23" fmla="*/ 209433 w 287970"/>
              <a:gd name="connsiteY23" fmla="*/ 78537 h 287970"/>
              <a:gd name="connsiteX24" fmla="*/ 287971 w 287970"/>
              <a:gd name="connsiteY24" fmla="*/ 7853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06" name="Dowolny kształt: kształt 805"/>
          <p:cNvSpPr/>
          <p:nvPr userDrawn="1"/>
        </p:nvSpPr>
        <p:spPr>
          <a:xfrm>
            <a:off x="17615723" y="-2743254"/>
            <a:ext cx="564944" cy="564944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157075 h 287970"/>
              <a:gd name="connsiteX22" fmla="*/ 209433 w 287970"/>
              <a:gd name="connsiteY22" fmla="*/ 157075 h 287970"/>
              <a:gd name="connsiteX23" fmla="*/ 209433 w 287970"/>
              <a:gd name="connsiteY23" fmla="*/ 183254 h 287970"/>
              <a:gd name="connsiteX24" fmla="*/ 287971 w 287970"/>
              <a:gd name="connsiteY24" fmla="*/ 183254 h 287970"/>
              <a:gd name="connsiteX25" fmla="*/ 287971 w 287970"/>
              <a:gd name="connsiteY25" fmla="*/ 104717 h 287970"/>
              <a:gd name="connsiteX26" fmla="*/ 209433 w 287970"/>
              <a:gd name="connsiteY26" fmla="*/ 104717 h 287970"/>
              <a:gd name="connsiteX27" fmla="*/ 209433 w 287970"/>
              <a:gd name="connsiteY27" fmla="*/ 130896 h 287970"/>
              <a:gd name="connsiteX28" fmla="*/ 170164 w 287970"/>
              <a:gd name="connsiteY28" fmla="*/ 130896 h 287970"/>
              <a:gd name="connsiteX29" fmla="*/ 170164 w 287970"/>
              <a:gd name="connsiteY29" fmla="*/ 52358 h 287970"/>
              <a:gd name="connsiteX30" fmla="*/ 209433 w 287970"/>
              <a:gd name="connsiteY30" fmla="*/ 52358 h 287970"/>
              <a:gd name="connsiteX31" fmla="*/ 209433 w 287970"/>
              <a:gd name="connsiteY31" fmla="*/ 78537 h 287970"/>
              <a:gd name="connsiteX32" fmla="*/ 287971 w 287970"/>
              <a:gd name="connsiteY32" fmla="*/ 7853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157075"/>
                </a:lnTo>
                <a:lnTo>
                  <a:pt x="209433" y="157075"/>
                </a:lnTo>
                <a:lnTo>
                  <a:pt x="209433" y="183254"/>
                </a:lnTo>
                <a:lnTo>
                  <a:pt x="287971" y="183254"/>
                </a:lnTo>
                <a:lnTo>
                  <a:pt x="287971" y="104717"/>
                </a:lnTo>
                <a:lnTo>
                  <a:pt x="209433" y="104717"/>
                </a:lnTo>
                <a:lnTo>
                  <a:pt x="209433" y="130896"/>
                </a:lnTo>
                <a:lnTo>
                  <a:pt x="170164" y="130896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07" name="Dowolny kształt: kształt 806"/>
          <p:cNvSpPr/>
          <p:nvPr userDrawn="1"/>
        </p:nvSpPr>
        <p:spPr>
          <a:xfrm>
            <a:off x="16948060" y="-2743254"/>
            <a:ext cx="564944" cy="564944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157075 h 287970"/>
              <a:gd name="connsiteX22" fmla="*/ 209433 w 287970"/>
              <a:gd name="connsiteY22" fmla="*/ 157075 h 287970"/>
              <a:gd name="connsiteX23" fmla="*/ 209433 w 287970"/>
              <a:gd name="connsiteY23" fmla="*/ 183254 h 287970"/>
              <a:gd name="connsiteX24" fmla="*/ 287971 w 287970"/>
              <a:gd name="connsiteY24" fmla="*/ 183254 h 287970"/>
              <a:gd name="connsiteX25" fmla="*/ 287971 w 287970"/>
              <a:gd name="connsiteY25" fmla="*/ 104717 h 287970"/>
              <a:gd name="connsiteX26" fmla="*/ 209433 w 287970"/>
              <a:gd name="connsiteY26" fmla="*/ 104717 h 287970"/>
              <a:gd name="connsiteX27" fmla="*/ 209433 w 287970"/>
              <a:gd name="connsiteY27" fmla="*/ 130896 h 287970"/>
              <a:gd name="connsiteX28" fmla="*/ 170164 w 287970"/>
              <a:gd name="connsiteY28" fmla="*/ 130896 h 287970"/>
              <a:gd name="connsiteX29" fmla="*/ 170164 w 287970"/>
              <a:gd name="connsiteY29" fmla="*/ 52358 h 287970"/>
              <a:gd name="connsiteX30" fmla="*/ 209433 w 287970"/>
              <a:gd name="connsiteY30" fmla="*/ 52358 h 287970"/>
              <a:gd name="connsiteX31" fmla="*/ 209433 w 287970"/>
              <a:gd name="connsiteY31" fmla="*/ 78537 h 287970"/>
              <a:gd name="connsiteX32" fmla="*/ 287971 w 287970"/>
              <a:gd name="connsiteY32" fmla="*/ 78537 h 287970"/>
              <a:gd name="connsiteX33" fmla="*/ 235612 w 287970"/>
              <a:gd name="connsiteY33" fmla="*/ 26179 h 287970"/>
              <a:gd name="connsiteX34" fmla="*/ 261791 w 287970"/>
              <a:gd name="connsiteY34" fmla="*/ 26179 h 287970"/>
              <a:gd name="connsiteX35" fmla="*/ 261791 w 287970"/>
              <a:gd name="connsiteY35" fmla="*/ 52358 h 287970"/>
              <a:gd name="connsiteX36" fmla="*/ 235612 w 287970"/>
              <a:gd name="connsiteY36" fmla="*/ 52358 h 287970"/>
              <a:gd name="connsiteX37" fmla="*/ 235612 w 287970"/>
              <a:gd name="connsiteY37" fmla="*/ 26179 h 287970"/>
              <a:gd name="connsiteX38" fmla="*/ 52358 w 287970"/>
              <a:gd name="connsiteY38" fmla="*/ 157075 h 287970"/>
              <a:gd name="connsiteX39" fmla="*/ 26179 w 287970"/>
              <a:gd name="connsiteY39" fmla="*/ 157075 h 287970"/>
              <a:gd name="connsiteX40" fmla="*/ 26179 w 287970"/>
              <a:gd name="connsiteY40" fmla="*/ 130896 h 287970"/>
              <a:gd name="connsiteX41" fmla="*/ 52358 w 287970"/>
              <a:gd name="connsiteY41" fmla="*/ 130896 h 287970"/>
              <a:gd name="connsiteX42" fmla="*/ 52358 w 287970"/>
              <a:gd name="connsiteY42" fmla="*/ 157075 h 287970"/>
              <a:gd name="connsiteX43" fmla="*/ 235612 w 287970"/>
              <a:gd name="connsiteY43" fmla="*/ 235612 h 287970"/>
              <a:gd name="connsiteX44" fmla="*/ 261791 w 287970"/>
              <a:gd name="connsiteY44" fmla="*/ 235612 h 287970"/>
              <a:gd name="connsiteX45" fmla="*/ 261791 w 287970"/>
              <a:gd name="connsiteY45" fmla="*/ 261791 h 287970"/>
              <a:gd name="connsiteX46" fmla="*/ 235612 w 287970"/>
              <a:gd name="connsiteY46" fmla="*/ 261791 h 287970"/>
              <a:gd name="connsiteX47" fmla="*/ 235612 w 287970"/>
              <a:gd name="connsiteY47" fmla="*/ 235612 h 287970"/>
              <a:gd name="connsiteX48" fmla="*/ 235612 w 287970"/>
              <a:gd name="connsiteY48" fmla="*/ 130896 h 287970"/>
              <a:gd name="connsiteX49" fmla="*/ 261791 w 287970"/>
              <a:gd name="connsiteY49" fmla="*/ 130896 h 287970"/>
              <a:gd name="connsiteX50" fmla="*/ 261791 w 287970"/>
              <a:gd name="connsiteY50" fmla="*/ 157075 h 287970"/>
              <a:gd name="connsiteX51" fmla="*/ 235612 w 287970"/>
              <a:gd name="connsiteY51" fmla="*/ 157075 h 287970"/>
              <a:gd name="connsiteX52" fmla="*/ 235612 w 287970"/>
              <a:gd name="connsiteY52" fmla="*/ 130896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157075"/>
                </a:lnTo>
                <a:lnTo>
                  <a:pt x="209433" y="157075"/>
                </a:lnTo>
                <a:lnTo>
                  <a:pt x="209433" y="183254"/>
                </a:lnTo>
                <a:lnTo>
                  <a:pt x="287971" y="183254"/>
                </a:lnTo>
                <a:lnTo>
                  <a:pt x="287971" y="104717"/>
                </a:lnTo>
                <a:lnTo>
                  <a:pt x="209433" y="104717"/>
                </a:lnTo>
                <a:lnTo>
                  <a:pt x="209433" y="130896"/>
                </a:lnTo>
                <a:lnTo>
                  <a:pt x="170164" y="130896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  <a:moveTo>
                  <a:pt x="235612" y="26179"/>
                </a:moveTo>
                <a:lnTo>
                  <a:pt x="261791" y="26179"/>
                </a:ln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close/>
                <a:moveTo>
                  <a:pt x="52358" y="157075"/>
                </a:moveTo>
                <a:lnTo>
                  <a:pt x="26179" y="157075"/>
                </a:lnTo>
                <a:lnTo>
                  <a:pt x="26179" y="130896"/>
                </a:lnTo>
                <a:lnTo>
                  <a:pt x="52358" y="130896"/>
                </a:lnTo>
                <a:lnTo>
                  <a:pt x="52358" y="157075"/>
                </a:lnTo>
                <a:close/>
                <a:moveTo>
                  <a:pt x="235612" y="235612"/>
                </a:moveTo>
                <a:lnTo>
                  <a:pt x="261791" y="235612"/>
                </a:lnTo>
                <a:lnTo>
                  <a:pt x="261791" y="261791"/>
                </a:lnTo>
                <a:lnTo>
                  <a:pt x="235612" y="261791"/>
                </a:lnTo>
                <a:lnTo>
                  <a:pt x="235612" y="235612"/>
                </a:lnTo>
                <a:close/>
                <a:moveTo>
                  <a:pt x="235612" y="130896"/>
                </a:moveTo>
                <a:lnTo>
                  <a:pt x="261791" y="130896"/>
                </a:lnTo>
                <a:lnTo>
                  <a:pt x="261791" y="157075"/>
                </a:lnTo>
                <a:lnTo>
                  <a:pt x="235612" y="157075"/>
                </a:lnTo>
                <a:lnTo>
                  <a:pt x="235612" y="130896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08" name="Dowolny kształt: kształt 807"/>
          <p:cNvSpPr/>
          <p:nvPr userDrawn="1"/>
        </p:nvSpPr>
        <p:spPr>
          <a:xfrm>
            <a:off x="18283385" y="-3410916"/>
            <a:ext cx="564944" cy="564944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157075 h 287970"/>
              <a:gd name="connsiteX22" fmla="*/ 209433 w 287970"/>
              <a:gd name="connsiteY22" fmla="*/ 157075 h 287970"/>
              <a:gd name="connsiteX23" fmla="*/ 209433 w 287970"/>
              <a:gd name="connsiteY23" fmla="*/ 183254 h 287970"/>
              <a:gd name="connsiteX24" fmla="*/ 287971 w 287970"/>
              <a:gd name="connsiteY24" fmla="*/ 183254 h 287970"/>
              <a:gd name="connsiteX25" fmla="*/ 287971 w 287970"/>
              <a:gd name="connsiteY25" fmla="*/ 104717 h 287970"/>
              <a:gd name="connsiteX26" fmla="*/ 209433 w 287970"/>
              <a:gd name="connsiteY26" fmla="*/ 104717 h 287970"/>
              <a:gd name="connsiteX27" fmla="*/ 209433 w 287970"/>
              <a:gd name="connsiteY27" fmla="*/ 130896 h 287970"/>
              <a:gd name="connsiteX28" fmla="*/ 170164 w 287970"/>
              <a:gd name="connsiteY28" fmla="*/ 130896 h 287970"/>
              <a:gd name="connsiteX29" fmla="*/ 170164 w 287970"/>
              <a:gd name="connsiteY29" fmla="*/ 52358 h 287970"/>
              <a:gd name="connsiteX30" fmla="*/ 209433 w 287970"/>
              <a:gd name="connsiteY30" fmla="*/ 52358 h 287970"/>
              <a:gd name="connsiteX31" fmla="*/ 209433 w 287970"/>
              <a:gd name="connsiteY31" fmla="*/ 78537 h 287970"/>
              <a:gd name="connsiteX32" fmla="*/ 287971 w 287970"/>
              <a:gd name="connsiteY32" fmla="*/ 78537 h 287970"/>
              <a:gd name="connsiteX33" fmla="*/ 235612 w 287970"/>
              <a:gd name="connsiteY33" fmla="*/ 26179 h 287970"/>
              <a:gd name="connsiteX34" fmla="*/ 261791 w 287970"/>
              <a:gd name="connsiteY34" fmla="*/ 26179 h 287970"/>
              <a:gd name="connsiteX35" fmla="*/ 261791 w 287970"/>
              <a:gd name="connsiteY35" fmla="*/ 52358 h 287970"/>
              <a:gd name="connsiteX36" fmla="*/ 235612 w 287970"/>
              <a:gd name="connsiteY36" fmla="*/ 52358 h 287970"/>
              <a:gd name="connsiteX37" fmla="*/ 235612 w 287970"/>
              <a:gd name="connsiteY37" fmla="*/ 26179 h 287970"/>
              <a:gd name="connsiteX38" fmla="*/ 52358 w 287970"/>
              <a:gd name="connsiteY38" fmla="*/ 157075 h 287970"/>
              <a:gd name="connsiteX39" fmla="*/ 26179 w 287970"/>
              <a:gd name="connsiteY39" fmla="*/ 157075 h 287970"/>
              <a:gd name="connsiteX40" fmla="*/ 26179 w 287970"/>
              <a:gd name="connsiteY40" fmla="*/ 130896 h 287970"/>
              <a:gd name="connsiteX41" fmla="*/ 52358 w 287970"/>
              <a:gd name="connsiteY41" fmla="*/ 130896 h 287970"/>
              <a:gd name="connsiteX42" fmla="*/ 52358 w 287970"/>
              <a:gd name="connsiteY42" fmla="*/ 157075 h 287970"/>
              <a:gd name="connsiteX43" fmla="*/ 235612 w 287970"/>
              <a:gd name="connsiteY43" fmla="*/ 235612 h 287970"/>
              <a:gd name="connsiteX44" fmla="*/ 261791 w 287970"/>
              <a:gd name="connsiteY44" fmla="*/ 235612 h 287970"/>
              <a:gd name="connsiteX45" fmla="*/ 261791 w 287970"/>
              <a:gd name="connsiteY45" fmla="*/ 261791 h 287970"/>
              <a:gd name="connsiteX46" fmla="*/ 235612 w 287970"/>
              <a:gd name="connsiteY46" fmla="*/ 261791 h 287970"/>
              <a:gd name="connsiteX47" fmla="*/ 235612 w 287970"/>
              <a:gd name="connsiteY47" fmla="*/ 235612 h 287970"/>
              <a:gd name="connsiteX48" fmla="*/ 235612 w 287970"/>
              <a:gd name="connsiteY48" fmla="*/ 130896 h 287970"/>
              <a:gd name="connsiteX49" fmla="*/ 261791 w 287970"/>
              <a:gd name="connsiteY49" fmla="*/ 130896 h 287970"/>
              <a:gd name="connsiteX50" fmla="*/ 261791 w 287970"/>
              <a:gd name="connsiteY50" fmla="*/ 157075 h 287970"/>
              <a:gd name="connsiteX51" fmla="*/ 235612 w 287970"/>
              <a:gd name="connsiteY51" fmla="*/ 157075 h 287970"/>
              <a:gd name="connsiteX52" fmla="*/ 235612 w 287970"/>
              <a:gd name="connsiteY52" fmla="*/ 130896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157075"/>
                </a:lnTo>
                <a:lnTo>
                  <a:pt x="209433" y="157075"/>
                </a:lnTo>
                <a:lnTo>
                  <a:pt x="209433" y="183254"/>
                </a:lnTo>
                <a:lnTo>
                  <a:pt x="287971" y="183254"/>
                </a:lnTo>
                <a:lnTo>
                  <a:pt x="287971" y="104717"/>
                </a:lnTo>
                <a:lnTo>
                  <a:pt x="209433" y="104717"/>
                </a:lnTo>
                <a:lnTo>
                  <a:pt x="209433" y="130896"/>
                </a:lnTo>
                <a:lnTo>
                  <a:pt x="170164" y="130896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  <a:moveTo>
                  <a:pt x="235612" y="26179"/>
                </a:moveTo>
                <a:lnTo>
                  <a:pt x="261791" y="26179"/>
                </a:ln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close/>
                <a:moveTo>
                  <a:pt x="52358" y="157075"/>
                </a:moveTo>
                <a:lnTo>
                  <a:pt x="26179" y="157075"/>
                </a:lnTo>
                <a:lnTo>
                  <a:pt x="26179" y="130896"/>
                </a:lnTo>
                <a:lnTo>
                  <a:pt x="52358" y="130896"/>
                </a:lnTo>
                <a:lnTo>
                  <a:pt x="52358" y="157075"/>
                </a:lnTo>
                <a:close/>
                <a:moveTo>
                  <a:pt x="235612" y="235612"/>
                </a:moveTo>
                <a:lnTo>
                  <a:pt x="261791" y="235612"/>
                </a:lnTo>
                <a:lnTo>
                  <a:pt x="261791" y="261791"/>
                </a:lnTo>
                <a:lnTo>
                  <a:pt x="235612" y="261791"/>
                </a:lnTo>
                <a:lnTo>
                  <a:pt x="235612" y="235612"/>
                </a:lnTo>
                <a:close/>
                <a:moveTo>
                  <a:pt x="235612" y="130896"/>
                </a:moveTo>
                <a:lnTo>
                  <a:pt x="261791" y="130896"/>
                </a:lnTo>
                <a:lnTo>
                  <a:pt x="261791" y="157075"/>
                </a:lnTo>
                <a:lnTo>
                  <a:pt x="235612" y="157075"/>
                </a:lnTo>
                <a:lnTo>
                  <a:pt x="235612" y="130896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09" name="Dowolny kształt: kształt 808"/>
          <p:cNvSpPr/>
          <p:nvPr userDrawn="1"/>
        </p:nvSpPr>
        <p:spPr>
          <a:xfrm>
            <a:off x="18283385" y="-2743254"/>
            <a:ext cx="564944" cy="564944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52358 h 287970"/>
              <a:gd name="connsiteX22" fmla="*/ 209433 w 287970"/>
              <a:gd name="connsiteY22" fmla="*/ 52358 h 287970"/>
              <a:gd name="connsiteX23" fmla="*/ 209433 w 287970"/>
              <a:gd name="connsiteY23" fmla="*/ 78537 h 287970"/>
              <a:gd name="connsiteX24" fmla="*/ 287971 w 287970"/>
              <a:gd name="connsiteY24" fmla="*/ 78537 h 287970"/>
              <a:gd name="connsiteX25" fmla="*/ 235612 w 287970"/>
              <a:gd name="connsiteY25" fmla="*/ 26179 h 287970"/>
              <a:gd name="connsiteX26" fmla="*/ 261791 w 287970"/>
              <a:gd name="connsiteY26" fmla="*/ 26179 h 287970"/>
              <a:gd name="connsiteX27" fmla="*/ 261791 w 287970"/>
              <a:gd name="connsiteY27" fmla="*/ 52358 h 287970"/>
              <a:gd name="connsiteX28" fmla="*/ 235612 w 287970"/>
              <a:gd name="connsiteY28" fmla="*/ 52358 h 287970"/>
              <a:gd name="connsiteX29" fmla="*/ 235612 w 287970"/>
              <a:gd name="connsiteY29" fmla="*/ 26179 h 287970"/>
              <a:gd name="connsiteX30" fmla="*/ 52358 w 287970"/>
              <a:gd name="connsiteY30" fmla="*/ 157075 h 287970"/>
              <a:gd name="connsiteX31" fmla="*/ 26179 w 287970"/>
              <a:gd name="connsiteY31" fmla="*/ 157075 h 287970"/>
              <a:gd name="connsiteX32" fmla="*/ 26179 w 287970"/>
              <a:gd name="connsiteY32" fmla="*/ 130896 h 287970"/>
              <a:gd name="connsiteX33" fmla="*/ 52358 w 287970"/>
              <a:gd name="connsiteY33" fmla="*/ 130896 h 287970"/>
              <a:gd name="connsiteX34" fmla="*/ 52358 w 287970"/>
              <a:gd name="connsiteY34" fmla="*/ 157075 h 287970"/>
              <a:gd name="connsiteX35" fmla="*/ 235612 w 287970"/>
              <a:gd name="connsiteY35" fmla="*/ 235612 h 287970"/>
              <a:gd name="connsiteX36" fmla="*/ 261791 w 287970"/>
              <a:gd name="connsiteY36" fmla="*/ 235612 h 287970"/>
              <a:gd name="connsiteX37" fmla="*/ 261791 w 287970"/>
              <a:gd name="connsiteY37" fmla="*/ 261791 h 287970"/>
              <a:gd name="connsiteX38" fmla="*/ 235612 w 287970"/>
              <a:gd name="connsiteY38" fmla="*/ 261791 h 287970"/>
              <a:gd name="connsiteX39" fmla="*/ 235612 w 287970"/>
              <a:gd name="connsiteY39" fmla="*/ 235612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  <a:moveTo>
                  <a:pt x="235612" y="26179"/>
                </a:moveTo>
                <a:lnTo>
                  <a:pt x="261791" y="26179"/>
                </a:ln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close/>
                <a:moveTo>
                  <a:pt x="52358" y="157075"/>
                </a:moveTo>
                <a:lnTo>
                  <a:pt x="26179" y="157075"/>
                </a:lnTo>
                <a:lnTo>
                  <a:pt x="26179" y="130896"/>
                </a:lnTo>
                <a:lnTo>
                  <a:pt x="52358" y="130896"/>
                </a:lnTo>
                <a:lnTo>
                  <a:pt x="52358" y="157075"/>
                </a:lnTo>
                <a:close/>
                <a:moveTo>
                  <a:pt x="235612" y="235612"/>
                </a:moveTo>
                <a:lnTo>
                  <a:pt x="261791" y="235612"/>
                </a:lnTo>
                <a:lnTo>
                  <a:pt x="261791" y="261791"/>
                </a:lnTo>
                <a:lnTo>
                  <a:pt x="235612" y="261791"/>
                </a:lnTo>
                <a:lnTo>
                  <a:pt x="235612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10" name="Dowolny kształt: kształt 809"/>
          <p:cNvSpPr/>
          <p:nvPr userDrawn="1"/>
        </p:nvSpPr>
        <p:spPr>
          <a:xfrm>
            <a:off x="16254719" y="-4104257"/>
            <a:ext cx="616302" cy="616302"/>
          </a:xfrm>
          <a:custGeom>
            <a:avLst/>
            <a:gdLst>
              <a:gd name="connsiteX0" fmla="*/ 314150 w 314149"/>
              <a:gd name="connsiteY0" fmla="*/ 78537 h 314149"/>
              <a:gd name="connsiteX1" fmla="*/ 314150 w 314149"/>
              <a:gd name="connsiteY1" fmla="*/ 0 h 314149"/>
              <a:gd name="connsiteX2" fmla="*/ 0 w 314149"/>
              <a:gd name="connsiteY2" fmla="*/ 0 h 314149"/>
              <a:gd name="connsiteX3" fmla="*/ 0 w 314149"/>
              <a:gd name="connsiteY3" fmla="*/ 78537 h 314149"/>
              <a:gd name="connsiteX4" fmla="*/ 130896 w 314149"/>
              <a:gd name="connsiteY4" fmla="*/ 78537 h 314149"/>
              <a:gd name="connsiteX5" fmla="*/ 130896 w 314149"/>
              <a:gd name="connsiteY5" fmla="*/ 104717 h 314149"/>
              <a:gd name="connsiteX6" fmla="*/ 0 w 314149"/>
              <a:gd name="connsiteY6" fmla="*/ 104717 h 314149"/>
              <a:gd name="connsiteX7" fmla="*/ 0 w 314149"/>
              <a:gd name="connsiteY7" fmla="*/ 183254 h 314149"/>
              <a:gd name="connsiteX8" fmla="*/ 130896 w 314149"/>
              <a:gd name="connsiteY8" fmla="*/ 183254 h 314149"/>
              <a:gd name="connsiteX9" fmla="*/ 130896 w 314149"/>
              <a:gd name="connsiteY9" fmla="*/ 209433 h 314149"/>
              <a:gd name="connsiteX10" fmla="*/ 0 w 314149"/>
              <a:gd name="connsiteY10" fmla="*/ 209433 h 314149"/>
              <a:gd name="connsiteX11" fmla="*/ 0 w 314149"/>
              <a:gd name="connsiteY11" fmla="*/ 287971 h 314149"/>
              <a:gd name="connsiteX12" fmla="*/ 130896 w 314149"/>
              <a:gd name="connsiteY12" fmla="*/ 287971 h 314149"/>
              <a:gd name="connsiteX13" fmla="*/ 130896 w 314149"/>
              <a:gd name="connsiteY13" fmla="*/ 314150 h 314149"/>
              <a:gd name="connsiteX14" fmla="*/ 183254 w 314149"/>
              <a:gd name="connsiteY14" fmla="*/ 314150 h 314149"/>
              <a:gd name="connsiteX15" fmla="*/ 183254 w 314149"/>
              <a:gd name="connsiteY15" fmla="*/ 287971 h 314149"/>
              <a:gd name="connsiteX16" fmla="*/ 314150 w 314149"/>
              <a:gd name="connsiteY16" fmla="*/ 287971 h 314149"/>
              <a:gd name="connsiteX17" fmla="*/ 314150 w 314149"/>
              <a:gd name="connsiteY17" fmla="*/ 209433 h 314149"/>
              <a:gd name="connsiteX18" fmla="*/ 183254 w 314149"/>
              <a:gd name="connsiteY18" fmla="*/ 209433 h 314149"/>
              <a:gd name="connsiteX19" fmla="*/ 183254 w 314149"/>
              <a:gd name="connsiteY19" fmla="*/ 183254 h 314149"/>
              <a:gd name="connsiteX20" fmla="*/ 314150 w 314149"/>
              <a:gd name="connsiteY20" fmla="*/ 183254 h 314149"/>
              <a:gd name="connsiteX21" fmla="*/ 314150 w 314149"/>
              <a:gd name="connsiteY21" fmla="*/ 104717 h 314149"/>
              <a:gd name="connsiteX22" fmla="*/ 183254 w 314149"/>
              <a:gd name="connsiteY22" fmla="*/ 104717 h 314149"/>
              <a:gd name="connsiteX23" fmla="*/ 183254 w 314149"/>
              <a:gd name="connsiteY23" fmla="*/ 78537 h 314149"/>
              <a:gd name="connsiteX24" fmla="*/ 314150 w 314149"/>
              <a:gd name="connsiteY24" fmla="*/ 78537 h 314149"/>
              <a:gd name="connsiteX25" fmla="*/ 183254 w 314149"/>
              <a:gd name="connsiteY25" fmla="*/ 26179 h 314149"/>
              <a:gd name="connsiteX26" fmla="*/ 287971 w 314149"/>
              <a:gd name="connsiteY26" fmla="*/ 26179 h 314149"/>
              <a:gd name="connsiteX27" fmla="*/ 287971 w 314149"/>
              <a:gd name="connsiteY27" fmla="*/ 52358 h 314149"/>
              <a:gd name="connsiteX28" fmla="*/ 183254 w 314149"/>
              <a:gd name="connsiteY28" fmla="*/ 52358 h 314149"/>
              <a:gd name="connsiteX29" fmla="*/ 183254 w 314149"/>
              <a:gd name="connsiteY29" fmla="*/ 26179 h 314149"/>
              <a:gd name="connsiteX30" fmla="*/ 39269 w 314149"/>
              <a:gd name="connsiteY30" fmla="*/ 52358 h 314149"/>
              <a:gd name="connsiteX31" fmla="*/ 26179 w 314149"/>
              <a:gd name="connsiteY31" fmla="*/ 39269 h 314149"/>
              <a:gd name="connsiteX32" fmla="*/ 39269 w 314149"/>
              <a:gd name="connsiteY32" fmla="*/ 26179 h 314149"/>
              <a:gd name="connsiteX33" fmla="*/ 52358 w 314149"/>
              <a:gd name="connsiteY33" fmla="*/ 39269 h 314149"/>
              <a:gd name="connsiteX34" fmla="*/ 39269 w 314149"/>
              <a:gd name="connsiteY34" fmla="*/ 52358 h 314149"/>
              <a:gd name="connsiteX35" fmla="*/ 91627 w 314149"/>
              <a:gd name="connsiteY35" fmla="*/ 52358 h 314149"/>
              <a:gd name="connsiteX36" fmla="*/ 78537 w 314149"/>
              <a:gd name="connsiteY36" fmla="*/ 39269 h 314149"/>
              <a:gd name="connsiteX37" fmla="*/ 91627 w 314149"/>
              <a:gd name="connsiteY37" fmla="*/ 26179 h 314149"/>
              <a:gd name="connsiteX38" fmla="*/ 104717 w 314149"/>
              <a:gd name="connsiteY38" fmla="*/ 39269 h 314149"/>
              <a:gd name="connsiteX39" fmla="*/ 91627 w 314149"/>
              <a:gd name="connsiteY39" fmla="*/ 52358 h 314149"/>
              <a:gd name="connsiteX40" fmla="*/ 39269 w 314149"/>
              <a:gd name="connsiteY40" fmla="*/ 157075 h 314149"/>
              <a:gd name="connsiteX41" fmla="*/ 26179 w 314149"/>
              <a:gd name="connsiteY41" fmla="*/ 143985 h 314149"/>
              <a:gd name="connsiteX42" fmla="*/ 39269 w 314149"/>
              <a:gd name="connsiteY42" fmla="*/ 130896 h 314149"/>
              <a:gd name="connsiteX43" fmla="*/ 52358 w 314149"/>
              <a:gd name="connsiteY43" fmla="*/ 143985 h 314149"/>
              <a:gd name="connsiteX44" fmla="*/ 39269 w 314149"/>
              <a:gd name="connsiteY44" fmla="*/ 157075 h 314149"/>
              <a:gd name="connsiteX45" fmla="*/ 91627 w 314149"/>
              <a:gd name="connsiteY45" fmla="*/ 157075 h 314149"/>
              <a:gd name="connsiteX46" fmla="*/ 78537 w 314149"/>
              <a:gd name="connsiteY46" fmla="*/ 143985 h 314149"/>
              <a:gd name="connsiteX47" fmla="*/ 91627 w 314149"/>
              <a:gd name="connsiteY47" fmla="*/ 130896 h 314149"/>
              <a:gd name="connsiteX48" fmla="*/ 104717 w 314149"/>
              <a:gd name="connsiteY48" fmla="*/ 143985 h 314149"/>
              <a:gd name="connsiteX49" fmla="*/ 91627 w 314149"/>
              <a:gd name="connsiteY49" fmla="*/ 157075 h 314149"/>
              <a:gd name="connsiteX50" fmla="*/ 39269 w 314149"/>
              <a:gd name="connsiteY50" fmla="*/ 261791 h 314149"/>
              <a:gd name="connsiteX51" fmla="*/ 26179 w 314149"/>
              <a:gd name="connsiteY51" fmla="*/ 248702 h 314149"/>
              <a:gd name="connsiteX52" fmla="*/ 39269 w 314149"/>
              <a:gd name="connsiteY52" fmla="*/ 235612 h 314149"/>
              <a:gd name="connsiteX53" fmla="*/ 52358 w 314149"/>
              <a:gd name="connsiteY53" fmla="*/ 248702 h 314149"/>
              <a:gd name="connsiteX54" fmla="*/ 39269 w 314149"/>
              <a:gd name="connsiteY54" fmla="*/ 261791 h 314149"/>
              <a:gd name="connsiteX55" fmla="*/ 91627 w 314149"/>
              <a:gd name="connsiteY55" fmla="*/ 261791 h 314149"/>
              <a:gd name="connsiteX56" fmla="*/ 78537 w 314149"/>
              <a:gd name="connsiteY56" fmla="*/ 248702 h 314149"/>
              <a:gd name="connsiteX57" fmla="*/ 91627 w 314149"/>
              <a:gd name="connsiteY57" fmla="*/ 235612 h 314149"/>
              <a:gd name="connsiteX58" fmla="*/ 104717 w 314149"/>
              <a:gd name="connsiteY58" fmla="*/ 248702 h 314149"/>
              <a:gd name="connsiteX59" fmla="*/ 91627 w 314149"/>
              <a:gd name="connsiteY59" fmla="*/ 261791 h 314149"/>
              <a:gd name="connsiteX60" fmla="*/ 143985 w 314149"/>
              <a:gd name="connsiteY60" fmla="*/ 235612 h 314149"/>
              <a:gd name="connsiteX61" fmla="*/ 157075 w 314149"/>
              <a:gd name="connsiteY61" fmla="*/ 248702 h 314149"/>
              <a:gd name="connsiteX62" fmla="*/ 143985 w 314149"/>
              <a:gd name="connsiteY62" fmla="*/ 261791 h 314149"/>
              <a:gd name="connsiteX63" fmla="*/ 130896 w 314149"/>
              <a:gd name="connsiteY63" fmla="*/ 248702 h 314149"/>
              <a:gd name="connsiteX64" fmla="*/ 143985 w 314149"/>
              <a:gd name="connsiteY64" fmla="*/ 235612 h 314149"/>
              <a:gd name="connsiteX65" fmla="*/ 287971 w 314149"/>
              <a:gd name="connsiteY65" fmla="*/ 235612 h 314149"/>
              <a:gd name="connsiteX66" fmla="*/ 287971 w 314149"/>
              <a:gd name="connsiteY66" fmla="*/ 261791 h 314149"/>
              <a:gd name="connsiteX67" fmla="*/ 183254 w 314149"/>
              <a:gd name="connsiteY67" fmla="*/ 261791 h 314149"/>
              <a:gd name="connsiteX68" fmla="*/ 183254 w 314149"/>
              <a:gd name="connsiteY68" fmla="*/ 235612 h 314149"/>
              <a:gd name="connsiteX69" fmla="*/ 287971 w 314149"/>
              <a:gd name="connsiteY69" fmla="*/ 235612 h 314149"/>
              <a:gd name="connsiteX70" fmla="*/ 143985 w 314149"/>
              <a:gd name="connsiteY70" fmla="*/ 130896 h 314149"/>
              <a:gd name="connsiteX71" fmla="*/ 157075 w 314149"/>
              <a:gd name="connsiteY71" fmla="*/ 143985 h 314149"/>
              <a:gd name="connsiteX72" fmla="*/ 143985 w 314149"/>
              <a:gd name="connsiteY72" fmla="*/ 157075 h 314149"/>
              <a:gd name="connsiteX73" fmla="*/ 130896 w 314149"/>
              <a:gd name="connsiteY73" fmla="*/ 143985 h 314149"/>
              <a:gd name="connsiteX74" fmla="*/ 143985 w 314149"/>
              <a:gd name="connsiteY74" fmla="*/ 130896 h 314149"/>
              <a:gd name="connsiteX75" fmla="*/ 287971 w 314149"/>
              <a:gd name="connsiteY75" fmla="*/ 130896 h 314149"/>
              <a:gd name="connsiteX76" fmla="*/ 287971 w 314149"/>
              <a:gd name="connsiteY76" fmla="*/ 157075 h 314149"/>
              <a:gd name="connsiteX77" fmla="*/ 183254 w 314149"/>
              <a:gd name="connsiteY77" fmla="*/ 157075 h 314149"/>
              <a:gd name="connsiteX78" fmla="*/ 183254 w 314149"/>
              <a:gd name="connsiteY78" fmla="*/ 130896 h 314149"/>
              <a:gd name="connsiteX79" fmla="*/ 287971 w 314149"/>
              <a:gd name="connsiteY79" fmla="*/ 130896 h 314149"/>
              <a:gd name="connsiteX80" fmla="*/ 143985 w 314149"/>
              <a:gd name="connsiteY80" fmla="*/ 26179 h 314149"/>
              <a:gd name="connsiteX81" fmla="*/ 157075 w 314149"/>
              <a:gd name="connsiteY81" fmla="*/ 39269 h 314149"/>
              <a:gd name="connsiteX82" fmla="*/ 143985 w 314149"/>
              <a:gd name="connsiteY82" fmla="*/ 52358 h 314149"/>
              <a:gd name="connsiteX83" fmla="*/ 130896 w 314149"/>
              <a:gd name="connsiteY83" fmla="*/ 39269 h 314149"/>
              <a:gd name="connsiteX84" fmla="*/ 143985 w 314149"/>
              <a:gd name="connsiteY84" fmla="*/ 26179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14149" h="314149">
                <a:moveTo>
                  <a:pt x="314150" y="78537"/>
                </a:moveTo>
                <a:lnTo>
                  <a:pt x="314150" y="0"/>
                </a:lnTo>
                <a:lnTo>
                  <a:pt x="0" y="0"/>
                </a:lnTo>
                <a:lnTo>
                  <a:pt x="0" y="78537"/>
                </a:lnTo>
                <a:lnTo>
                  <a:pt x="130896" y="78537"/>
                </a:lnTo>
                <a:lnTo>
                  <a:pt x="130896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130896" y="183254"/>
                </a:lnTo>
                <a:lnTo>
                  <a:pt x="130896" y="209433"/>
                </a:lnTo>
                <a:lnTo>
                  <a:pt x="0" y="209433"/>
                </a:lnTo>
                <a:lnTo>
                  <a:pt x="0" y="287971"/>
                </a:lnTo>
                <a:lnTo>
                  <a:pt x="130896" y="287971"/>
                </a:lnTo>
                <a:lnTo>
                  <a:pt x="130896" y="314150"/>
                </a:lnTo>
                <a:lnTo>
                  <a:pt x="183254" y="314150"/>
                </a:lnTo>
                <a:lnTo>
                  <a:pt x="183254" y="287971"/>
                </a:lnTo>
                <a:lnTo>
                  <a:pt x="314150" y="287971"/>
                </a:lnTo>
                <a:lnTo>
                  <a:pt x="314150" y="209433"/>
                </a:lnTo>
                <a:lnTo>
                  <a:pt x="183254" y="209433"/>
                </a:lnTo>
                <a:lnTo>
                  <a:pt x="183254" y="183254"/>
                </a:lnTo>
                <a:lnTo>
                  <a:pt x="314150" y="183254"/>
                </a:lnTo>
                <a:lnTo>
                  <a:pt x="314150" y="104717"/>
                </a:lnTo>
                <a:lnTo>
                  <a:pt x="183254" y="104717"/>
                </a:lnTo>
                <a:lnTo>
                  <a:pt x="183254" y="78537"/>
                </a:lnTo>
                <a:lnTo>
                  <a:pt x="314150" y="78537"/>
                </a:lnTo>
                <a:close/>
                <a:moveTo>
                  <a:pt x="183254" y="26179"/>
                </a:moveTo>
                <a:lnTo>
                  <a:pt x="287971" y="26179"/>
                </a:lnTo>
                <a:lnTo>
                  <a:pt x="287971" y="52358"/>
                </a:lnTo>
                <a:lnTo>
                  <a:pt x="183254" y="52358"/>
                </a:lnTo>
                <a:lnTo>
                  <a:pt x="183254" y="26179"/>
                </a:lnTo>
                <a:close/>
                <a:moveTo>
                  <a:pt x="39269" y="52358"/>
                </a:moveTo>
                <a:cubicBezTo>
                  <a:pt x="32037" y="52358"/>
                  <a:pt x="26179" y="46501"/>
                  <a:pt x="26179" y="39269"/>
                </a:cubicBezTo>
                <a:cubicBezTo>
                  <a:pt x="26179" y="32037"/>
                  <a:pt x="32037" y="26179"/>
                  <a:pt x="39269" y="26179"/>
                </a:cubicBezTo>
                <a:cubicBezTo>
                  <a:pt x="46501" y="26179"/>
                  <a:pt x="52358" y="32037"/>
                  <a:pt x="52358" y="39269"/>
                </a:cubicBezTo>
                <a:cubicBezTo>
                  <a:pt x="52358" y="46501"/>
                  <a:pt x="46501" y="52358"/>
                  <a:pt x="39269" y="52358"/>
                </a:cubicBezTo>
                <a:close/>
                <a:moveTo>
                  <a:pt x="91627" y="52358"/>
                </a:moveTo>
                <a:cubicBezTo>
                  <a:pt x="84395" y="52358"/>
                  <a:pt x="78537" y="46501"/>
                  <a:pt x="78537" y="39269"/>
                </a:cubicBezTo>
                <a:cubicBezTo>
                  <a:pt x="78537" y="32037"/>
                  <a:pt x="84395" y="26179"/>
                  <a:pt x="91627" y="26179"/>
                </a:cubicBezTo>
                <a:cubicBezTo>
                  <a:pt x="98859" y="26179"/>
                  <a:pt x="104717" y="32037"/>
                  <a:pt x="104717" y="39269"/>
                </a:cubicBezTo>
                <a:cubicBezTo>
                  <a:pt x="104717" y="46501"/>
                  <a:pt x="98859" y="52358"/>
                  <a:pt x="91627" y="52358"/>
                </a:cubicBezTo>
                <a:close/>
                <a:moveTo>
                  <a:pt x="39269" y="157075"/>
                </a:moveTo>
                <a:cubicBezTo>
                  <a:pt x="32037" y="157075"/>
                  <a:pt x="26179" y="151217"/>
                  <a:pt x="26179" y="143985"/>
                </a:cubicBezTo>
                <a:cubicBezTo>
                  <a:pt x="26179" y="136753"/>
                  <a:pt x="32037" y="130896"/>
                  <a:pt x="39269" y="130896"/>
                </a:cubicBezTo>
                <a:cubicBezTo>
                  <a:pt x="46501" y="130896"/>
                  <a:pt x="52358" y="136753"/>
                  <a:pt x="52358" y="143985"/>
                </a:cubicBezTo>
                <a:cubicBezTo>
                  <a:pt x="52358" y="151217"/>
                  <a:pt x="46501" y="157075"/>
                  <a:pt x="39269" y="157075"/>
                </a:cubicBezTo>
                <a:close/>
                <a:moveTo>
                  <a:pt x="91627" y="157075"/>
                </a:moveTo>
                <a:cubicBezTo>
                  <a:pt x="84395" y="157075"/>
                  <a:pt x="78537" y="151217"/>
                  <a:pt x="78537" y="143985"/>
                </a:cubicBezTo>
                <a:cubicBezTo>
                  <a:pt x="78537" y="136753"/>
                  <a:pt x="84395" y="130896"/>
                  <a:pt x="91627" y="130896"/>
                </a:cubicBezTo>
                <a:cubicBezTo>
                  <a:pt x="98859" y="130896"/>
                  <a:pt x="104717" y="136753"/>
                  <a:pt x="104717" y="143985"/>
                </a:cubicBezTo>
                <a:cubicBezTo>
                  <a:pt x="104717" y="151217"/>
                  <a:pt x="98859" y="157075"/>
                  <a:pt x="91627" y="157075"/>
                </a:cubicBezTo>
                <a:close/>
                <a:moveTo>
                  <a:pt x="39269" y="261791"/>
                </a:moveTo>
                <a:cubicBezTo>
                  <a:pt x="32037" y="261791"/>
                  <a:pt x="26179" y="255934"/>
                  <a:pt x="26179" y="248702"/>
                </a:cubicBezTo>
                <a:cubicBezTo>
                  <a:pt x="26179" y="241470"/>
                  <a:pt x="32037" y="235612"/>
                  <a:pt x="39269" y="235612"/>
                </a:cubicBezTo>
                <a:cubicBezTo>
                  <a:pt x="46501" y="235612"/>
                  <a:pt x="52358" y="241470"/>
                  <a:pt x="52358" y="248702"/>
                </a:cubicBezTo>
                <a:cubicBezTo>
                  <a:pt x="52358" y="255934"/>
                  <a:pt x="46501" y="261791"/>
                  <a:pt x="39269" y="261791"/>
                </a:cubicBezTo>
                <a:close/>
                <a:moveTo>
                  <a:pt x="91627" y="261791"/>
                </a:moveTo>
                <a:cubicBezTo>
                  <a:pt x="84395" y="261791"/>
                  <a:pt x="78537" y="255934"/>
                  <a:pt x="78537" y="248702"/>
                </a:cubicBezTo>
                <a:cubicBezTo>
                  <a:pt x="78537" y="241470"/>
                  <a:pt x="84395" y="235612"/>
                  <a:pt x="91627" y="235612"/>
                </a:cubicBezTo>
                <a:cubicBezTo>
                  <a:pt x="98859" y="235612"/>
                  <a:pt x="104717" y="241470"/>
                  <a:pt x="104717" y="248702"/>
                </a:cubicBezTo>
                <a:cubicBezTo>
                  <a:pt x="104717" y="255934"/>
                  <a:pt x="98859" y="261791"/>
                  <a:pt x="91627" y="261791"/>
                </a:cubicBezTo>
                <a:close/>
                <a:moveTo>
                  <a:pt x="143985" y="235612"/>
                </a:moveTo>
                <a:cubicBezTo>
                  <a:pt x="151217" y="235612"/>
                  <a:pt x="157075" y="241470"/>
                  <a:pt x="157075" y="248702"/>
                </a:cubicBezTo>
                <a:cubicBezTo>
                  <a:pt x="157075" y="255934"/>
                  <a:pt x="151217" y="261791"/>
                  <a:pt x="143985" y="261791"/>
                </a:cubicBezTo>
                <a:cubicBezTo>
                  <a:pt x="136753" y="261791"/>
                  <a:pt x="130896" y="255934"/>
                  <a:pt x="130896" y="248702"/>
                </a:cubicBezTo>
                <a:cubicBezTo>
                  <a:pt x="130896" y="241470"/>
                  <a:pt x="136753" y="235612"/>
                  <a:pt x="143985" y="235612"/>
                </a:cubicBezTo>
                <a:close/>
                <a:moveTo>
                  <a:pt x="287971" y="235612"/>
                </a:moveTo>
                <a:lnTo>
                  <a:pt x="287971" y="261791"/>
                </a:lnTo>
                <a:lnTo>
                  <a:pt x="183254" y="261791"/>
                </a:lnTo>
                <a:lnTo>
                  <a:pt x="183254" y="235612"/>
                </a:lnTo>
                <a:lnTo>
                  <a:pt x="287971" y="235612"/>
                </a:lnTo>
                <a:close/>
                <a:moveTo>
                  <a:pt x="143985" y="130896"/>
                </a:moveTo>
                <a:cubicBezTo>
                  <a:pt x="151217" y="130896"/>
                  <a:pt x="157075" y="136753"/>
                  <a:pt x="157075" y="143985"/>
                </a:cubicBezTo>
                <a:cubicBezTo>
                  <a:pt x="157075" y="151217"/>
                  <a:pt x="151217" y="157075"/>
                  <a:pt x="143985" y="157075"/>
                </a:cubicBezTo>
                <a:cubicBezTo>
                  <a:pt x="136753" y="157075"/>
                  <a:pt x="130896" y="151217"/>
                  <a:pt x="130896" y="143985"/>
                </a:cubicBezTo>
                <a:cubicBezTo>
                  <a:pt x="130896" y="136753"/>
                  <a:pt x="136753" y="130896"/>
                  <a:pt x="143985" y="130896"/>
                </a:cubicBezTo>
                <a:close/>
                <a:moveTo>
                  <a:pt x="287971" y="130896"/>
                </a:moveTo>
                <a:lnTo>
                  <a:pt x="287971" y="157075"/>
                </a:lnTo>
                <a:lnTo>
                  <a:pt x="183254" y="157075"/>
                </a:lnTo>
                <a:lnTo>
                  <a:pt x="183254" y="130896"/>
                </a:lnTo>
                <a:lnTo>
                  <a:pt x="287971" y="130896"/>
                </a:lnTo>
                <a:close/>
                <a:moveTo>
                  <a:pt x="143985" y="26179"/>
                </a:moveTo>
                <a:cubicBezTo>
                  <a:pt x="151217" y="26179"/>
                  <a:pt x="157075" y="32037"/>
                  <a:pt x="157075" y="39269"/>
                </a:cubicBezTo>
                <a:cubicBezTo>
                  <a:pt x="157075" y="46501"/>
                  <a:pt x="151217" y="52358"/>
                  <a:pt x="143985" y="52358"/>
                </a:cubicBezTo>
                <a:cubicBezTo>
                  <a:pt x="136753" y="52358"/>
                  <a:pt x="130896" y="46501"/>
                  <a:pt x="130896" y="39269"/>
                </a:cubicBezTo>
                <a:cubicBezTo>
                  <a:pt x="130896" y="32037"/>
                  <a:pt x="136753" y="26179"/>
                  <a:pt x="143985" y="2617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811" name="Grafika 52"/>
          <p:cNvGrpSpPr/>
          <p:nvPr userDrawn="1"/>
        </p:nvGrpSpPr>
        <p:grpSpPr>
          <a:xfrm>
            <a:off x="17615723" y="-4104257"/>
            <a:ext cx="513586" cy="616302"/>
            <a:chOff x="3109235" y="0"/>
            <a:chExt cx="261791" cy="314149"/>
          </a:xfrm>
          <a:solidFill>
            <a:srgbClr val="212E39"/>
          </a:solidFill>
        </p:grpSpPr>
        <p:sp>
          <p:nvSpPr>
            <p:cNvPr id="812" name="Dowolny kształt: kształt 811"/>
            <p:cNvSpPr/>
            <p:nvPr/>
          </p:nvSpPr>
          <p:spPr>
            <a:xfrm>
              <a:off x="3109235" y="0"/>
              <a:ext cx="261791" cy="314149"/>
            </a:xfrm>
            <a:custGeom>
              <a:avLst/>
              <a:gdLst>
                <a:gd name="connsiteX0" fmla="*/ 0 w 261791"/>
                <a:gd name="connsiteY0" fmla="*/ 0 h 314149"/>
                <a:gd name="connsiteX1" fmla="*/ 0 w 261791"/>
                <a:gd name="connsiteY1" fmla="*/ 314150 h 314149"/>
                <a:gd name="connsiteX2" fmla="*/ 261791 w 261791"/>
                <a:gd name="connsiteY2" fmla="*/ 314150 h 314149"/>
                <a:gd name="connsiteX3" fmla="*/ 261791 w 261791"/>
                <a:gd name="connsiteY3" fmla="*/ 0 h 314149"/>
                <a:gd name="connsiteX4" fmla="*/ 0 w 261791"/>
                <a:gd name="connsiteY4" fmla="*/ 0 h 314149"/>
                <a:gd name="connsiteX5" fmla="*/ 235612 w 261791"/>
                <a:gd name="connsiteY5" fmla="*/ 287971 h 314149"/>
                <a:gd name="connsiteX6" fmla="*/ 26179 w 261791"/>
                <a:gd name="connsiteY6" fmla="*/ 287971 h 314149"/>
                <a:gd name="connsiteX7" fmla="*/ 26179 w 261791"/>
                <a:gd name="connsiteY7" fmla="*/ 235612 h 314149"/>
                <a:gd name="connsiteX8" fmla="*/ 235612 w 261791"/>
                <a:gd name="connsiteY8" fmla="*/ 235612 h 314149"/>
                <a:gd name="connsiteX9" fmla="*/ 235612 w 261791"/>
                <a:gd name="connsiteY9" fmla="*/ 287971 h 314149"/>
                <a:gd name="connsiteX10" fmla="*/ 235612 w 261791"/>
                <a:gd name="connsiteY10" fmla="*/ 130896 h 314149"/>
                <a:gd name="connsiteX11" fmla="*/ 235612 w 261791"/>
                <a:gd name="connsiteY11" fmla="*/ 183254 h 314149"/>
                <a:gd name="connsiteX12" fmla="*/ 26179 w 261791"/>
                <a:gd name="connsiteY12" fmla="*/ 183254 h 314149"/>
                <a:gd name="connsiteX13" fmla="*/ 26179 w 261791"/>
                <a:gd name="connsiteY13" fmla="*/ 130896 h 314149"/>
                <a:gd name="connsiteX14" fmla="*/ 235612 w 261791"/>
                <a:gd name="connsiteY14" fmla="*/ 130896 h 314149"/>
                <a:gd name="connsiteX15" fmla="*/ 26179 w 261791"/>
                <a:gd name="connsiteY15" fmla="*/ 26179 h 314149"/>
                <a:gd name="connsiteX16" fmla="*/ 235612 w 261791"/>
                <a:gd name="connsiteY16" fmla="*/ 26179 h 314149"/>
                <a:gd name="connsiteX17" fmla="*/ 235612 w 261791"/>
                <a:gd name="connsiteY17" fmla="*/ 78537 h 314149"/>
                <a:gd name="connsiteX18" fmla="*/ 26179 w 261791"/>
                <a:gd name="connsiteY18" fmla="*/ 78537 h 314149"/>
                <a:gd name="connsiteX19" fmla="*/ 26179 w 261791"/>
                <a:gd name="connsiteY19" fmla="*/ 26179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1791" h="314149">
                  <a:moveTo>
                    <a:pt x="0" y="0"/>
                  </a:moveTo>
                  <a:lnTo>
                    <a:pt x="0" y="314150"/>
                  </a:lnTo>
                  <a:lnTo>
                    <a:pt x="261791" y="314150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235612" y="287971"/>
                  </a:moveTo>
                  <a:lnTo>
                    <a:pt x="26179" y="287971"/>
                  </a:lnTo>
                  <a:lnTo>
                    <a:pt x="26179" y="235612"/>
                  </a:lnTo>
                  <a:lnTo>
                    <a:pt x="235612" y="235612"/>
                  </a:lnTo>
                  <a:lnTo>
                    <a:pt x="235612" y="287971"/>
                  </a:lnTo>
                  <a:close/>
                  <a:moveTo>
                    <a:pt x="235612" y="130896"/>
                  </a:moveTo>
                  <a:lnTo>
                    <a:pt x="235612" y="183254"/>
                  </a:lnTo>
                  <a:lnTo>
                    <a:pt x="26179" y="183254"/>
                  </a:lnTo>
                  <a:lnTo>
                    <a:pt x="26179" y="130896"/>
                  </a:lnTo>
                  <a:lnTo>
                    <a:pt x="235612" y="130896"/>
                  </a:lnTo>
                  <a:close/>
                  <a:moveTo>
                    <a:pt x="26179" y="26179"/>
                  </a:moveTo>
                  <a:lnTo>
                    <a:pt x="235612" y="26179"/>
                  </a:lnTo>
                  <a:lnTo>
                    <a:pt x="235612" y="78537"/>
                  </a:lnTo>
                  <a:lnTo>
                    <a:pt x="26179" y="78537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13" name="Dowolny kształt: kształt 812"/>
            <p:cNvSpPr/>
            <p:nvPr/>
          </p:nvSpPr>
          <p:spPr>
            <a:xfrm>
              <a:off x="3213951" y="39268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14" name="Dowolny kształt: kształt 813"/>
            <p:cNvSpPr/>
            <p:nvPr/>
          </p:nvSpPr>
          <p:spPr>
            <a:xfrm>
              <a:off x="3161593" y="39268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15" name="Dowolny kształt: kształt 814"/>
            <p:cNvSpPr/>
            <p:nvPr/>
          </p:nvSpPr>
          <p:spPr>
            <a:xfrm>
              <a:off x="3213951" y="143985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16" name="Dowolny kształt: kształt 815"/>
            <p:cNvSpPr/>
            <p:nvPr/>
          </p:nvSpPr>
          <p:spPr>
            <a:xfrm>
              <a:off x="3161593" y="143985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17" name="Dowolny kształt: kształt 816"/>
            <p:cNvSpPr/>
            <p:nvPr/>
          </p:nvSpPr>
          <p:spPr>
            <a:xfrm>
              <a:off x="3213951" y="248701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18" name="Dowolny kształt: kształt 817"/>
            <p:cNvSpPr/>
            <p:nvPr/>
          </p:nvSpPr>
          <p:spPr>
            <a:xfrm>
              <a:off x="3161593" y="248701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819" name="Dowolny kształt: kształt 818"/>
          <p:cNvSpPr/>
          <p:nvPr userDrawn="1"/>
        </p:nvSpPr>
        <p:spPr>
          <a:xfrm>
            <a:off x="18283385" y="-3667710"/>
            <a:ext cx="513586" cy="179753"/>
          </a:xfrm>
          <a:custGeom>
            <a:avLst/>
            <a:gdLst>
              <a:gd name="connsiteX0" fmla="*/ 0 w 261791"/>
              <a:gd name="connsiteY0" fmla="*/ 0 h 91626"/>
              <a:gd name="connsiteX1" fmla="*/ 0 w 261791"/>
              <a:gd name="connsiteY1" fmla="*/ 91627 h 91626"/>
              <a:gd name="connsiteX2" fmla="*/ 261791 w 261791"/>
              <a:gd name="connsiteY2" fmla="*/ 91627 h 91626"/>
              <a:gd name="connsiteX3" fmla="*/ 261791 w 261791"/>
              <a:gd name="connsiteY3" fmla="*/ 0 h 91626"/>
              <a:gd name="connsiteX4" fmla="*/ 0 w 261791"/>
              <a:gd name="connsiteY4" fmla="*/ 0 h 91626"/>
              <a:gd name="connsiteX5" fmla="*/ 65448 w 261791"/>
              <a:gd name="connsiteY5" fmla="*/ 65448 h 91626"/>
              <a:gd name="connsiteX6" fmla="*/ 45814 w 261791"/>
              <a:gd name="connsiteY6" fmla="*/ 45813 h 91626"/>
              <a:gd name="connsiteX7" fmla="*/ 65448 w 261791"/>
              <a:gd name="connsiteY7" fmla="*/ 26179 h 91626"/>
              <a:gd name="connsiteX8" fmla="*/ 85082 w 261791"/>
              <a:gd name="connsiteY8" fmla="*/ 45813 h 91626"/>
              <a:gd name="connsiteX9" fmla="*/ 65448 w 261791"/>
              <a:gd name="connsiteY9" fmla="*/ 65448 h 91626"/>
              <a:gd name="connsiteX10" fmla="*/ 222523 w 261791"/>
              <a:gd name="connsiteY10" fmla="*/ 52358 h 91626"/>
              <a:gd name="connsiteX11" fmla="*/ 117806 w 261791"/>
              <a:gd name="connsiteY11" fmla="*/ 52358 h 91626"/>
              <a:gd name="connsiteX12" fmla="*/ 117806 w 261791"/>
              <a:gd name="connsiteY12" fmla="*/ 39269 h 91626"/>
              <a:gd name="connsiteX13" fmla="*/ 222523 w 261791"/>
              <a:gd name="connsiteY13" fmla="*/ 39269 h 91626"/>
              <a:gd name="connsiteX14" fmla="*/ 222523 w 261791"/>
              <a:gd name="connsiteY14" fmla="*/ 52358 h 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791" h="91626">
                <a:moveTo>
                  <a:pt x="0" y="0"/>
                </a:moveTo>
                <a:lnTo>
                  <a:pt x="0" y="91627"/>
                </a:lnTo>
                <a:lnTo>
                  <a:pt x="261791" y="91627"/>
                </a:lnTo>
                <a:lnTo>
                  <a:pt x="261791" y="0"/>
                </a:lnTo>
                <a:lnTo>
                  <a:pt x="0" y="0"/>
                </a:lnTo>
                <a:close/>
                <a:moveTo>
                  <a:pt x="65448" y="65448"/>
                </a:moveTo>
                <a:cubicBezTo>
                  <a:pt x="54603" y="65448"/>
                  <a:pt x="45814" y="56658"/>
                  <a:pt x="45814" y="45813"/>
                </a:cubicBezTo>
                <a:cubicBezTo>
                  <a:pt x="45814" y="34969"/>
                  <a:pt x="54603" y="26179"/>
                  <a:pt x="65448" y="26179"/>
                </a:cubicBezTo>
                <a:cubicBezTo>
                  <a:pt x="76293" y="26179"/>
                  <a:pt x="85082" y="34969"/>
                  <a:pt x="85082" y="45813"/>
                </a:cubicBezTo>
                <a:cubicBezTo>
                  <a:pt x="85082" y="56658"/>
                  <a:pt x="76293" y="65448"/>
                  <a:pt x="65448" y="65448"/>
                </a:cubicBezTo>
                <a:close/>
                <a:moveTo>
                  <a:pt x="222523" y="52358"/>
                </a:moveTo>
                <a:lnTo>
                  <a:pt x="117806" y="52358"/>
                </a:lnTo>
                <a:lnTo>
                  <a:pt x="117806" y="39269"/>
                </a:lnTo>
                <a:lnTo>
                  <a:pt x="222523" y="39269"/>
                </a:lnTo>
                <a:lnTo>
                  <a:pt x="222523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20" name="Dowolny kształt: kształt 819"/>
          <p:cNvSpPr/>
          <p:nvPr userDrawn="1"/>
        </p:nvSpPr>
        <p:spPr>
          <a:xfrm>
            <a:off x="18283385" y="-3873143"/>
            <a:ext cx="513586" cy="179753"/>
          </a:xfrm>
          <a:custGeom>
            <a:avLst/>
            <a:gdLst>
              <a:gd name="connsiteX0" fmla="*/ 0 w 261791"/>
              <a:gd name="connsiteY0" fmla="*/ 0 h 91626"/>
              <a:gd name="connsiteX1" fmla="*/ 0 w 261791"/>
              <a:gd name="connsiteY1" fmla="*/ 91627 h 91626"/>
              <a:gd name="connsiteX2" fmla="*/ 261791 w 261791"/>
              <a:gd name="connsiteY2" fmla="*/ 91627 h 91626"/>
              <a:gd name="connsiteX3" fmla="*/ 261791 w 261791"/>
              <a:gd name="connsiteY3" fmla="*/ 0 h 91626"/>
              <a:gd name="connsiteX4" fmla="*/ 0 w 261791"/>
              <a:gd name="connsiteY4" fmla="*/ 0 h 91626"/>
              <a:gd name="connsiteX5" fmla="*/ 65448 w 261791"/>
              <a:gd name="connsiteY5" fmla="*/ 65448 h 91626"/>
              <a:gd name="connsiteX6" fmla="*/ 45814 w 261791"/>
              <a:gd name="connsiteY6" fmla="*/ 45813 h 91626"/>
              <a:gd name="connsiteX7" fmla="*/ 65448 w 261791"/>
              <a:gd name="connsiteY7" fmla="*/ 26179 h 91626"/>
              <a:gd name="connsiteX8" fmla="*/ 85082 w 261791"/>
              <a:gd name="connsiteY8" fmla="*/ 45813 h 91626"/>
              <a:gd name="connsiteX9" fmla="*/ 65448 w 261791"/>
              <a:gd name="connsiteY9" fmla="*/ 65448 h 91626"/>
              <a:gd name="connsiteX10" fmla="*/ 222523 w 261791"/>
              <a:gd name="connsiteY10" fmla="*/ 52358 h 91626"/>
              <a:gd name="connsiteX11" fmla="*/ 117806 w 261791"/>
              <a:gd name="connsiteY11" fmla="*/ 52358 h 91626"/>
              <a:gd name="connsiteX12" fmla="*/ 117806 w 261791"/>
              <a:gd name="connsiteY12" fmla="*/ 39269 h 91626"/>
              <a:gd name="connsiteX13" fmla="*/ 222523 w 261791"/>
              <a:gd name="connsiteY13" fmla="*/ 39269 h 91626"/>
              <a:gd name="connsiteX14" fmla="*/ 222523 w 261791"/>
              <a:gd name="connsiteY14" fmla="*/ 52358 h 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791" h="91626">
                <a:moveTo>
                  <a:pt x="0" y="0"/>
                </a:moveTo>
                <a:lnTo>
                  <a:pt x="0" y="91627"/>
                </a:lnTo>
                <a:lnTo>
                  <a:pt x="261791" y="91627"/>
                </a:lnTo>
                <a:lnTo>
                  <a:pt x="261791" y="0"/>
                </a:lnTo>
                <a:lnTo>
                  <a:pt x="0" y="0"/>
                </a:lnTo>
                <a:close/>
                <a:moveTo>
                  <a:pt x="65448" y="65448"/>
                </a:moveTo>
                <a:cubicBezTo>
                  <a:pt x="54603" y="65448"/>
                  <a:pt x="45814" y="56658"/>
                  <a:pt x="45814" y="45813"/>
                </a:cubicBezTo>
                <a:cubicBezTo>
                  <a:pt x="45814" y="34969"/>
                  <a:pt x="54603" y="26179"/>
                  <a:pt x="65448" y="26179"/>
                </a:cubicBezTo>
                <a:cubicBezTo>
                  <a:pt x="76293" y="26179"/>
                  <a:pt x="85082" y="34969"/>
                  <a:pt x="85082" y="45813"/>
                </a:cubicBezTo>
                <a:cubicBezTo>
                  <a:pt x="85082" y="56658"/>
                  <a:pt x="76293" y="65448"/>
                  <a:pt x="65448" y="65448"/>
                </a:cubicBezTo>
                <a:close/>
                <a:moveTo>
                  <a:pt x="222523" y="52358"/>
                </a:moveTo>
                <a:lnTo>
                  <a:pt x="117806" y="52358"/>
                </a:lnTo>
                <a:lnTo>
                  <a:pt x="117806" y="39269"/>
                </a:lnTo>
                <a:lnTo>
                  <a:pt x="222523" y="39269"/>
                </a:lnTo>
                <a:lnTo>
                  <a:pt x="222523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21" name="Dowolny kształt: kształt 820"/>
          <p:cNvSpPr/>
          <p:nvPr userDrawn="1"/>
        </p:nvSpPr>
        <p:spPr>
          <a:xfrm>
            <a:off x="18283385" y="-4078579"/>
            <a:ext cx="513586" cy="179753"/>
          </a:xfrm>
          <a:custGeom>
            <a:avLst/>
            <a:gdLst>
              <a:gd name="connsiteX0" fmla="*/ 0 w 261791"/>
              <a:gd name="connsiteY0" fmla="*/ 0 h 91626"/>
              <a:gd name="connsiteX1" fmla="*/ 0 w 261791"/>
              <a:gd name="connsiteY1" fmla="*/ 91627 h 91626"/>
              <a:gd name="connsiteX2" fmla="*/ 261791 w 261791"/>
              <a:gd name="connsiteY2" fmla="*/ 91627 h 91626"/>
              <a:gd name="connsiteX3" fmla="*/ 261791 w 261791"/>
              <a:gd name="connsiteY3" fmla="*/ 0 h 91626"/>
              <a:gd name="connsiteX4" fmla="*/ 0 w 261791"/>
              <a:gd name="connsiteY4" fmla="*/ 0 h 91626"/>
              <a:gd name="connsiteX5" fmla="*/ 65448 w 261791"/>
              <a:gd name="connsiteY5" fmla="*/ 65448 h 91626"/>
              <a:gd name="connsiteX6" fmla="*/ 45814 w 261791"/>
              <a:gd name="connsiteY6" fmla="*/ 45813 h 91626"/>
              <a:gd name="connsiteX7" fmla="*/ 65448 w 261791"/>
              <a:gd name="connsiteY7" fmla="*/ 26179 h 91626"/>
              <a:gd name="connsiteX8" fmla="*/ 85082 w 261791"/>
              <a:gd name="connsiteY8" fmla="*/ 45813 h 91626"/>
              <a:gd name="connsiteX9" fmla="*/ 65448 w 261791"/>
              <a:gd name="connsiteY9" fmla="*/ 65448 h 91626"/>
              <a:gd name="connsiteX10" fmla="*/ 222523 w 261791"/>
              <a:gd name="connsiteY10" fmla="*/ 52358 h 91626"/>
              <a:gd name="connsiteX11" fmla="*/ 117806 w 261791"/>
              <a:gd name="connsiteY11" fmla="*/ 52358 h 91626"/>
              <a:gd name="connsiteX12" fmla="*/ 117806 w 261791"/>
              <a:gd name="connsiteY12" fmla="*/ 39269 h 91626"/>
              <a:gd name="connsiteX13" fmla="*/ 222523 w 261791"/>
              <a:gd name="connsiteY13" fmla="*/ 39269 h 91626"/>
              <a:gd name="connsiteX14" fmla="*/ 222523 w 261791"/>
              <a:gd name="connsiteY14" fmla="*/ 52358 h 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791" h="91626">
                <a:moveTo>
                  <a:pt x="0" y="0"/>
                </a:moveTo>
                <a:lnTo>
                  <a:pt x="0" y="91627"/>
                </a:lnTo>
                <a:lnTo>
                  <a:pt x="261791" y="91627"/>
                </a:lnTo>
                <a:lnTo>
                  <a:pt x="261791" y="0"/>
                </a:lnTo>
                <a:lnTo>
                  <a:pt x="0" y="0"/>
                </a:lnTo>
                <a:close/>
                <a:moveTo>
                  <a:pt x="65448" y="65448"/>
                </a:moveTo>
                <a:cubicBezTo>
                  <a:pt x="54603" y="65448"/>
                  <a:pt x="45814" y="56658"/>
                  <a:pt x="45814" y="45813"/>
                </a:cubicBezTo>
                <a:cubicBezTo>
                  <a:pt x="45814" y="34969"/>
                  <a:pt x="54603" y="26179"/>
                  <a:pt x="65448" y="26179"/>
                </a:cubicBezTo>
                <a:cubicBezTo>
                  <a:pt x="76293" y="26179"/>
                  <a:pt x="85082" y="34969"/>
                  <a:pt x="85082" y="45813"/>
                </a:cubicBezTo>
                <a:cubicBezTo>
                  <a:pt x="85082" y="56658"/>
                  <a:pt x="76293" y="65448"/>
                  <a:pt x="65448" y="65448"/>
                </a:cubicBezTo>
                <a:close/>
                <a:moveTo>
                  <a:pt x="222523" y="52358"/>
                </a:moveTo>
                <a:lnTo>
                  <a:pt x="117806" y="52358"/>
                </a:lnTo>
                <a:lnTo>
                  <a:pt x="117806" y="39269"/>
                </a:lnTo>
                <a:lnTo>
                  <a:pt x="222523" y="39269"/>
                </a:lnTo>
                <a:lnTo>
                  <a:pt x="222523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822" name="Grupa 821"/>
          <p:cNvGrpSpPr/>
          <p:nvPr userDrawn="1"/>
        </p:nvGrpSpPr>
        <p:grpSpPr>
          <a:xfrm>
            <a:off x="16280397" y="-3410916"/>
            <a:ext cx="564944" cy="539264"/>
            <a:chOff x="2428577" y="353418"/>
            <a:chExt cx="287970" cy="274880"/>
          </a:xfrm>
        </p:grpSpPr>
        <p:sp>
          <p:nvSpPr>
            <p:cNvPr id="823" name="Dowolny kształt: kształt 822"/>
            <p:cNvSpPr/>
            <p:nvPr/>
          </p:nvSpPr>
          <p:spPr>
            <a:xfrm>
              <a:off x="2533294" y="392687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24" name="Dowolny kształt: kształt 823"/>
            <p:cNvSpPr/>
            <p:nvPr/>
          </p:nvSpPr>
          <p:spPr>
            <a:xfrm>
              <a:off x="2476884" y="392687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25" name="Dowolny kształt: kształt 824"/>
            <p:cNvSpPr/>
            <p:nvPr/>
          </p:nvSpPr>
          <p:spPr>
            <a:xfrm>
              <a:off x="2533294" y="484314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26" name="Dowolny kształt: kształt 825"/>
            <p:cNvSpPr/>
            <p:nvPr/>
          </p:nvSpPr>
          <p:spPr>
            <a:xfrm>
              <a:off x="2476884" y="484314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27" name="Dowolny kształt: kształt 826"/>
            <p:cNvSpPr/>
            <p:nvPr/>
          </p:nvSpPr>
          <p:spPr>
            <a:xfrm>
              <a:off x="2476884" y="562851"/>
              <a:ext cx="30230" cy="26179"/>
            </a:xfrm>
            <a:custGeom>
              <a:avLst/>
              <a:gdLst>
                <a:gd name="connsiteX0" fmla="*/ 22671 w 30230"/>
                <a:gd name="connsiteY0" fmla="*/ 26179 h 26179"/>
                <a:gd name="connsiteX1" fmla="*/ 30230 w 30230"/>
                <a:gd name="connsiteY1" fmla="*/ 13090 h 26179"/>
                <a:gd name="connsiteX2" fmla="*/ 22671 w 30230"/>
                <a:gd name="connsiteY2" fmla="*/ 0 h 26179"/>
                <a:gd name="connsiteX3" fmla="*/ 7559 w 30230"/>
                <a:gd name="connsiteY3" fmla="*/ 0 h 26179"/>
                <a:gd name="connsiteX4" fmla="*/ 0 w 30230"/>
                <a:gd name="connsiteY4" fmla="*/ 13090 h 26179"/>
                <a:gd name="connsiteX5" fmla="*/ 7559 w 30230"/>
                <a:gd name="connsiteY5" fmla="*/ 26179 h 26179"/>
                <a:gd name="connsiteX6" fmla="*/ 22671 w 30230"/>
                <a:gd name="connsiteY6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22671" y="26179"/>
                  </a:move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828" name="Grafika 52"/>
            <p:cNvGrpSpPr/>
            <p:nvPr/>
          </p:nvGrpSpPr>
          <p:grpSpPr>
            <a:xfrm>
              <a:off x="2428577" y="353418"/>
              <a:ext cx="222522" cy="274880"/>
              <a:chOff x="2428577" y="353418"/>
              <a:chExt cx="222522" cy="274880"/>
            </a:xfrm>
            <a:solidFill>
              <a:srgbClr val="212E39"/>
            </a:solidFill>
          </p:grpSpPr>
          <p:sp>
            <p:nvSpPr>
              <p:cNvPr id="830" name="Dowolny kształt: kształt 829"/>
              <p:cNvSpPr/>
              <p:nvPr/>
            </p:nvSpPr>
            <p:spPr>
              <a:xfrm>
                <a:off x="2598741" y="575941"/>
                <a:ext cx="52358" cy="52358"/>
              </a:xfrm>
              <a:custGeom>
                <a:avLst/>
                <a:gdLst>
                  <a:gd name="connsiteX0" fmla="*/ 0 w 52358"/>
                  <a:gd name="connsiteY0" fmla="*/ 52358 h 52358"/>
                  <a:gd name="connsiteX1" fmla="*/ 52358 w 52358"/>
                  <a:gd name="connsiteY1" fmla="*/ 52358 h 52358"/>
                  <a:gd name="connsiteX2" fmla="*/ 52358 w 52358"/>
                  <a:gd name="connsiteY2" fmla="*/ 0 h 52358"/>
                  <a:gd name="connsiteX3" fmla="*/ 0 w 52358"/>
                  <a:gd name="connsiteY3" fmla="*/ 52358 h 52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358" h="52358">
                    <a:moveTo>
                      <a:pt x="0" y="52358"/>
                    </a:moveTo>
                    <a:lnTo>
                      <a:pt x="52358" y="52358"/>
                    </a:lnTo>
                    <a:lnTo>
                      <a:pt x="52358" y="0"/>
                    </a:lnTo>
                    <a:lnTo>
                      <a:pt x="0" y="52358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831" name="Dowolny kształt: kształt 830"/>
              <p:cNvSpPr/>
              <p:nvPr/>
            </p:nvSpPr>
            <p:spPr>
              <a:xfrm>
                <a:off x="2428577" y="353418"/>
                <a:ext cx="222522" cy="274880"/>
              </a:xfrm>
              <a:custGeom>
                <a:avLst/>
                <a:gdLst>
                  <a:gd name="connsiteX0" fmla="*/ 117806 w 222522"/>
                  <a:gd name="connsiteY0" fmla="*/ 248702 h 274880"/>
                  <a:gd name="connsiteX1" fmla="*/ 26179 w 222522"/>
                  <a:gd name="connsiteY1" fmla="*/ 248702 h 274880"/>
                  <a:gd name="connsiteX2" fmla="*/ 26179 w 222522"/>
                  <a:gd name="connsiteY2" fmla="*/ 196344 h 274880"/>
                  <a:gd name="connsiteX3" fmla="*/ 91627 w 222522"/>
                  <a:gd name="connsiteY3" fmla="*/ 196344 h 274880"/>
                  <a:gd name="connsiteX4" fmla="*/ 117806 w 222522"/>
                  <a:gd name="connsiteY4" fmla="*/ 170164 h 274880"/>
                  <a:gd name="connsiteX5" fmla="*/ 143985 w 222522"/>
                  <a:gd name="connsiteY5" fmla="*/ 196344 h 274880"/>
                  <a:gd name="connsiteX6" fmla="*/ 170164 w 222522"/>
                  <a:gd name="connsiteY6" fmla="*/ 196344 h 274880"/>
                  <a:gd name="connsiteX7" fmla="*/ 222523 w 222522"/>
                  <a:gd name="connsiteY7" fmla="*/ 143985 h 274880"/>
                  <a:gd name="connsiteX8" fmla="*/ 222523 w 222522"/>
                  <a:gd name="connsiteY8" fmla="*/ 0 h 274880"/>
                  <a:gd name="connsiteX9" fmla="*/ 0 w 222522"/>
                  <a:gd name="connsiteY9" fmla="*/ 0 h 274880"/>
                  <a:gd name="connsiteX10" fmla="*/ 0 w 222522"/>
                  <a:gd name="connsiteY10" fmla="*/ 274881 h 274880"/>
                  <a:gd name="connsiteX11" fmla="*/ 143985 w 222522"/>
                  <a:gd name="connsiteY11" fmla="*/ 274881 h 274880"/>
                  <a:gd name="connsiteX12" fmla="*/ 117806 w 222522"/>
                  <a:gd name="connsiteY12" fmla="*/ 248702 h 274880"/>
                  <a:gd name="connsiteX13" fmla="*/ 26179 w 222522"/>
                  <a:gd name="connsiteY13" fmla="*/ 26179 h 274880"/>
                  <a:gd name="connsiteX14" fmla="*/ 196344 w 222522"/>
                  <a:gd name="connsiteY14" fmla="*/ 26179 h 274880"/>
                  <a:gd name="connsiteX15" fmla="*/ 196344 w 222522"/>
                  <a:gd name="connsiteY15" fmla="*/ 78537 h 274880"/>
                  <a:gd name="connsiteX16" fmla="*/ 26179 w 222522"/>
                  <a:gd name="connsiteY16" fmla="*/ 78537 h 274880"/>
                  <a:gd name="connsiteX17" fmla="*/ 26179 w 222522"/>
                  <a:gd name="connsiteY17" fmla="*/ 26179 h 274880"/>
                  <a:gd name="connsiteX18" fmla="*/ 26179 w 222522"/>
                  <a:gd name="connsiteY18" fmla="*/ 117806 h 274880"/>
                  <a:gd name="connsiteX19" fmla="*/ 196344 w 222522"/>
                  <a:gd name="connsiteY19" fmla="*/ 117806 h 274880"/>
                  <a:gd name="connsiteX20" fmla="*/ 196344 w 222522"/>
                  <a:gd name="connsiteY20" fmla="*/ 170164 h 274880"/>
                  <a:gd name="connsiteX21" fmla="*/ 26179 w 222522"/>
                  <a:gd name="connsiteY21" fmla="*/ 170164 h 274880"/>
                  <a:gd name="connsiteX22" fmla="*/ 26179 w 222522"/>
                  <a:gd name="connsiteY22" fmla="*/ 117806 h 27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2522" h="274880">
                    <a:moveTo>
                      <a:pt x="117806" y="248702"/>
                    </a:moveTo>
                    <a:lnTo>
                      <a:pt x="26179" y="248702"/>
                    </a:lnTo>
                    <a:lnTo>
                      <a:pt x="26179" y="196344"/>
                    </a:lnTo>
                    <a:lnTo>
                      <a:pt x="91627" y="196344"/>
                    </a:lnTo>
                    <a:lnTo>
                      <a:pt x="117806" y="170164"/>
                    </a:lnTo>
                    <a:lnTo>
                      <a:pt x="143985" y="196344"/>
                    </a:lnTo>
                    <a:lnTo>
                      <a:pt x="170164" y="196344"/>
                    </a:lnTo>
                    <a:lnTo>
                      <a:pt x="222523" y="143985"/>
                    </a:lnTo>
                    <a:lnTo>
                      <a:pt x="222523" y="0"/>
                    </a:lnTo>
                    <a:lnTo>
                      <a:pt x="0" y="0"/>
                    </a:lnTo>
                    <a:lnTo>
                      <a:pt x="0" y="274881"/>
                    </a:lnTo>
                    <a:lnTo>
                      <a:pt x="143985" y="274881"/>
                    </a:lnTo>
                    <a:lnTo>
                      <a:pt x="117806" y="248702"/>
                    </a:lnTo>
                    <a:close/>
                    <a:moveTo>
                      <a:pt x="26179" y="26179"/>
                    </a:moveTo>
                    <a:lnTo>
                      <a:pt x="196344" y="26179"/>
                    </a:lnTo>
                    <a:lnTo>
                      <a:pt x="196344" y="78537"/>
                    </a:lnTo>
                    <a:lnTo>
                      <a:pt x="26179" y="78537"/>
                    </a:lnTo>
                    <a:lnTo>
                      <a:pt x="26179" y="26179"/>
                    </a:lnTo>
                    <a:close/>
                    <a:moveTo>
                      <a:pt x="26179" y="117806"/>
                    </a:moveTo>
                    <a:lnTo>
                      <a:pt x="196344" y="117806"/>
                    </a:lnTo>
                    <a:lnTo>
                      <a:pt x="196344" y="170164"/>
                    </a:lnTo>
                    <a:lnTo>
                      <a:pt x="26179" y="170164"/>
                    </a:lnTo>
                    <a:lnTo>
                      <a:pt x="26179" y="117806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  <p:sp>
          <p:nvSpPr>
            <p:cNvPr id="829" name="Dowolny kształt: kształt 828"/>
            <p:cNvSpPr/>
            <p:nvPr/>
          </p:nvSpPr>
          <p:spPr>
            <a:xfrm>
              <a:off x="2520204" y="471224"/>
              <a:ext cx="196343" cy="157074"/>
            </a:xfrm>
            <a:custGeom>
              <a:avLst/>
              <a:gdLst>
                <a:gd name="connsiteX0" fmla="*/ 196344 w 196343"/>
                <a:gd name="connsiteY0" fmla="*/ 26179 h 157074"/>
                <a:gd name="connsiteX1" fmla="*/ 170164 w 196343"/>
                <a:gd name="connsiteY1" fmla="*/ 0 h 157074"/>
                <a:gd name="connsiteX2" fmla="*/ 65448 w 196343"/>
                <a:gd name="connsiteY2" fmla="*/ 104717 h 157074"/>
                <a:gd name="connsiteX3" fmla="*/ 26179 w 196343"/>
                <a:gd name="connsiteY3" fmla="*/ 65448 h 157074"/>
                <a:gd name="connsiteX4" fmla="*/ 0 w 196343"/>
                <a:gd name="connsiteY4" fmla="*/ 91791 h 157074"/>
                <a:gd name="connsiteX5" fmla="*/ 65448 w 196343"/>
                <a:gd name="connsiteY5" fmla="*/ 157075 h 157074"/>
                <a:gd name="connsiteX6" fmla="*/ 196344 w 196343"/>
                <a:gd name="connsiteY6" fmla="*/ 26179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343" h="157074">
                  <a:moveTo>
                    <a:pt x="196344" y="26179"/>
                  </a:moveTo>
                  <a:lnTo>
                    <a:pt x="170164" y="0"/>
                  </a:lnTo>
                  <a:lnTo>
                    <a:pt x="65448" y="104717"/>
                  </a:lnTo>
                  <a:lnTo>
                    <a:pt x="26179" y="65448"/>
                  </a:lnTo>
                  <a:lnTo>
                    <a:pt x="0" y="91791"/>
                  </a:lnTo>
                  <a:lnTo>
                    <a:pt x="65448" y="157075"/>
                  </a:lnTo>
                  <a:lnTo>
                    <a:pt x="196344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832" name="Grupa 831"/>
          <p:cNvGrpSpPr/>
          <p:nvPr userDrawn="1"/>
        </p:nvGrpSpPr>
        <p:grpSpPr>
          <a:xfrm>
            <a:off x="16948060" y="-3410916"/>
            <a:ext cx="539264" cy="539264"/>
            <a:chOff x="2768906" y="353418"/>
            <a:chExt cx="274880" cy="274880"/>
          </a:xfrm>
        </p:grpSpPr>
        <p:sp>
          <p:nvSpPr>
            <p:cNvPr id="833" name="Dowolny kształt: kształt 832"/>
            <p:cNvSpPr/>
            <p:nvPr/>
          </p:nvSpPr>
          <p:spPr>
            <a:xfrm>
              <a:off x="2817213" y="392687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34" name="Dowolny kształt: kształt 833"/>
            <p:cNvSpPr/>
            <p:nvPr/>
          </p:nvSpPr>
          <p:spPr>
            <a:xfrm>
              <a:off x="2817213" y="484314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35" name="Dowolny kształt: kształt 834"/>
            <p:cNvSpPr/>
            <p:nvPr/>
          </p:nvSpPr>
          <p:spPr>
            <a:xfrm>
              <a:off x="2817213" y="562851"/>
              <a:ext cx="30230" cy="26179"/>
            </a:xfrm>
            <a:custGeom>
              <a:avLst/>
              <a:gdLst>
                <a:gd name="connsiteX0" fmla="*/ 22671 w 30230"/>
                <a:gd name="connsiteY0" fmla="*/ 26179 h 26179"/>
                <a:gd name="connsiteX1" fmla="*/ 30230 w 30230"/>
                <a:gd name="connsiteY1" fmla="*/ 13090 h 26179"/>
                <a:gd name="connsiteX2" fmla="*/ 22671 w 30230"/>
                <a:gd name="connsiteY2" fmla="*/ 0 h 26179"/>
                <a:gd name="connsiteX3" fmla="*/ 7559 w 30230"/>
                <a:gd name="connsiteY3" fmla="*/ 0 h 26179"/>
                <a:gd name="connsiteX4" fmla="*/ 0 w 30230"/>
                <a:gd name="connsiteY4" fmla="*/ 13090 h 26179"/>
                <a:gd name="connsiteX5" fmla="*/ 7559 w 30230"/>
                <a:gd name="connsiteY5" fmla="*/ 26179 h 26179"/>
                <a:gd name="connsiteX6" fmla="*/ 22671 w 30230"/>
                <a:gd name="connsiteY6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22671" y="26179"/>
                  </a:move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36" name="Dowolny kształt: kształt 835"/>
            <p:cNvSpPr/>
            <p:nvPr/>
          </p:nvSpPr>
          <p:spPr>
            <a:xfrm>
              <a:off x="2912891" y="445045"/>
              <a:ext cx="130895" cy="183253"/>
            </a:xfrm>
            <a:custGeom>
              <a:avLst/>
              <a:gdLst>
                <a:gd name="connsiteX0" fmla="*/ 130896 w 130895"/>
                <a:gd name="connsiteY0" fmla="*/ 91627 h 183253"/>
                <a:gd name="connsiteX1" fmla="*/ 65448 w 130895"/>
                <a:gd name="connsiteY1" fmla="*/ 0 h 183253"/>
                <a:gd name="connsiteX2" fmla="*/ 0 w 130895"/>
                <a:gd name="connsiteY2" fmla="*/ 91627 h 183253"/>
                <a:gd name="connsiteX3" fmla="*/ 39269 w 130895"/>
                <a:gd name="connsiteY3" fmla="*/ 91627 h 183253"/>
                <a:gd name="connsiteX4" fmla="*/ 39269 w 130895"/>
                <a:gd name="connsiteY4" fmla="*/ 183254 h 183253"/>
                <a:gd name="connsiteX5" fmla="*/ 91627 w 130895"/>
                <a:gd name="connsiteY5" fmla="*/ 183254 h 183253"/>
                <a:gd name="connsiteX6" fmla="*/ 91627 w 130895"/>
                <a:gd name="connsiteY6" fmla="*/ 91627 h 183253"/>
                <a:gd name="connsiteX7" fmla="*/ 130896 w 130895"/>
                <a:gd name="connsiteY7" fmla="*/ 91627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895" h="183253">
                  <a:moveTo>
                    <a:pt x="130896" y="91627"/>
                  </a:moveTo>
                  <a:lnTo>
                    <a:pt x="65448" y="0"/>
                  </a:lnTo>
                  <a:lnTo>
                    <a:pt x="0" y="91627"/>
                  </a:lnTo>
                  <a:lnTo>
                    <a:pt x="39269" y="91627"/>
                  </a:lnTo>
                  <a:lnTo>
                    <a:pt x="39269" y="183254"/>
                  </a:lnTo>
                  <a:lnTo>
                    <a:pt x="91627" y="183254"/>
                  </a:lnTo>
                  <a:lnTo>
                    <a:pt x="91627" y="91627"/>
                  </a:lnTo>
                  <a:lnTo>
                    <a:pt x="130896" y="9162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37" name="Dowolny kształt: kształt 836"/>
            <p:cNvSpPr/>
            <p:nvPr/>
          </p:nvSpPr>
          <p:spPr>
            <a:xfrm>
              <a:off x="2768906" y="353418"/>
              <a:ext cx="222522" cy="274880"/>
            </a:xfrm>
            <a:custGeom>
              <a:avLst/>
              <a:gdLst>
                <a:gd name="connsiteX0" fmla="*/ 130896 w 222522"/>
                <a:gd name="connsiteY0" fmla="*/ 170164 h 274880"/>
                <a:gd name="connsiteX1" fmla="*/ 26179 w 222522"/>
                <a:gd name="connsiteY1" fmla="*/ 170164 h 274880"/>
                <a:gd name="connsiteX2" fmla="*/ 26179 w 222522"/>
                <a:gd name="connsiteY2" fmla="*/ 117806 h 274880"/>
                <a:gd name="connsiteX3" fmla="*/ 177985 w 222522"/>
                <a:gd name="connsiteY3" fmla="*/ 117806 h 274880"/>
                <a:gd name="connsiteX4" fmla="*/ 209433 w 222522"/>
                <a:gd name="connsiteY4" fmla="*/ 78537 h 274880"/>
                <a:gd name="connsiteX5" fmla="*/ 222523 w 222522"/>
                <a:gd name="connsiteY5" fmla="*/ 94369 h 274880"/>
                <a:gd name="connsiteX6" fmla="*/ 222523 w 222522"/>
                <a:gd name="connsiteY6" fmla="*/ 0 h 274880"/>
                <a:gd name="connsiteX7" fmla="*/ 0 w 222522"/>
                <a:gd name="connsiteY7" fmla="*/ 0 h 274880"/>
                <a:gd name="connsiteX8" fmla="*/ 0 w 222522"/>
                <a:gd name="connsiteY8" fmla="*/ 274881 h 274880"/>
                <a:gd name="connsiteX9" fmla="*/ 170164 w 222522"/>
                <a:gd name="connsiteY9" fmla="*/ 274881 h 274880"/>
                <a:gd name="connsiteX10" fmla="*/ 170164 w 222522"/>
                <a:gd name="connsiteY10" fmla="*/ 248702 h 274880"/>
                <a:gd name="connsiteX11" fmla="*/ 26179 w 222522"/>
                <a:gd name="connsiteY11" fmla="*/ 248702 h 274880"/>
                <a:gd name="connsiteX12" fmla="*/ 26179 w 222522"/>
                <a:gd name="connsiteY12" fmla="*/ 196344 h 274880"/>
                <a:gd name="connsiteX13" fmla="*/ 130896 w 222522"/>
                <a:gd name="connsiteY13" fmla="*/ 196344 h 274880"/>
                <a:gd name="connsiteX14" fmla="*/ 130896 w 222522"/>
                <a:gd name="connsiteY14" fmla="*/ 183254 h 274880"/>
                <a:gd name="connsiteX15" fmla="*/ 26179 w 222522"/>
                <a:gd name="connsiteY15" fmla="*/ 26179 h 274880"/>
                <a:gd name="connsiteX16" fmla="*/ 196344 w 222522"/>
                <a:gd name="connsiteY16" fmla="*/ 26179 h 274880"/>
                <a:gd name="connsiteX17" fmla="*/ 196344 w 222522"/>
                <a:gd name="connsiteY17" fmla="*/ 78537 h 274880"/>
                <a:gd name="connsiteX18" fmla="*/ 26179 w 222522"/>
                <a:gd name="connsiteY18" fmla="*/ 78537 h 274880"/>
                <a:gd name="connsiteX19" fmla="*/ 26179 w 222522"/>
                <a:gd name="connsiteY19" fmla="*/ 26179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2522" h="274880">
                  <a:moveTo>
                    <a:pt x="130896" y="170164"/>
                  </a:moveTo>
                  <a:lnTo>
                    <a:pt x="26179" y="170164"/>
                  </a:lnTo>
                  <a:lnTo>
                    <a:pt x="26179" y="117806"/>
                  </a:lnTo>
                  <a:lnTo>
                    <a:pt x="177985" y="117806"/>
                  </a:lnTo>
                  <a:lnTo>
                    <a:pt x="209433" y="78537"/>
                  </a:lnTo>
                  <a:lnTo>
                    <a:pt x="222523" y="94369"/>
                  </a:lnTo>
                  <a:lnTo>
                    <a:pt x="222523" y="0"/>
                  </a:lnTo>
                  <a:lnTo>
                    <a:pt x="0" y="0"/>
                  </a:lnTo>
                  <a:lnTo>
                    <a:pt x="0" y="274881"/>
                  </a:lnTo>
                  <a:lnTo>
                    <a:pt x="170164" y="274881"/>
                  </a:lnTo>
                  <a:lnTo>
                    <a:pt x="170164" y="248702"/>
                  </a:lnTo>
                  <a:lnTo>
                    <a:pt x="26179" y="248702"/>
                  </a:lnTo>
                  <a:lnTo>
                    <a:pt x="26179" y="196344"/>
                  </a:lnTo>
                  <a:lnTo>
                    <a:pt x="130896" y="196344"/>
                  </a:lnTo>
                  <a:lnTo>
                    <a:pt x="130896" y="183254"/>
                  </a:lnTo>
                  <a:moveTo>
                    <a:pt x="26179" y="26179"/>
                  </a:moveTo>
                  <a:lnTo>
                    <a:pt x="196344" y="26179"/>
                  </a:lnTo>
                  <a:lnTo>
                    <a:pt x="196344" y="78537"/>
                  </a:lnTo>
                  <a:lnTo>
                    <a:pt x="26179" y="78537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838" name="Dowolny kształt: kształt 837"/>
          <p:cNvSpPr/>
          <p:nvPr userDrawn="1"/>
        </p:nvSpPr>
        <p:spPr>
          <a:xfrm>
            <a:off x="16896702" y="-4078579"/>
            <a:ext cx="616302" cy="564944"/>
          </a:xfrm>
          <a:custGeom>
            <a:avLst/>
            <a:gdLst>
              <a:gd name="connsiteX0" fmla="*/ 314150 w 314149"/>
              <a:gd name="connsiteY0" fmla="*/ 235612 h 287970"/>
              <a:gd name="connsiteX1" fmla="*/ 200709 w 314149"/>
              <a:gd name="connsiteY1" fmla="*/ 235612 h 287970"/>
              <a:gd name="connsiteX2" fmla="*/ 183254 w 314149"/>
              <a:gd name="connsiteY2" fmla="*/ 209433 h 287970"/>
              <a:gd name="connsiteX3" fmla="*/ 170164 w 314149"/>
              <a:gd name="connsiteY3" fmla="*/ 209433 h 287970"/>
              <a:gd name="connsiteX4" fmla="*/ 170164 w 314149"/>
              <a:gd name="connsiteY4" fmla="*/ 183280 h 287970"/>
              <a:gd name="connsiteX5" fmla="*/ 288455 w 314149"/>
              <a:gd name="connsiteY5" fmla="*/ 183280 h 287970"/>
              <a:gd name="connsiteX6" fmla="*/ 287971 w 314149"/>
              <a:gd name="connsiteY6" fmla="*/ 104717 h 287970"/>
              <a:gd name="connsiteX7" fmla="*/ 287971 w 314149"/>
              <a:gd name="connsiteY7" fmla="*/ 0 h 287970"/>
              <a:gd name="connsiteX8" fmla="*/ 26179 w 314149"/>
              <a:gd name="connsiteY8" fmla="*/ 0 h 287970"/>
              <a:gd name="connsiteX9" fmla="*/ 26179 w 314149"/>
              <a:gd name="connsiteY9" fmla="*/ 130896 h 287970"/>
              <a:gd name="connsiteX10" fmla="*/ 26343 w 314149"/>
              <a:gd name="connsiteY10" fmla="*/ 130896 h 287970"/>
              <a:gd name="connsiteX11" fmla="*/ 26663 w 314149"/>
              <a:gd name="connsiteY11" fmla="*/ 183280 h 287970"/>
              <a:gd name="connsiteX12" fmla="*/ 143985 w 314149"/>
              <a:gd name="connsiteY12" fmla="*/ 183280 h 287970"/>
              <a:gd name="connsiteX13" fmla="*/ 143985 w 314149"/>
              <a:gd name="connsiteY13" fmla="*/ 209433 h 287970"/>
              <a:gd name="connsiteX14" fmla="*/ 130896 w 314149"/>
              <a:gd name="connsiteY14" fmla="*/ 209433 h 287970"/>
              <a:gd name="connsiteX15" fmla="*/ 113441 w 314149"/>
              <a:gd name="connsiteY15" fmla="*/ 235612 h 287970"/>
              <a:gd name="connsiteX16" fmla="*/ 0 w 314149"/>
              <a:gd name="connsiteY16" fmla="*/ 235612 h 287970"/>
              <a:gd name="connsiteX17" fmla="*/ 0 w 314149"/>
              <a:gd name="connsiteY17" fmla="*/ 261791 h 287970"/>
              <a:gd name="connsiteX18" fmla="*/ 113441 w 314149"/>
              <a:gd name="connsiteY18" fmla="*/ 261791 h 287970"/>
              <a:gd name="connsiteX19" fmla="*/ 130896 w 314149"/>
              <a:gd name="connsiteY19" fmla="*/ 287971 h 287970"/>
              <a:gd name="connsiteX20" fmla="*/ 183254 w 314149"/>
              <a:gd name="connsiteY20" fmla="*/ 287971 h 287970"/>
              <a:gd name="connsiteX21" fmla="*/ 200709 w 314149"/>
              <a:gd name="connsiteY21" fmla="*/ 261791 h 287970"/>
              <a:gd name="connsiteX22" fmla="*/ 314150 w 314149"/>
              <a:gd name="connsiteY22" fmla="*/ 261791 h 287970"/>
              <a:gd name="connsiteX23" fmla="*/ 314150 w 314149"/>
              <a:gd name="connsiteY23" fmla="*/ 235612 h 287970"/>
              <a:gd name="connsiteX24" fmla="*/ 261791 w 314149"/>
              <a:gd name="connsiteY24" fmla="*/ 157075 h 287970"/>
              <a:gd name="connsiteX25" fmla="*/ 235612 w 314149"/>
              <a:gd name="connsiteY25" fmla="*/ 157075 h 287970"/>
              <a:gd name="connsiteX26" fmla="*/ 235612 w 314149"/>
              <a:gd name="connsiteY26" fmla="*/ 130896 h 287970"/>
              <a:gd name="connsiteX27" fmla="*/ 261791 w 314149"/>
              <a:gd name="connsiteY27" fmla="*/ 130896 h 287970"/>
              <a:gd name="connsiteX28" fmla="*/ 261791 w 314149"/>
              <a:gd name="connsiteY28" fmla="*/ 157075 h 287970"/>
              <a:gd name="connsiteX29" fmla="*/ 130896 w 314149"/>
              <a:gd name="connsiteY29" fmla="*/ 78537 h 287970"/>
              <a:gd name="connsiteX30" fmla="*/ 183254 w 314149"/>
              <a:gd name="connsiteY30" fmla="*/ 78537 h 287970"/>
              <a:gd name="connsiteX31" fmla="*/ 183254 w 314149"/>
              <a:gd name="connsiteY31" fmla="*/ 104717 h 287970"/>
              <a:gd name="connsiteX32" fmla="*/ 130896 w 314149"/>
              <a:gd name="connsiteY32" fmla="*/ 104717 h 287970"/>
              <a:gd name="connsiteX33" fmla="*/ 130896 w 314149"/>
              <a:gd name="connsiteY33" fmla="*/ 78537 h 287970"/>
              <a:gd name="connsiteX34" fmla="*/ 261791 w 314149"/>
              <a:gd name="connsiteY34" fmla="*/ 104717 h 287970"/>
              <a:gd name="connsiteX35" fmla="*/ 235612 w 314149"/>
              <a:gd name="connsiteY35" fmla="*/ 104717 h 287970"/>
              <a:gd name="connsiteX36" fmla="*/ 235612 w 314149"/>
              <a:gd name="connsiteY36" fmla="*/ 78537 h 287970"/>
              <a:gd name="connsiteX37" fmla="*/ 261791 w 314149"/>
              <a:gd name="connsiteY37" fmla="*/ 78537 h 287970"/>
              <a:gd name="connsiteX38" fmla="*/ 261791 w 314149"/>
              <a:gd name="connsiteY38" fmla="*/ 104717 h 287970"/>
              <a:gd name="connsiteX39" fmla="*/ 261791 w 314149"/>
              <a:gd name="connsiteY39" fmla="*/ 26179 h 287970"/>
              <a:gd name="connsiteX40" fmla="*/ 261791 w 314149"/>
              <a:gd name="connsiteY40" fmla="*/ 52358 h 287970"/>
              <a:gd name="connsiteX41" fmla="*/ 235612 w 314149"/>
              <a:gd name="connsiteY41" fmla="*/ 52358 h 287970"/>
              <a:gd name="connsiteX42" fmla="*/ 235612 w 314149"/>
              <a:gd name="connsiteY42" fmla="*/ 26179 h 287970"/>
              <a:gd name="connsiteX43" fmla="*/ 261791 w 314149"/>
              <a:gd name="connsiteY43" fmla="*/ 26179 h 287970"/>
              <a:gd name="connsiteX44" fmla="*/ 183254 w 314149"/>
              <a:gd name="connsiteY44" fmla="*/ 26179 h 287970"/>
              <a:gd name="connsiteX45" fmla="*/ 183254 w 314149"/>
              <a:gd name="connsiteY45" fmla="*/ 52358 h 287970"/>
              <a:gd name="connsiteX46" fmla="*/ 130896 w 314149"/>
              <a:gd name="connsiteY46" fmla="*/ 52358 h 287970"/>
              <a:gd name="connsiteX47" fmla="*/ 130896 w 314149"/>
              <a:gd name="connsiteY47" fmla="*/ 26179 h 287970"/>
              <a:gd name="connsiteX48" fmla="*/ 183254 w 314149"/>
              <a:gd name="connsiteY48" fmla="*/ 26179 h 287970"/>
              <a:gd name="connsiteX49" fmla="*/ 52358 w 314149"/>
              <a:gd name="connsiteY49" fmla="*/ 26179 h 287970"/>
              <a:gd name="connsiteX50" fmla="*/ 104717 w 314149"/>
              <a:gd name="connsiteY50" fmla="*/ 26179 h 287970"/>
              <a:gd name="connsiteX51" fmla="*/ 104717 w 314149"/>
              <a:gd name="connsiteY51" fmla="*/ 52358 h 287970"/>
              <a:gd name="connsiteX52" fmla="*/ 52358 w 314149"/>
              <a:gd name="connsiteY52" fmla="*/ 52358 h 287970"/>
              <a:gd name="connsiteX53" fmla="*/ 52358 w 314149"/>
              <a:gd name="connsiteY53" fmla="*/ 26179 h 287970"/>
              <a:gd name="connsiteX54" fmla="*/ 52358 w 314149"/>
              <a:gd name="connsiteY54" fmla="*/ 78537 h 287970"/>
              <a:gd name="connsiteX55" fmla="*/ 104717 w 314149"/>
              <a:gd name="connsiteY55" fmla="*/ 78537 h 287970"/>
              <a:gd name="connsiteX56" fmla="*/ 104717 w 314149"/>
              <a:gd name="connsiteY56" fmla="*/ 104717 h 287970"/>
              <a:gd name="connsiteX57" fmla="*/ 52358 w 314149"/>
              <a:gd name="connsiteY57" fmla="*/ 104717 h 287970"/>
              <a:gd name="connsiteX58" fmla="*/ 52358 w 314149"/>
              <a:gd name="connsiteY58" fmla="*/ 78537 h 287970"/>
              <a:gd name="connsiteX59" fmla="*/ 52358 w 314149"/>
              <a:gd name="connsiteY59" fmla="*/ 157075 h 287970"/>
              <a:gd name="connsiteX60" fmla="*/ 52358 w 314149"/>
              <a:gd name="connsiteY60" fmla="*/ 130896 h 287970"/>
              <a:gd name="connsiteX61" fmla="*/ 104717 w 314149"/>
              <a:gd name="connsiteY61" fmla="*/ 130896 h 287970"/>
              <a:gd name="connsiteX62" fmla="*/ 104717 w 314149"/>
              <a:gd name="connsiteY62" fmla="*/ 157075 h 287970"/>
              <a:gd name="connsiteX63" fmla="*/ 52358 w 314149"/>
              <a:gd name="connsiteY63" fmla="*/ 157075 h 287970"/>
              <a:gd name="connsiteX64" fmla="*/ 130896 w 314149"/>
              <a:gd name="connsiteY64" fmla="*/ 130896 h 287970"/>
              <a:gd name="connsiteX65" fmla="*/ 183254 w 314149"/>
              <a:gd name="connsiteY65" fmla="*/ 130896 h 287970"/>
              <a:gd name="connsiteX66" fmla="*/ 183254 w 314149"/>
              <a:gd name="connsiteY66" fmla="*/ 157075 h 287970"/>
              <a:gd name="connsiteX67" fmla="*/ 130896 w 314149"/>
              <a:gd name="connsiteY67" fmla="*/ 157075 h 287970"/>
              <a:gd name="connsiteX68" fmla="*/ 130896 w 314149"/>
              <a:gd name="connsiteY68" fmla="*/ 130896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14149" h="287970">
                <a:moveTo>
                  <a:pt x="314150" y="235612"/>
                </a:moveTo>
                <a:lnTo>
                  <a:pt x="200709" y="235612"/>
                </a:lnTo>
                <a:lnTo>
                  <a:pt x="183254" y="209433"/>
                </a:lnTo>
                <a:lnTo>
                  <a:pt x="170164" y="209433"/>
                </a:lnTo>
                <a:lnTo>
                  <a:pt x="170164" y="183280"/>
                </a:lnTo>
                <a:lnTo>
                  <a:pt x="288455" y="183280"/>
                </a:lnTo>
                <a:lnTo>
                  <a:pt x="287971" y="104717"/>
                </a:lnTo>
                <a:lnTo>
                  <a:pt x="287971" y="0"/>
                </a:lnTo>
                <a:lnTo>
                  <a:pt x="26179" y="0"/>
                </a:lnTo>
                <a:lnTo>
                  <a:pt x="26179" y="130896"/>
                </a:lnTo>
                <a:lnTo>
                  <a:pt x="26343" y="130896"/>
                </a:lnTo>
                <a:lnTo>
                  <a:pt x="26663" y="183280"/>
                </a:lnTo>
                <a:lnTo>
                  <a:pt x="143985" y="183280"/>
                </a:lnTo>
                <a:lnTo>
                  <a:pt x="143985" y="209433"/>
                </a:lnTo>
                <a:lnTo>
                  <a:pt x="130896" y="209433"/>
                </a:lnTo>
                <a:lnTo>
                  <a:pt x="113441" y="235612"/>
                </a:lnTo>
                <a:lnTo>
                  <a:pt x="0" y="235612"/>
                </a:lnTo>
                <a:lnTo>
                  <a:pt x="0" y="261791"/>
                </a:lnTo>
                <a:lnTo>
                  <a:pt x="113441" y="261791"/>
                </a:lnTo>
                <a:lnTo>
                  <a:pt x="130896" y="287971"/>
                </a:lnTo>
                <a:lnTo>
                  <a:pt x="183254" y="287971"/>
                </a:lnTo>
                <a:lnTo>
                  <a:pt x="200709" y="261791"/>
                </a:lnTo>
                <a:lnTo>
                  <a:pt x="314150" y="261791"/>
                </a:lnTo>
                <a:lnTo>
                  <a:pt x="314150" y="235612"/>
                </a:lnTo>
                <a:close/>
                <a:moveTo>
                  <a:pt x="261791" y="157075"/>
                </a:moveTo>
                <a:lnTo>
                  <a:pt x="235612" y="157075"/>
                </a:lnTo>
                <a:lnTo>
                  <a:pt x="235612" y="130896"/>
                </a:lnTo>
                <a:lnTo>
                  <a:pt x="261791" y="130896"/>
                </a:lnTo>
                <a:lnTo>
                  <a:pt x="261791" y="157075"/>
                </a:lnTo>
                <a:close/>
                <a:moveTo>
                  <a:pt x="130896" y="78537"/>
                </a:moveTo>
                <a:lnTo>
                  <a:pt x="183254" y="78537"/>
                </a:lnTo>
                <a:lnTo>
                  <a:pt x="183254" y="104717"/>
                </a:lnTo>
                <a:lnTo>
                  <a:pt x="130896" y="104717"/>
                </a:lnTo>
                <a:lnTo>
                  <a:pt x="130896" y="78537"/>
                </a:lnTo>
                <a:close/>
                <a:moveTo>
                  <a:pt x="261791" y="104717"/>
                </a:moveTo>
                <a:lnTo>
                  <a:pt x="235612" y="104717"/>
                </a:lnTo>
                <a:lnTo>
                  <a:pt x="235612" y="78537"/>
                </a:lnTo>
                <a:lnTo>
                  <a:pt x="261791" y="78537"/>
                </a:lnTo>
                <a:lnTo>
                  <a:pt x="261791" y="104717"/>
                </a:lnTo>
                <a:close/>
                <a:moveTo>
                  <a:pt x="261791" y="26179"/>
                </a:move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lnTo>
                  <a:pt x="261791" y="26179"/>
                </a:lnTo>
                <a:close/>
                <a:moveTo>
                  <a:pt x="183254" y="26179"/>
                </a:moveTo>
                <a:lnTo>
                  <a:pt x="183254" y="52358"/>
                </a:lnTo>
                <a:lnTo>
                  <a:pt x="130896" y="52358"/>
                </a:lnTo>
                <a:lnTo>
                  <a:pt x="130896" y="26179"/>
                </a:lnTo>
                <a:lnTo>
                  <a:pt x="183254" y="26179"/>
                </a:lnTo>
                <a:close/>
                <a:moveTo>
                  <a:pt x="52358" y="26179"/>
                </a:moveTo>
                <a:lnTo>
                  <a:pt x="104717" y="26179"/>
                </a:lnTo>
                <a:lnTo>
                  <a:pt x="104717" y="52358"/>
                </a:lnTo>
                <a:lnTo>
                  <a:pt x="52358" y="52358"/>
                </a:lnTo>
                <a:lnTo>
                  <a:pt x="52358" y="26179"/>
                </a:lnTo>
                <a:close/>
                <a:moveTo>
                  <a:pt x="52358" y="78537"/>
                </a:moveTo>
                <a:lnTo>
                  <a:pt x="104717" y="78537"/>
                </a:lnTo>
                <a:lnTo>
                  <a:pt x="104717" y="104717"/>
                </a:lnTo>
                <a:lnTo>
                  <a:pt x="52358" y="104717"/>
                </a:lnTo>
                <a:lnTo>
                  <a:pt x="52358" y="78537"/>
                </a:lnTo>
                <a:close/>
                <a:moveTo>
                  <a:pt x="52358" y="157075"/>
                </a:moveTo>
                <a:lnTo>
                  <a:pt x="52358" y="130896"/>
                </a:lnTo>
                <a:lnTo>
                  <a:pt x="104717" y="130896"/>
                </a:lnTo>
                <a:lnTo>
                  <a:pt x="104717" y="157075"/>
                </a:lnTo>
                <a:lnTo>
                  <a:pt x="52358" y="157075"/>
                </a:lnTo>
                <a:close/>
                <a:moveTo>
                  <a:pt x="130896" y="130896"/>
                </a:moveTo>
                <a:lnTo>
                  <a:pt x="183254" y="130896"/>
                </a:lnTo>
                <a:lnTo>
                  <a:pt x="183254" y="157075"/>
                </a:lnTo>
                <a:lnTo>
                  <a:pt x="130896" y="157075"/>
                </a:lnTo>
                <a:lnTo>
                  <a:pt x="130896" y="130896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39" name="Dowolny kształt: kształt 838"/>
          <p:cNvSpPr/>
          <p:nvPr userDrawn="1"/>
        </p:nvSpPr>
        <p:spPr>
          <a:xfrm>
            <a:off x="25088406" y="235547"/>
            <a:ext cx="616302" cy="359509"/>
          </a:xfrm>
          <a:custGeom>
            <a:avLst/>
            <a:gdLst>
              <a:gd name="connsiteX0" fmla="*/ 140896 w 314149"/>
              <a:gd name="connsiteY0" fmla="*/ 26179 h 183253"/>
              <a:gd name="connsiteX1" fmla="*/ 146747 w 314149"/>
              <a:gd name="connsiteY1" fmla="*/ 37888 h 183253"/>
              <a:gd name="connsiteX2" fmla="*/ 153986 w 314149"/>
              <a:gd name="connsiteY2" fmla="*/ 52358 h 183253"/>
              <a:gd name="connsiteX3" fmla="*/ 221600 w 314149"/>
              <a:gd name="connsiteY3" fmla="*/ 52358 h 183253"/>
              <a:gd name="connsiteX4" fmla="*/ 240004 w 314149"/>
              <a:gd name="connsiteY4" fmla="*/ 79971 h 183253"/>
              <a:gd name="connsiteX5" fmla="*/ 247779 w 314149"/>
              <a:gd name="connsiteY5" fmla="*/ 91627 h 183253"/>
              <a:gd name="connsiteX6" fmla="*/ 277126 w 314149"/>
              <a:gd name="connsiteY6" fmla="*/ 91627 h 183253"/>
              <a:gd name="connsiteX7" fmla="*/ 287971 w 314149"/>
              <a:gd name="connsiteY7" fmla="*/ 102472 h 183253"/>
              <a:gd name="connsiteX8" fmla="*/ 287971 w 314149"/>
              <a:gd name="connsiteY8" fmla="*/ 146230 h 183253"/>
              <a:gd name="connsiteX9" fmla="*/ 277126 w 314149"/>
              <a:gd name="connsiteY9" fmla="*/ 157075 h 183253"/>
              <a:gd name="connsiteX10" fmla="*/ 40192 w 314149"/>
              <a:gd name="connsiteY10" fmla="*/ 157075 h 183253"/>
              <a:gd name="connsiteX11" fmla="*/ 26179 w 314149"/>
              <a:gd name="connsiteY11" fmla="*/ 136059 h 183253"/>
              <a:gd name="connsiteX12" fmla="*/ 26179 w 314149"/>
              <a:gd name="connsiteY12" fmla="*/ 99553 h 183253"/>
              <a:gd name="connsiteX13" fmla="*/ 40192 w 314149"/>
              <a:gd name="connsiteY13" fmla="*/ 78537 h 183253"/>
              <a:gd name="connsiteX14" fmla="*/ 68537 w 314149"/>
              <a:gd name="connsiteY14" fmla="*/ 78537 h 183253"/>
              <a:gd name="connsiteX15" fmla="*/ 75775 w 314149"/>
              <a:gd name="connsiteY15" fmla="*/ 64067 h 183253"/>
              <a:gd name="connsiteX16" fmla="*/ 94716 w 314149"/>
              <a:gd name="connsiteY16" fmla="*/ 26179 h 183253"/>
              <a:gd name="connsiteX17" fmla="*/ 140896 w 314149"/>
              <a:gd name="connsiteY17" fmla="*/ 26179 h 183253"/>
              <a:gd name="connsiteX18" fmla="*/ 157075 w 314149"/>
              <a:gd name="connsiteY18" fmla="*/ 0 h 183253"/>
              <a:gd name="connsiteX19" fmla="*/ 78537 w 314149"/>
              <a:gd name="connsiteY19" fmla="*/ 0 h 183253"/>
              <a:gd name="connsiteX20" fmla="*/ 52358 w 314149"/>
              <a:gd name="connsiteY20" fmla="*/ 52358 h 183253"/>
              <a:gd name="connsiteX21" fmla="*/ 26179 w 314149"/>
              <a:gd name="connsiteY21" fmla="*/ 52358 h 183253"/>
              <a:gd name="connsiteX22" fmla="*/ 0 w 314149"/>
              <a:gd name="connsiteY22" fmla="*/ 91627 h 183253"/>
              <a:gd name="connsiteX23" fmla="*/ 0 w 314149"/>
              <a:gd name="connsiteY23" fmla="*/ 143985 h 183253"/>
              <a:gd name="connsiteX24" fmla="*/ 26179 w 314149"/>
              <a:gd name="connsiteY24" fmla="*/ 183254 h 183253"/>
              <a:gd name="connsiteX25" fmla="*/ 287971 w 314149"/>
              <a:gd name="connsiteY25" fmla="*/ 183254 h 183253"/>
              <a:gd name="connsiteX26" fmla="*/ 314150 w 314149"/>
              <a:gd name="connsiteY26" fmla="*/ 157075 h 183253"/>
              <a:gd name="connsiteX27" fmla="*/ 314150 w 314149"/>
              <a:gd name="connsiteY27" fmla="*/ 91627 h 183253"/>
              <a:gd name="connsiteX28" fmla="*/ 287971 w 314149"/>
              <a:gd name="connsiteY28" fmla="*/ 65448 h 183253"/>
              <a:gd name="connsiteX29" fmla="*/ 261791 w 314149"/>
              <a:gd name="connsiteY29" fmla="*/ 65448 h 183253"/>
              <a:gd name="connsiteX30" fmla="*/ 235612 w 314149"/>
              <a:gd name="connsiteY30" fmla="*/ 26179 h 183253"/>
              <a:gd name="connsiteX31" fmla="*/ 170164 w 314149"/>
              <a:gd name="connsiteY31" fmla="*/ 26179 h 183253"/>
              <a:gd name="connsiteX32" fmla="*/ 157075 w 314149"/>
              <a:gd name="connsiteY32" fmla="*/ 0 h 183253"/>
              <a:gd name="connsiteX33" fmla="*/ 157075 w 314149"/>
              <a:gd name="connsiteY33" fmla="*/ 0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4149" h="183253">
                <a:moveTo>
                  <a:pt x="140896" y="26179"/>
                </a:move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7779" y="91627"/>
                </a:lnTo>
                <a:lnTo>
                  <a:pt x="277126" y="91627"/>
                </a:lnTo>
                <a:lnTo>
                  <a:pt x="287971" y="102472"/>
                </a:lnTo>
                <a:lnTo>
                  <a:pt x="287971" y="146230"/>
                </a:lnTo>
                <a:lnTo>
                  <a:pt x="277126" y="157075"/>
                </a:lnTo>
                <a:lnTo>
                  <a:pt x="40192" y="157075"/>
                </a:lnTo>
                <a:lnTo>
                  <a:pt x="26179" y="136059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moveTo>
                  <a:pt x="157075" y="0"/>
                </a:move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157075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840" name="Grupa 839"/>
          <p:cNvGrpSpPr/>
          <p:nvPr userDrawn="1"/>
        </p:nvGrpSpPr>
        <p:grpSpPr>
          <a:xfrm>
            <a:off x="30224270" y="10725548"/>
            <a:ext cx="513586" cy="552106"/>
            <a:chOff x="9536214" y="7559226"/>
            <a:chExt cx="261791" cy="281426"/>
          </a:xfrm>
        </p:grpSpPr>
        <p:sp>
          <p:nvSpPr>
            <p:cNvPr id="841" name="Dowolny kształt: kształt 840"/>
            <p:cNvSpPr/>
            <p:nvPr/>
          </p:nvSpPr>
          <p:spPr>
            <a:xfrm>
              <a:off x="9627841" y="7591950"/>
              <a:ext cx="78537" cy="39268"/>
            </a:xfrm>
            <a:custGeom>
              <a:avLst/>
              <a:gdLst>
                <a:gd name="connsiteX0" fmla="*/ 0 w 78537"/>
                <a:gd name="connsiteY0" fmla="*/ 39269 h 39268"/>
                <a:gd name="connsiteX1" fmla="*/ 11191 w 78537"/>
                <a:gd name="connsiteY1" fmla="*/ 0 h 39268"/>
                <a:gd name="connsiteX2" fmla="*/ 67346 w 78537"/>
                <a:gd name="connsiteY2" fmla="*/ 0 h 39268"/>
                <a:gd name="connsiteX3" fmla="*/ 78537 w 78537"/>
                <a:gd name="connsiteY3" fmla="*/ 39269 h 39268"/>
                <a:gd name="connsiteX4" fmla="*/ 0 w 78537"/>
                <a:gd name="connsiteY4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39268">
                  <a:moveTo>
                    <a:pt x="0" y="39269"/>
                  </a:moveTo>
                  <a:lnTo>
                    <a:pt x="11191" y="0"/>
                  </a:lnTo>
                  <a:lnTo>
                    <a:pt x="67346" y="0"/>
                  </a:lnTo>
                  <a:lnTo>
                    <a:pt x="78537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2" name="Dowolny kształt: kształt 841"/>
            <p:cNvSpPr/>
            <p:nvPr/>
          </p:nvSpPr>
          <p:spPr>
            <a:xfrm>
              <a:off x="9682032" y="7559226"/>
              <a:ext cx="37436" cy="19634"/>
            </a:xfrm>
            <a:custGeom>
              <a:avLst/>
              <a:gdLst>
                <a:gd name="connsiteX0" fmla="*/ 15970 w 37436"/>
                <a:gd name="connsiteY0" fmla="*/ 13090 h 19634"/>
                <a:gd name="connsiteX1" fmla="*/ 37436 w 37436"/>
                <a:gd name="connsiteY1" fmla="*/ 13090 h 19634"/>
                <a:gd name="connsiteX2" fmla="*/ 37436 w 37436"/>
                <a:gd name="connsiteY2" fmla="*/ 0 h 19634"/>
                <a:gd name="connsiteX3" fmla="*/ 6545 w 37436"/>
                <a:gd name="connsiteY3" fmla="*/ 0 h 19634"/>
                <a:gd name="connsiteX4" fmla="*/ 0 w 37436"/>
                <a:gd name="connsiteY4" fmla="*/ 19634 h 19634"/>
                <a:gd name="connsiteX5" fmla="*/ 13810 w 37436"/>
                <a:gd name="connsiteY5" fmla="*/ 19634 h 19634"/>
                <a:gd name="connsiteX6" fmla="*/ 15970 w 37436"/>
                <a:gd name="connsiteY6" fmla="*/ 13090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36" h="19634">
                  <a:moveTo>
                    <a:pt x="15970" y="13090"/>
                  </a:moveTo>
                  <a:lnTo>
                    <a:pt x="37436" y="13090"/>
                  </a:lnTo>
                  <a:lnTo>
                    <a:pt x="37436" y="0"/>
                  </a:lnTo>
                  <a:lnTo>
                    <a:pt x="6545" y="0"/>
                  </a:lnTo>
                  <a:lnTo>
                    <a:pt x="0" y="19634"/>
                  </a:lnTo>
                  <a:lnTo>
                    <a:pt x="13810" y="19634"/>
                  </a:lnTo>
                  <a:lnTo>
                    <a:pt x="1597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3" name="Dowolny kształt: kształt 842"/>
            <p:cNvSpPr/>
            <p:nvPr/>
          </p:nvSpPr>
          <p:spPr>
            <a:xfrm>
              <a:off x="9614751" y="7559226"/>
              <a:ext cx="37436" cy="19634"/>
            </a:xfrm>
            <a:custGeom>
              <a:avLst/>
              <a:gdLst>
                <a:gd name="connsiteX0" fmla="*/ 30892 w 37436"/>
                <a:gd name="connsiteY0" fmla="*/ 0 h 19634"/>
                <a:gd name="connsiteX1" fmla="*/ 0 w 37436"/>
                <a:gd name="connsiteY1" fmla="*/ 0 h 19634"/>
                <a:gd name="connsiteX2" fmla="*/ 0 w 37436"/>
                <a:gd name="connsiteY2" fmla="*/ 13090 h 19634"/>
                <a:gd name="connsiteX3" fmla="*/ 21467 w 37436"/>
                <a:gd name="connsiteY3" fmla="*/ 13090 h 19634"/>
                <a:gd name="connsiteX4" fmla="*/ 23626 w 37436"/>
                <a:gd name="connsiteY4" fmla="*/ 19634 h 19634"/>
                <a:gd name="connsiteX5" fmla="*/ 37436 w 37436"/>
                <a:gd name="connsiteY5" fmla="*/ 19634 h 19634"/>
                <a:gd name="connsiteX6" fmla="*/ 30892 w 37436"/>
                <a:gd name="connsiteY6" fmla="*/ 0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36" h="19634">
                  <a:moveTo>
                    <a:pt x="30892" y="0"/>
                  </a:moveTo>
                  <a:lnTo>
                    <a:pt x="0" y="0"/>
                  </a:lnTo>
                  <a:lnTo>
                    <a:pt x="0" y="13090"/>
                  </a:lnTo>
                  <a:lnTo>
                    <a:pt x="21467" y="13090"/>
                  </a:lnTo>
                  <a:lnTo>
                    <a:pt x="23626" y="19634"/>
                  </a:lnTo>
                  <a:lnTo>
                    <a:pt x="37436" y="19634"/>
                  </a:lnTo>
                  <a:lnTo>
                    <a:pt x="3089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4" name="Dowolny kształt: kształt 843"/>
            <p:cNvSpPr/>
            <p:nvPr/>
          </p:nvSpPr>
          <p:spPr>
            <a:xfrm>
              <a:off x="9588572" y="7773568"/>
              <a:ext cx="39268" cy="67084"/>
            </a:xfrm>
            <a:custGeom>
              <a:avLst/>
              <a:gdLst>
                <a:gd name="connsiteX0" fmla="*/ 0 w 39268"/>
                <a:gd name="connsiteY0" fmla="*/ 40905 h 67084"/>
                <a:gd name="connsiteX1" fmla="*/ 11650 w 39268"/>
                <a:gd name="connsiteY1" fmla="*/ 67084 h 67084"/>
                <a:gd name="connsiteX2" fmla="*/ 39269 w 39268"/>
                <a:gd name="connsiteY2" fmla="*/ 67084 h 67084"/>
                <a:gd name="connsiteX3" fmla="*/ 27553 w 39268"/>
                <a:gd name="connsiteY3" fmla="*/ 40905 h 67084"/>
                <a:gd name="connsiteX4" fmla="*/ 35996 w 39268"/>
                <a:gd name="connsiteY4" fmla="*/ 15707 h 67084"/>
                <a:gd name="connsiteX5" fmla="*/ 13613 w 39268"/>
                <a:gd name="connsiteY5" fmla="*/ 0 h 67084"/>
                <a:gd name="connsiteX6" fmla="*/ 0 w 39268"/>
                <a:gd name="connsiteY6" fmla="*/ 40905 h 6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68" h="67084">
                  <a:moveTo>
                    <a:pt x="0" y="40905"/>
                  </a:moveTo>
                  <a:lnTo>
                    <a:pt x="11650" y="67084"/>
                  </a:lnTo>
                  <a:lnTo>
                    <a:pt x="39269" y="67084"/>
                  </a:lnTo>
                  <a:lnTo>
                    <a:pt x="27553" y="40905"/>
                  </a:lnTo>
                  <a:lnTo>
                    <a:pt x="35996" y="15707"/>
                  </a:lnTo>
                  <a:lnTo>
                    <a:pt x="13613" y="0"/>
                  </a:lnTo>
                  <a:lnTo>
                    <a:pt x="0" y="4090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5" name="Dowolny kształt: kształt 844"/>
            <p:cNvSpPr/>
            <p:nvPr/>
          </p:nvSpPr>
          <p:spPr>
            <a:xfrm>
              <a:off x="9706378" y="7773633"/>
              <a:ext cx="39268" cy="67018"/>
            </a:xfrm>
            <a:custGeom>
              <a:avLst/>
              <a:gdLst>
                <a:gd name="connsiteX0" fmla="*/ 11650 w 39268"/>
                <a:gd name="connsiteY0" fmla="*/ 40840 h 67018"/>
                <a:gd name="connsiteX1" fmla="*/ 0 w 39268"/>
                <a:gd name="connsiteY1" fmla="*/ 67019 h 67018"/>
                <a:gd name="connsiteX2" fmla="*/ 27619 w 39268"/>
                <a:gd name="connsiteY2" fmla="*/ 67019 h 67018"/>
                <a:gd name="connsiteX3" fmla="*/ 39269 w 39268"/>
                <a:gd name="connsiteY3" fmla="*/ 40840 h 67018"/>
                <a:gd name="connsiteX4" fmla="*/ 25656 w 39268"/>
                <a:gd name="connsiteY4" fmla="*/ 0 h 67018"/>
                <a:gd name="connsiteX5" fmla="*/ 3272 w 39268"/>
                <a:gd name="connsiteY5" fmla="*/ 15642 h 67018"/>
                <a:gd name="connsiteX6" fmla="*/ 11650 w 39268"/>
                <a:gd name="connsiteY6" fmla="*/ 40840 h 6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68" h="67018">
                  <a:moveTo>
                    <a:pt x="11650" y="40840"/>
                  </a:moveTo>
                  <a:lnTo>
                    <a:pt x="0" y="67019"/>
                  </a:lnTo>
                  <a:lnTo>
                    <a:pt x="27619" y="67019"/>
                  </a:lnTo>
                  <a:lnTo>
                    <a:pt x="39269" y="40840"/>
                  </a:lnTo>
                  <a:lnTo>
                    <a:pt x="25656" y="0"/>
                  </a:lnTo>
                  <a:lnTo>
                    <a:pt x="3272" y="15642"/>
                  </a:lnTo>
                  <a:lnTo>
                    <a:pt x="11650" y="4084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6" name="Dowolny kształt: kształt 845"/>
            <p:cNvSpPr/>
            <p:nvPr/>
          </p:nvSpPr>
          <p:spPr>
            <a:xfrm>
              <a:off x="9747480" y="7720424"/>
              <a:ext cx="50525" cy="54779"/>
            </a:xfrm>
            <a:custGeom>
              <a:avLst/>
              <a:gdLst>
                <a:gd name="connsiteX0" fmla="*/ 39007 w 50525"/>
                <a:gd name="connsiteY0" fmla="*/ 20224 h 54779"/>
                <a:gd name="connsiteX1" fmla="*/ 8704 w 50525"/>
                <a:gd name="connsiteY1" fmla="*/ 0 h 54779"/>
                <a:gd name="connsiteX2" fmla="*/ 0 w 50525"/>
                <a:gd name="connsiteY2" fmla="*/ 25656 h 54779"/>
                <a:gd name="connsiteX3" fmla="*/ 17016 w 50525"/>
                <a:gd name="connsiteY3" fmla="*/ 36978 h 54779"/>
                <a:gd name="connsiteX4" fmla="*/ 22907 w 50525"/>
                <a:gd name="connsiteY4" fmla="*/ 54780 h 54779"/>
                <a:gd name="connsiteX5" fmla="*/ 50526 w 50525"/>
                <a:gd name="connsiteY5" fmla="*/ 54780 h 54779"/>
                <a:gd name="connsiteX6" fmla="*/ 39007 w 50525"/>
                <a:gd name="connsiteY6" fmla="*/ 20224 h 5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525" h="54779">
                  <a:moveTo>
                    <a:pt x="39007" y="20224"/>
                  </a:moveTo>
                  <a:lnTo>
                    <a:pt x="8704" y="0"/>
                  </a:lnTo>
                  <a:lnTo>
                    <a:pt x="0" y="25656"/>
                  </a:lnTo>
                  <a:lnTo>
                    <a:pt x="17016" y="36978"/>
                  </a:lnTo>
                  <a:lnTo>
                    <a:pt x="22907" y="54780"/>
                  </a:lnTo>
                  <a:lnTo>
                    <a:pt x="50526" y="54780"/>
                  </a:lnTo>
                  <a:lnTo>
                    <a:pt x="39007" y="202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7" name="Dowolny kształt: kształt 846"/>
            <p:cNvSpPr/>
            <p:nvPr/>
          </p:nvSpPr>
          <p:spPr>
            <a:xfrm>
              <a:off x="9536214" y="7720424"/>
              <a:ext cx="50525" cy="54779"/>
            </a:xfrm>
            <a:custGeom>
              <a:avLst/>
              <a:gdLst>
                <a:gd name="connsiteX0" fmla="*/ 11519 w 50525"/>
                <a:gd name="connsiteY0" fmla="*/ 20224 h 54779"/>
                <a:gd name="connsiteX1" fmla="*/ 0 w 50525"/>
                <a:gd name="connsiteY1" fmla="*/ 54780 h 54779"/>
                <a:gd name="connsiteX2" fmla="*/ 27619 w 50525"/>
                <a:gd name="connsiteY2" fmla="*/ 54780 h 54779"/>
                <a:gd name="connsiteX3" fmla="*/ 33509 w 50525"/>
                <a:gd name="connsiteY3" fmla="*/ 36978 h 54779"/>
                <a:gd name="connsiteX4" fmla="*/ 50526 w 50525"/>
                <a:gd name="connsiteY4" fmla="*/ 25656 h 54779"/>
                <a:gd name="connsiteX5" fmla="*/ 41821 w 50525"/>
                <a:gd name="connsiteY5" fmla="*/ 0 h 54779"/>
                <a:gd name="connsiteX6" fmla="*/ 11519 w 50525"/>
                <a:gd name="connsiteY6" fmla="*/ 20224 h 5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525" h="54779">
                  <a:moveTo>
                    <a:pt x="11519" y="20224"/>
                  </a:moveTo>
                  <a:lnTo>
                    <a:pt x="0" y="54780"/>
                  </a:lnTo>
                  <a:lnTo>
                    <a:pt x="27619" y="54780"/>
                  </a:lnTo>
                  <a:lnTo>
                    <a:pt x="33509" y="36978"/>
                  </a:lnTo>
                  <a:lnTo>
                    <a:pt x="50526" y="25656"/>
                  </a:lnTo>
                  <a:lnTo>
                    <a:pt x="41821" y="0"/>
                  </a:lnTo>
                  <a:lnTo>
                    <a:pt x="11519" y="202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8" name="Dowolny kształt: kształt 847"/>
            <p:cNvSpPr/>
            <p:nvPr/>
          </p:nvSpPr>
          <p:spPr>
            <a:xfrm>
              <a:off x="9710174" y="7605040"/>
              <a:ext cx="73890" cy="57397"/>
            </a:xfrm>
            <a:custGeom>
              <a:avLst/>
              <a:gdLst>
                <a:gd name="connsiteX0" fmla="*/ 48890 w 73890"/>
                <a:gd name="connsiteY0" fmla="*/ 49937 h 57397"/>
                <a:gd name="connsiteX1" fmla="*/ 73891 w 73890"/>
                <a:gd name="connsiteY1" fmla="*/ 0 h 57397"/>
                <a:gd name="connsiteX2" fmla="*/ 44636 w 73890"/>
                <a:gd name="connsiteY2" fmla="*/ 0 h 57397"/>
                <a:gd name="connsiteX3" fmla="*/ 30302 w 73890"/>
                <a:gd name="connsiteY3" fmla="*/ 28601 h 57397"/>
                <a:gd name="connsiteX4" fmla="*/ 0 w 73890"/>
                <a:gd name="connsiteY4" fmla="*/ 38679 h 57397"/>
                <a:gd name="connsiteX5" fmla="*/ 26703 w 73890"/>
                <a:gd name="connsiteY5" fmla="*/ 57398 h 57397"/>
                <a:gd name="connsiteX6" fmla="*/ 48890 w 73890"/>
                <a:gd name="connsiteY6" fmla="*/ 49937 h 5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90" h="57397">
                  <a:moveTo>
                    <a:pt x="48890" y="49937"/>
                  </a:moveTo>
                  <a:lnTo>
                    <a:pt x="73891" y="0"/>
                  </a:lnTo>
                  <a:lnTo>
                    <a:pt x="44636" y="0"/>
                  </a:lnTo>
                  <a:lnTo>
                    <a:pt x="30302" y="28601"/>
                  </a:lnTo>
                  <a:lnTo>
                    <a:pt x="0" y="38679"/>
                  </a:lnTo>
                  <a:lnTo>
                    <a:pt x="26703" y="57398"/>
                  </a:lnTo>
                  <a:lnTo>
                    <a:pt x="48890" y="499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9" name="Dowolny kształt: kształt 848"/>
            <p:cNvSpPr/>
            <p:nvPr/>
          </p:nvSpPr>
          <p:spPr>
            <a:xfrm>
              <a:off x="9549304" y="7605040"/>
              <a:ext cx="74479" cy="57594"/>
            </a:xfrm>
            <a:custGeom>
              <a:avLst/>
              <a:gdLst>
                <a:gd name="connsiteX0" fmla="*/ 74480 w 74479"/>
                <a:gd name="connsiteY0" fmla="*/ 38876 h 57594"/>
                <a:gd name="connsiteX1" fmla="*/ 43523 w 74479"/>
                <a:gd name="connsiteY1" fmla="*/ 28601 h 57594"/>
                <a:gd name="connsiteX2" fmla="*/ 29255 w 74479"/>
                <a:gd name="connsiteY2" fmla="*/ 0 h 57594"/>
                <a:gd name="connsiteX3" fmla="*/ 0 w 74479"/>
                <a:gd name="connsiteY3" fmla="*/ 0 h 57594"/>
                <a:gd name="connsiteX4" fmla="*/ 25001 w 74479"/>
                <a:gd name="connsiteY4" fmla="*/ 49937 h 57594"/>
                <a:gd name="connsiteX5" fmla="*/ 47777 w 74479"/>
                <a:gd name="connsiteY5" fmla="*/ 57594 h 57594"/>
                <a:gd name="connsiteX6" fmla="*/ 47777 w 74479"/>
                <a:gd name="connsiteY6" fmla="*/ 57529 h 57594"/>
                <a:gd name="connsiteX7" fmla="*/ 74480 w 74479"/>
                <a:gd name="connsiteY7" fmla="*/ 38876 h 5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79" h="57594">
                  <a:moveTo>
                    <a:pt x="74480" y="38876"/>
                  </a:moveTo>
                  <a:lnTo>
                    <a:pt x="43523" y="28601"/>
                  </a:lnTo>
                  <a:lnTo>
                    <a:pt x="29255" y="0"/>
                  </a:lnTo>
                  <a:lnTo>
                    <a:pt x="0" y="0"/>
                  </a:lnTo>
                  <a:lnTo>
                    <a:pt x="25001" y="49937"/>
                  </a:lnTo>
                  <a:lnTo>
                    <a:pt x="47777" y="57594"/>
                  </a:lnTo>
                  <a:lnTo>
                    <a:pt x="47777" y="57529"/>
                  </a:lnTo>
                  <a:lnTo>
                    <a:pt x="74480" y="3887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50" name="Dowolny kształt: kształt 849"/>
            <p:cNvSpPr/>
            <p:nvPr/>
          </p:nvSpPr>
          <p:spPr>
            <a:xfrm>
              <a:off x="9588572" y="7644309"/>
              <a:ext cx="157074" cy="143985"/>
            </a:xfrm>
            <a:custGeom>
              <a:avLst/>
              <a:gdLst>
                <a:gd name="connsiteX0" fmla="*/ 142087 w 157074"/>
                <a:gd name="connsiteY0" fmla="*/ 27488 h 143985"/>
                <a:gd name="connsiteX1" fmla="*/ 102818 w 157074"/>
                <a:gd name="connsiteY1" fmla="*/ 0 h 143985"/>
                <a:gd name="connsiteX2" fmla="*/ 54257 w 157074"/>
                <a:gd name="connsiteY2" fmla="*/ 0 h 143985"/>
                <a:gd name="connsiteX3" fmla="*/ 14988 w 157074"/>
                <a:gd name="connsiteY3" fmla="*/ 27488 h 143985"/>
                <a:gd name="connsiteX4" fmla="*/ 0 w 157074"/>
                <a:gd name="connsiteY4" fmla="*/ 71993 h 143985"/>
                <a:gd name="connsiteX5" fmla="*/ 14988 w 157074"/>
                <a:gd name="connsiteY5" fmla="*/ 116497 h 143985"/>
                <a:gd name="connsiteX6" fmla="*/ 54257 w 157074"/>
                <a:gd name="connsiteY6" fmla="*/ 143985 h 143985"/>
                <a:gd name="connsiteX7" fmla="*/ 102818 w 157074"/>
                <a:gd name="connsiteY7" fmla="*/ 143985 h 143985"/>
                <a:gd name="connsiteX8" fmla="*/ 142087 w 157074"/>
                <a:gd name="connsiteY8" fmla="*/ 116497 h 143985"/>
                <a:gd name="connsiteX9" fmla="*/ 157075 w 157074"/>
                <a:gd name="connsiteY9" fmla="*/ 71993 h 143985"/>
                <a:gd name="connsiteX10" fmla="*/ 142087 w 157074"/>
                <a:gd name="connsiteY10" fmla="*/ 27488 h 143985"/>
                <a:gd name="connsiteX11" fmla="*/ 52358 w 157074"/>
                <a:gd name="connsiteY11" fmla="*/ 117806 h 143985"/>
                <a:gd name="connsiteX12" fmla="*/ 78537 w 157074"/>
                <a:gd name="connsiteY12" fmla="*/ 26179 h 143985"/>
                <a:gd name="connsiteX13" fmla="*/ 104717 w 157074"/>
                <a:gd name="connsiteY13" fmla="*/ 117806 h 143985"/>
                <a:gd name="connsiteX14" fmla="*/ 52358 w 157074"/>
                <a:gd name="connsiteY14" fmla="*/ 117806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7074" h="143985">
                  <a:moveTo>
                    <a:pt x="142087" y="27488"/>
                  </a:moveTo>
                  <a:lnTo>
                    <a:pt x="102818" y="0"/>
                  </a:lnTo>
                  <a:lnTo>
                    <a:pt x="54257" y="0"/>
                  </a:lnTo>
                  <a:lnTo>
                    <a:pt x="14988" y="27488"/>
                  </a:lnTo>
                  <a:lnTo>
                    <a:pt x="0" y="71993"/>
                  </a:lnTo>
                  <a:lnTo>
                    <a:pt x="14988" y="116497"/>
                  </a:lnTo>
                  <a:lnTo>
                    <a:pt x="54257" y="143985"/>
                  </a:lnTo>
                  <a:lnTo>
                    <a:pt x="102818" y="143985"/>
                  </a:lnTo>
                  <a:lnTo>
                    <a:pt x="142087" y="116497"/>
                  </a:lnTo>
                  <a:lnTo>
                    <a:pt x="157075" y="71993"/>
                  </a:lnTo>
                  <a:lnTo>
                    <a:pt x="142087" y="27488"/>
                  </a:lnTo>
                  <a:close/>
                  <a:moveTo>
                    <a:pt x="52358" y="117806"/>
                  </a:moveTo>
                  <a:lnTo>
                    <a:pt x="78537" y="26179"/>
                  </a:lnTo>
                  <a:lnTo>
                    <a:pt x="104717" y="117806"/>
                  </a:lnTo>
                  <a:lnTo>
                    <a:pt x="52358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851" name="Dowolny kształt: kształt 850"/>
          <p:cNvSpPr/>
          <p:nvPr userDrawn="1"/>
        </p:nvSpPr>
        <p:spPr>
          <a:xfrm>
            <a:off x="20697241" y="261225"/>
            <a:ext cx="616302" cy="513586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261791 h 261791"/>
              <a:gd name="connsiteX2" fmla="*/ 314150 w 314149"/>
              <a:gd name="connsiteY2" fmla="*/ 261791 h 261791"/>
              <a:gd name="connsiteX3" fmla="*/ 314150 w 314149"/>
              <a:gd name="connsiteY3" fmla="*/ 0 h 261791"/>
              <a:gd name="connsiteX4" fmla="*/ 0 w 314149"/>
              <a:gd name="connsiteY4" fmla="*/ 0 h 261791"/>
              <a:gd name="connsiteX5" fmla="*/ 261791 w 314149"/>
              <a:gd name="connsiteY5" fmla="*/ 26179 h 261791"/>
              <a:gd name="connsiteX6" fmla="*/ 274881 w 314149"/>
              <a:gd name="connsiteY6" fmla="*/ 39269 h 261791"/>
              <a:gd name="connsiteX7" fmla="*/ 261791 w 314149"/>
              <a:gd name="connsiteY7" fmla="*/ 52358 h 261791"/>
              <a:gd name="connsiteX8" fmla="*/ 248702 w 314149"/>
              <a:gd name="connsiteY8" fmla="*/ 39269 h 261791"/>
              <a:gd name="connsiteX9" fmla="*/ 261791 w 314149"/>
              <a:gd name="connsiteY9" fmla="*/ 26179 h 261791"/>
              <a:gd name="connsiteX10" fmla="*/ 222523 w 314149"/>
              <a:gd name="connsiteY10" fmla="*/ 26179 h 261791"/>
              <a:gd name="connsiteX11" fmla="*/ 235612 w 314149"/>
              <a:gd name="connsiteY11" fmla="*/ 39269 h 261791"/>
              <a:gd name="connsiteX12" fmla="*/ 222523 w 314149"/>
              <a:gd name="connsiteY12" fmla="*/ 52358 h 261791"/>
              <a:gd name="connsiteX13" fmla="*/ 209433 w 314149"/>
              <a:gd name="connsiteY13" fmla="*/ 39269 h 261791"/>
              <a:gd name="connsiteX14" fmla="*/ 222523 w 314149"/>
              <a:gd name="connsiteY14" fmla="*/ 26179 h 261791"/>
              <a:gd name="connsiteX15" fmla="*/ 183254 w 314149"/>
              <a:gd name="connsiteY15" fmla="*/ 26179 h 261791"/>
              <a:gd name="connsiteX16" fmla="*/ 196344 w 314149"/>
              <a:gd name="connsiteY16" fmla="*/ 39269 h 261791"/>
              <a:gd name="connsiteX17" fmla="*/ 183254 w 314149"/>
              <a:gd name="connsiteY17" fmla="*/ 52358 h 261791"/>
              <a:gd name="connsiteX18" fmla="*/ 170164 w 314149"/>
              <a:gd name="connsiteY18" fmla="*/ 39269 h 261791"/>
              <a:gd name="connsiteX19" fmla="*/ 183254 w 314149"/>
              <a:gd name="connsiteY19" fmla="*/ 26179 h 261791"/>
              <a:gd name="connsiteX20" fmla="*/ 287971 w 314149"/>
              <a:gd name="connsiteY20" fmla="*/ 235612 h 261791"/>
              <a:gd name="connsiteX21" fmla="*/ 26179 w 314149"/>
              <a:gd name="connsiteY21" fmla="*/ 235612 h 261791"/>
              <a:gd name="connsiteX22" fmla="*/ 26179 w 314149"/>
              <a:gd name="connsiteY22" fmla="*/ 78537 h 261791"/>
              <a:gd name="connsiteX23" fmla="*/ 287971 w 314149"/>
              <a:gd name="connsiteY23" fmla="*/ 78537 h 261791"/>
              <a:gd name="connsiteX24" fmla="*/ 287971 w 314149"/>
              <a:gd name="connsiteY24" fmla="*/ 235612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261791"/>
                </a:lnTo>
                <a:lnTo>
                  <a:pt x="314150" y="261791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261791" y="26179"/>
                </a:moveTo>
                <a:cubicBezTo>
                  <a:pt x="269023" y="26179"/>
                  <a:pt x="274881" y="32037"/>
                  <a:pt x="274881" y="39269"/>
                </a:cubicBezTo>
                <a:cubicBezTo>
                  <a:pt x="274881" y="46501"/>
                  <a:pt x="269023" y="52358"/>
                  <a:pt x="261791" y="52358"/>
                </a:cubicBezTo>
                <a:cubicBezTo>
                  <a:pt x="254559" y="52358"/>
                  <a:pt x="248702" y="46501"/>
                  <a:pt x="248702" y="39269"/>
                </a:cubicBezTo>
                <a:cubicBezTo>
                  <a:pt x="248702" y="32037"/>
                  <a:pt x="254559" y="26179"/>
                  <a:pt x="261791" y="26179"/>
                </a:cubicBezTo>
                <a:close/>
                <a:moveTo>
                  <a:pt x="222523" y="26179"/>
                </a:moveTo>
                <a:cubicBezTo>
                  <a:pt x="229755" y="26179"/>
                  <a:pt x="235612" y="32037"/>
                  <a:pt x="235612" y="39269"/>
                </a:cubicBezTo>
                <a:cubicBezTo>
                  <a:pt x="235612" y="46501"/>
                  <a:pt x="229755" y="52358"/>
                  <a:pt x="222523" y="52358"/>
                </a:cubicBezTo>
                <a:cubicBezTo>
                  <a:pt x="215291" y="52358"/>
                  <a:pt x="209433" y="46501"/>
                  <a:pt x="209433" y="39269"/>
                </a:cubicBezTo>
                <a:cubicBezTo>
                  <a:pt x="209433" y="32037"/>
                  <a:pt x="215291" y="26179"/>
                  <a:pt x="222523" y="26179"/>
                </a:cubicBezTo>
                <a:close/>
                <a:moveTo>
                  <a:pt x="183254" y="26179"/>
                </a:moveTo>
                <a:cubicBezTo>
                  <a:pt x="190486" y="26179"/>
                  <a:pt x="196344" y="32037"/>
                  <a:pt x="196344" y="39269"/>
                </a:cubicBezTo>
                <a:cubicBezTo>
                  <a:pt x="196344" y="46501"/>
                  <a:pt x="190486" y="52358"/>
                  <a:pt x="183254" y="52358"/>
                </a:cubicBezTo>
                <a:cubicBezTo>
                  <a:pt x="176022" y="52358"/>
                  <a:pt x="170164" y="46501"/>
                  <a:pt x="170164" y="39269"/>
                </a:cubicBezTo>
                <a:cubicBezTo>
                  <a:pt x="170164" y="32037"/>
                  <a:pt x="176022" y="26179"/>
                  <a:pt x="183254" y="26179"/>
                </a:cubicBezTo>
                <a:close/>
                <a:moveTo>
                  <a:pt x="287971" y="235612"/>
                </a:moveTo>
                <a:lnTo>
                  <a:pt x="26179" y="235612"/>
                </a:lnTo>
                <a:lnTo>
                  <a:pt x="26179" y="78537"/>
                </a:lnTo>
                <a:lnTo>
                  <a:pt x="287971" y="78537"/>
                </a:lnTo>
                <a:lnTo>
                  <a:pt x="287971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52" name="Dowolny kształt: kształt 851"/>
          <p:cNvSpPr/>
          <p:nvPr userDrawn="1"/>
        </p:nvSpPr>
        <p:spPr>
          <a:xfrm>
            <a:off x="21364903" y="261225"/>
            <a:ext cx="616302" cy="513586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261791 h 261791"/>
              <a:gd name="connsiteX2" fmla="*/ 314150 w 314149"/>
              <a:gd name="connsiteY2" fmla="*/ 261791 h 261791"/>
              <a:gd name="connsiteX3" fmla="*/ 314150 w 314149"/>
              <a:gd name="connsiteY3" fmla="*/ 0 h 261791"/>
              <a:gd name="connsiteX4" fmla="*/ 0 w 314149"/>
              <a:gd name="connsiteY4" fmla="*/ 0 h 261791"/>
              <a:gd name="connsiteX5" fmla="*/ 261791 w 314149"/>
              <a:gd name="connsiteY5" fmla="*/ 26179 h 261791"/>
              <a:gd name="connsiteX6" fmla="*/ 274881 w 314149"/>
              <a:gd name="connsiteY6" fmla="*/ 39269 h 261791"/>
              <a:gd name="connsiteX7" fmla="*/ 261791 w 314149"/>
              <a:gd name="connsiteY7" fmla="*/ 52358 h 261791"/>
              <a:gd name="connsiteX8" fmla="*/ 248702 w 314149"/>
              <a:gd name="connsiteY8" fmla="*/ 39269 h 261791"/>
              <a:gd name="connsiteX9" fmla="*/ 261791 w 314149"/>
              <a:gd name="connsiteY9" fmla="*/ 26179 h 261791"/>
              <a:gd name="connsiteX10" fmla="*/ 222523 w 314149"/>
              <a:gd name="connsiteY10" fmla="*/ 26179 h 261791"/>
              <a:gd name="connsiteX11" fmla="*/ 235612 w 314149"/>
              <a:gd name="connsiteY11" fmla="*/ 39269 h 261791"/>
              <a:gd name="connsiteX12" fmla="*/ 222523 w 314149"/>
              <a:gd name="connsiteY12" fmla="*/ 52358 h 261791"/>
              <a:gd name="connsiteX13" fmla="*/ 209433 w 314149"/>
              <a:gd name="connsiteY13" fmla="*/ 39269 h 261791"/>
              <a:gd name="connsiteX14" fmla="*/ 222523 w 314149"/>
              <a:gd name="connsiteY14" fmla="*/ 26179 h 261791"/>
              <a:gd name="connsiteX15" fmla="*/ 183254 w 314149"/>
              <a:gd name="connsiteY15" fmla="*/ 26179 h 261791"/>
              <a:gd name="connsiteX16" fmla="*/ 196344 w 314149"/>
              <a:gd name="connsiteY16" fmla="*/ 39269 h 261791"/>
              <a:gd name="connsiteX17" fmla="*/ 183254 w 314149"/>
              <a:gd name="connsiteY17" fmla="*/ 52358 h 261791"/>
              <a:gd name="connsiteX18" fmla="*/ 170164 w 314149"/>
              <a:gd name="connsiteY18" fmla="*/ 39269 h 261791"/>
              <a:gd name="connsiteX19" fmla="*/ 183254 w 314149"/>
              <a:gd name="connsiteY19" fmla="*/ 26179 h 261791"/>
              <a:gd name="connsiteX20" fmla="*/ 130896 w 314149"/>
              <a:gd name="connsiteY20" fmla="*/ 235612 h 261791"/>
              <a:gd name="connsiteX21" fmla="*/ 26179 w 314149"/>
              <a:gd name="connsiteY21" fmla="*/ 235612 h 261791"/>
              <a:gd name="connsiteX22" fmla="*/ 26179 w 314149"/>
              <a:gd name="connsiteY22" fmla="*/ 78537 h 261791"/>
              <a:gd name="connsiteX23" fmla="*/ 287971 w 314149"/>
              <a:gd name="connsiteY23" fmla="*/ 78537 h 261791"/>
              <a:gd name="connsiteX24" fmla="*/ 130896 w 314149"/>
              <a:gd name="connsiteY24" fmla="*/ 235612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261791"/>
                </a:lnTo>
                <a:lnTo>
                  <a:pt x="314150" y="261791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261791" y="26179"/>
                </a:moveTo>
                <a:cubicBezTo>
                  <a:pt x="269023" y="26179"/>
                  <a:pt x="274881" y="32037"/>
                  <a:pt x="274881" y="39269"/>
                </a:cubicBezTo>
                <a:cubicBezTo>
                  <a:pt x="274881" y="46501"/>
                  <a:pt x="269023" y="52358"/>
                  <a:pt x="261791" y="52358"/>
                </a:cubicBezTo>
                <a:cubicBezTo>
                  <a:pt x="254560" y="52358"/>
                  <a:pt x="248702" y="46501"/>
                  <a:pt x="248702" y="39269"/>
                </a:cubicBezTo>
                <a:cubicBezTo>
                  <a:pt x="248702" y="32037"/>
                  <a:pt x="254560" y="26179"/>
                  <a:pt x="261791" y="26179"/>
                </a:cubicBezTo>
                <a:close/>
                <a:moveTo>
                  <a:pt x="222523" y="26179"/>
                </a:moveTo>
                <a:cubicBezTo>
                  <a:pt x="229755" y="26179"/>
                  <a:pt x="235612" y="32037"/>
                  <a:pt x="235612" y="39269"/>
                </a:cubicBezTo>
                <a:cubicBezTo>
                  <a:pt x="235612" y="46501"/>
                  <a:pt x="229755" y="52358"/>
                  <a:pt x="222523" y="52358"/>
                </a:cubicBezTo>
                <a:cubicBezTo>
                  <a:pt x="215291" y="52358"/>
                  <a:pt x="209433" y="46501"/>
                  <a:pt x="209433" y="39269"/>
                </a:cubicBezTo>
                <a:cubicBezTo>
                  <a:pt x="209433" y="32037"/>
                  <a:pt x="215291" y="26179"/>
                  <a:pt x="222523" y="26179"/>
                </a:cubicBezTo>
                <a:close/>
                <a:moveTo>
                  <a:pt x="183254" y="26179"/>
                </a:moveTo>
                <a:cubicBezTo>
                  <a:pt x="190486" y="26179"/>
                  <a:pt x="196344" y="32037"/>
                  <a:pt x="196344" y="39269"/>
                </a:cubicBezTo>
                <a:cubicBezTo>
                  <a:pt x="196344" y="46501"/>
                  <a:pt x="190486" y="52358"/>
                  <a:pt x="183254" y="52358"/>
                </a:cubicBezTo>
                <a:cubicBezTo>
                  <a:pt x="176022" y="52358"/>
                  <a:pt x="170164" y="46501"/>
                  <a:pt x="170164" y="39269"/>
                </a:cubicBezTo>
                <a:cubicBezTo>
                  <a:pt x="170164" y="32037"/>
                  <a:pt x="176022" y="26179"/>
                  <a:pt x="183254" y="26179"/>
                </a:cubicBezTo>
                <a:close/>
                <a:moveTo>
                  <a:pt x="130896" y="235612"/>
                </a:moveTo>
                <a:lnTo>
                  <a:pt x="26179" y="235612"/>
                </a:lnTo>
                <a:lnTo>
                  <a:pt x="26179" y="78537"/>
                </a:lnTo>
                <a:lnTo>
                  <a:pt x="287971" y="78537"/>
                </a:lnTo>
                <a:lnTo>
                  <a:pt x="130896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53" name="Dowolny kształt: kształt 852"/>
          <p:cNvSpPr/>
          <p:nvPr userDrawn="1"/>
        </p:nvSpPr>
        <p:spPr>
          <a:xfrm>
            <a:off x="22417757" y="492341"/>
            <a:ext cx="128395" cy="154075"/>
          </a:xfrm>
          <a:custGeom>
            <a:avLst/>
            <a:gdLst>
              <a:gd name="connsiteX0" fmla="*/ 26179 w 65447"/>
              <a:gd name="connsiteY0" fmla="*/ 78537 h 78537"/>
              <a:gd name="connsiteX1" fmla="*/ 0 w 65447"/>
              <a:gd name="connsiteY1" fmla="*/ 65448 h 78537"/>
              <a:gd name="connsiteX2" fmla="*/ 26179 w 65447"/>
              <a:gd name="connsiteY2" fmla="*/ 39269 h 78537"/>
              <a:gd name="connsiteX3" fmla="*/ 0 w 65447"/>
              <a:gd name="connsiteY3" fmla="*/ 13090 h 78537"/>
              <a:gd name="connsiteX4" fmla="*/ 26179 w 65447"/>
              <a:gd name="connsiteY4" fmla="*/ 0 h 78537"/>
              <a:gd name="connsiteX5" fmla="*/ 65448 w 65447"/>
              <a:gd name="connsiteY5" fmla="*/ 39269 h 78537"/>
              <a:gd name="connsiteX6" fmla="*/ 26179 w 65447"/>
              <a:gd name="connsiteY6" fmla="*/ 78537 h 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7" h="78537">
                <a:moveTo>
                  <a:pt x="26179" y="78537"/>
                </a:moveTo>
                <a:lnTo>
                  <a:pt x="0" y="65448"/>
                </a:lnTo>
                <a:lnTo>
                  <a:pt x="26179" y="39269"/>
                </a:lnTo>
                <a:lnTo>
                  <a:pt x="0" y="13090"/>
                </a:lnTo>
                <a:lnTo>
                  <a:pt x="26179" y="0"/>
                </a:lnTo>
                <a:lnTo>
                  <a:pt x="65448" y="39269"/>
                </a:lnTo>
                <a:lnTo>
                  <a:pt x="26179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54" name="Dowolny kształt: kształt 853"/>
          <p:cNvSpPr/>
          <p:nvPr userDrawn="1"/>
        </p:nvSpPr>
        <p:spPr>
          <a:xfrm>
            <a:off x="22135283" y="492341"/>
            <a:ext cx="128395" cy="154075"/>
          </a:xfrm>
          <a:custGeom>
            <a:avLst/>
            <a:gdLst>
              <a:gd name="connsiteX0" fmla="*/ 39269 w 65447"/>
              <a:gd name="connsiteY0" fmla="*/ 78537 h 78537"/>
              <a:gd name="connsiteX1" fmla="*/ 65448 w 65447"/>
              <a:gd name="connsiteY1" fmla="*/ 65448 h 78537"/>
              <a:gd name="connsiteX2" fmla="*/ 39269 w 65447"/>
              <a:gd name="connsiteY2" fmla="*/ 39269 h 78537"/>
              <a:gd name="connsiteX3" fmla="*/ 65448 w 65447"/>
              <a:gd name="connsiteY3" fmla="*/ 13090 h 78537"/>
              <a:gd name="connsiteX4" fmla="*/ 39269 w 65447"/>
              <a:gd name="connsiteY4" fmla="*/ 0 h 78537"/>
              <a:gd name="connsiteX5" fmla="*/ 0 w 65447"/>
              <a:gd name="connsiteY5" fmla="*/ 39269 h 78537"/>
              <a:gd name="connsiteX6" fmla="*/ 39269 w 65447"/>
              <a:gd name="connsiteY6" fmla="*/ 78537 h 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7" h="78537">
                <a:moveTo>
                  <a:pt x="39269" y="78537"/>
                </a:moveTo>
                <a:lnTo>
                  <a:pt x="65448" y="65448"/>
                </a:lnTo>
                <a:lnTo>
                  <a:pt x="39269" y="39269"/>
                </a:lnTo>
                <a:lnTo>
                  <a:pt x="65448" y="13090"/>
                </a:lnTo>
                <a:lnTo>
                  <a:pt x="39269" y="0"/>
                </a:lnTo>
                <a:lnTo>
                  <a:pt x="0" y="39269"/>
                </a:lnTo>
                <a:lnTo>
                  <a:pt x="39269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55" name="Dowolny kształt: kształt 854"/>
          <p:cNvSpPr/>
          <p:nvPr userDrawn="1"/>
        </p:nvSpPr>
        <p:spPr>
          <a:xfrm>
            <a:off x="22289360" y="466661"/>
            <a:ext cx="102717" cy="205433"/>
          </a:xfrm>
          <a:custGeom>
            <a:avLst/>
            <a:gdLst>
              <a:gd name="connsiteX0" fmla="*/ 26179 w 52358"/>
              <a:gd name="connsiteY0" fmla="*/ 104717 h 104716"/>
              <a:gd name="connsiteX1" fmla="*/ 0 w 52358"/>
              <a:gd name="connsiteY1" fmla="*/ 91627 h 104716"/>
              <a:gd name="connsiteX2" fmla="*/ 26179 w 52358"/>
              <a:gd name="connsiteY2" fmla="*/ 0 h 104716"/>
              <a:gd name="connsiteX3" fmla="*/ 52358 w 52358"/>
              <a:gd name="connsiteY3" fmla="*/ 13090 h 104716"/>
              <a:gd name="connsiteX4" fmla="*/ 26179 w 52358"/>
              <a:gd name="connsiteY4" fmla="*/ 104717 h 10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58" h="104716">
                <a:moveTo>
                  <a:pt x="26179" y="104717"/>
                </a:moveTo>
                <a:lnTo>
                  <a:pt x="0" y="91627"/>
                </a:lnTo>
                <a:lnTo>
                  <a:pt x="26179" y="0"/>
                </a:lnTo>
                <a:lnTo>
                  <a:pt x="52358" y="13090"/>
                </a:lnTo>
                <a:lnTo>
                  <a:pt x="26179" y="10471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56" name="Dowolny kształt: kształt 855"/>
          <p:cNvSpPr/>
          <p:nvPr userDrawn="1"/>
        </p:nvSpPr>
        <p:spPr>
          <a:xfrm>
            <a:off x="22032566" y="261225"/>
            <a:ext cx="616302" cy="513586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261791 h 261791"/>
              <a:gd name="connsiteX2" fmla="*/ 314150 w 314149"/>
              <a:gd name="connsiteY2" fmla="*/ 261791 h 261791"/>
              <a:gd name="connsiteX3" fmla="*/ 314150 w 314149"/>
              <a:gd name="connsiteY3" fmla="*/ 0 h 261791"/>
              <a:gd name="connsiteX4" fmla="*/ 0 w 314149"/>
              <a:gd name="connsiteY4" fmla="*/ 0 h 261791"/>
              <a:gd name="connsiteX5" fmla="*/ 261791 w 314149"/>
              <a:gd name="connsiteY5" fmla="*/ 26179 h 261791"/>
              <a:gd name="connsiteX6" fmla="*/ 274881 w 314149"/>
              <a:gd name="connsiteY6" fmla="*/ 39269 h 261791"/>
              <a:gd name="connsiteX7" fmla="*/ 261791 w 314149"/>
              <a:gd name="connsiteY7" fmla="*/ 52358 h 261791"/>
              <a:gd name="connsiteX8" fmla="*/ 248702 w 314149"/>
              <a:gd name="connsiteY8" fmla="*/ 39269 h 261791"/>
              <a:gd name="connsiteX9" fmla="*/ 261791 w 314149"/>
              <a:gd name="connsiteY9" fmla="*/ 26179 h 261791"/>
              <a:gd name="connsiteX10" fmla="*/ 222523 w 314149"/>
              <a:gd name="connsiteY10" fmla="*/ 26179 h 261791"/>
              <a:gd name="connsiteX11" fmla="*/ 235612 w 314149"/>
              <a:gd name="connsiteY11" fmla="*/ 39269 h 261791"/>
              <a:gd name="connsiteX12" fmla="*/ 222523 w 314149"/>
              <a:gd name="connsiteY12" fmla="*/ 52358 h 261791"/>
              <a:gd name="connsiteX13" fmla="*/ 209433 w 314149"/>
              <a:gd name="connsiteY13" fmla="*/ 39269 h 261791"/>
              <a:gd name="connsiteX14" fmla="*/ 222523 w 314149"/>
              <a:gd name="connsiteY14" fmla="*/ 26179 h 261791"/>
              <a:gd name="connsiteX15" fmla="*/ 183254 w 314149"/>
              <a:gd name="connsiteY15" fmla="*/ 26179 h 261791"/>
              <a:gd name="connsiteX16" fmla="*/ 196344 w 314149"/>
              <a:gd name="connsiteY16" fmla="*/ 39269 h 261791"/>
              <a:gd name="connsiteX17" fmla="*/ 183254 w 314149"/>
              <a:gd name="connsiteY17" fmla="*/ 52358 h 261791"/>
              <a:gd name="connsiteX18" fmla="*/ 170164 w 314149"/>
              <a:gd name="connsiteY18" fmla="*/ 39269 h 261791"/>
              <a:gd name="connsiteX19" fmla="*/ 183254 w 314149"/>
              <a:gd name="connsiteY19" fmla="*/ 26179 h 261791"/>
              <a:gd name="connsiteX20" fmla="*/ 287971 w 314149"/>
              <a:gd name="connsiteY20" fmla="*/ 235612 h 261791"/>
              <a:gd name="connsiteX21" fmla="*/ 26179 w 314149"/>
              <a:gd name="connsiteY21" fmla="*/ 235612 h 261791"/>
              <a:gd name="connsiteX22" fmla="*/ 26179 w 314149"/>
              <a:gd name="connsiteY22" fmla="*/ 78537 h 261791"/>
              <a:gd name="connsiteX23" fmla="*/ 287971 w 314149"/>
              <a:gd name="connsiteY23" fmla="*/ 78537 h 261791"/>
              <a:gd name="connsiteX24" fmla="*/ 287971 w 314149"/>
              <a:gd name="connsiteY24" fmla="*/ 235612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261791"/>
                </a:lnTo>
                <a:lnTo>
                  <a:pt x="314150" y="261791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261791" y="26179"/>
                </a:moveTo>
                <a:cubicBezTo>
                  <a:pt x="269023" y="26179"/>
                  <a:pt x="274881" y="32037"/>
                  <a:pt x="274881" y="39269"/>
                </a:cubicBezTo>
                <a:cubicBezTo>
                  <a:pt x="274881" y="46501"/>
                  <a:pt x="269023" y="52358"/>
                  <a:pt x="261791" y="52358"/>
                </a:cubicBezTo>
                <a:cubicBezTo>
                  <a:pt x="254560" y="52358"/>
                  <a:pt x="248702" y="46501"/>
                  <a:pt x="248702" y="39269"/>
                </a:cubicBezTo>
                <a:cubicBezTo>
                  <a:pt x="248702" y="32037"/>
                  <a:pt x="254560" y="26179"/>
                  <a:pt x="261791" y="26179"/>
                </a:cubicBezTo>
                <a:close/>
                <a:moveTo>
                  <a:pt x="222523" y="26179"/>
                </a:moveTo>
                <a:cubicBezTo>
                  <a:pt x="229755" y="26179"/>
                  <a:pt x="235612" y="32037"/>
                  <a:pt x="235612" y="39269"/>
                </a:cubicBezTo>
                <a:cubicBezTo>
                  <a:pt x="235612" y="46501"/>
                  <a:pt x="229755" y="52358"/>
                  <a:pt x="222523" y="52358"/>
                </a:cubicBezTo>
                <a:cubicBezTo>
                  <a:pt x="215291" y="52358"/>
                  <a:pt x="209433" y="46501"/>
                  <a:pt x="209433" y="39269"/>
                </a:cubicBezTo>
                <a:cubicBezTo>
                  <a:pt x="209433" y="32037"/>
                  <a:pt x="215291" y="26179"/>
                  <a:pt x="222523" y="26179"/>
                </a:cubicBezTo>
                <a:close/>
                <a:moveTo>
                  <a:pt x="183254" y="26179"/>
                </a:moveTo>
                <a:cubicBezTo>
                  <a:pt x="190486" y="26179"/>
                  <a:pt x="196344" y="32037"/>
                  <a:pt x="196344" y="39269"/>
                </a:cubicBezTo>
                <a:cubicBezTo>
                  <a:pt x="196344" y="46501"/>
                  <a:pt x="190486" y="52358"/>
                  <a:pt x="183254" y="52358"/>
                </a:cubicBezTo>
                <a:cubicBezTo>
                  <a:pt x="176022" y="52358"/>
                  <a:pt x="170164" y="46501"/>
                  <a:pt x="170164" y="39269"/>
                </a:cubicBezTo>
                <a:cubicBezTo>
                  <a:pt x="170164" y="32037"/>
                  <a:pt x="176022" y="26179"/>
                  <a:pt x="183254" y="26179"/>
                </a:cubicBezTo>
                <a:close/>
                <a:moveTo>
                  <a:pt x="287971" y="235612"/>
                </a:moveTo>
                <a:lnTo>
                  <a:pt x="26179" y="235612"/>
                </a:lnTo>
                <a:lnTo>
                  <a:pt x="26179" y="78537"/>
                </a:lnTo>
                <a:lnTo>
                  <a:pt x="287971" y="78537"/>
                </a:lnTo>
                <a:lnTo>
                  <a:pt x="287971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857" name="Grupa 856"/>
          <p:cNvGrpSpPr/>
          <p:nvPr userDrawn="1"/>
        </p:nvGrpSpPr>
        <p:grpSpPr>
          <a:xfrm>
            <a:off x="22700229" y="209867"/>
            <a:ext cx="616302" cy="616302"/>
            <a:chOff x="5700970" y="2199047"/>
            <a:chExt cx="314149" cy="314149"/>
          </a:xfrm>
        </p:grpSpPr>
        <p:sp>
          <p:nvSpPr>
            <p:cNvPr id="858" name="Dowolny kształt: kształt 857"/>
            <p:cNvSpPr/>
            <p:nvPr/>
          </p:nvSpPr>
          <p:spPr>
            <a:xfrm>
              <a:off x="5700970" y="2199047"/>
              <a:ext cx="261909" cy="183253"/>
            </a:xfrm>
            <a:custGeom>
              <a:avLst/>
              <a:gdLst>
                <a:gd name="connsiteX0" fmla="*/ 0 w 261909"/>
                <a:gd name="connsiteY0" fmla="*/ 0 h 183253"/>
                <a:gd name="connsiteX1" fmla="*/ 0 w 261909"/>
                <a:gd name="connsiteY1" fmla="*/ 183254 h 183253"/>
                <a:gd name="connsiteX2" fmla="*/ 26179 w 261909"/>
                <a:gd name="connsiteY2" fmla="*/ 183254 h 183253"/>
                <a:gd name="connsiteX3" fmla="*/ 26179 w 261909"/>
                <a:gd name="connsiteY3" fmla="*/ 52358 h 183253"/>
                <a:gd name="connsiteX4" fmla="*/ 235612 w 261909"/>
                <a:gd name="connsiteY4" fmla="*/ 52358 h 183253"/>
                <a:gd name="connsiteX5" fmla="*/ 235612 w 261909"/>
                <a:gd name="connsiteY5" fmla="*/ 104717 h 183253"/>
                <a:gd name="connsiteX6" fmla="*/ 261791 w 261909"/>
                <a:gd name="connsiteY6" fmla="*/ 104717 h 183253"/>
                <a:gd name="connsiteX7" fmla="*/ 261909 w 261909"/>
                <a:gd name="connsiteY7" fmla="*/ 157 h 183253"/>
                <a:gd name="connsiteX8" fmla="*/ 0 w 261909"/>
                <a:gd name="connsiteY8" fmla="*/ 0 h 183253"/>
                <a:gd name="connsiteX9" fmla="*/ 143985 w 261909"/>
                <a:gd name="connsiteY9" fmla="*/ 39269 h 183253"/>
                <a:gd name="connsiteX10" fmla="*/ 130896 w 261909"/>
                <a:gd name="connsiteY10" fmla="*/ 26179 h 183253"/>
                <a:gd name="connsiteX11" fmla="*/ 143985 w 261909"/>
                <a:gd name="connsiteY11" fmla="*/ 13090 h 183253"/>
                <a:gd name="connsiteX12" fmla="*/ 157075 w 261909"/>
                <a:gd name="connsiteY12" fmla="*/ 26179 h 183253"/>
                <a:gd name="connsiteX13" fmla="*/ 143985 w 261909"/>
                <a:gd name="connsiteY13" fmla="*/ 39269 h 183253"/>
                <a:gd name="connsiteX14" fmla="*/ 183254 w 261909"/>
                <a:gd name="connsiteY14" fmla="*/ 39269 h 183253"/>
                <a:gd name="connsiteX15" fmla="*/ 170164 w 261909"/>
                <a:gd name="connsiteY15" fmla="*/ 26179 h 183253"/>
                <a:gd name="connsiteX16" fmla="*/ 183254 w 261909"/>
                <a:gd name="connsiteY16" fmla="*/ 13090 h 183253"/>
                <a:gd name="connsiteX17" fmla="*/ 196344 w 261909"/>
                <a:gd name="connsiteY17" fmla="*/ 26179 h 183253"/>
                <a:gd name="connsiteX18" fmla="*/ 183254 w 261909"/>
                <a:gd name="connsiteY18" fmla="*/ 39269 h 183253"/>
                <a:gd name="connsiteX19" fmla="*/ 222523 w 261909"/>
                <a:gd name="connsiteY19" fmla="*/ 39269 h 183253"/>
                <a:gd name="connsiteX20" fmla="*/ 209433 w 261909"/>
                <a:gd name="connsiteY20" fmla="*/ 26179 h 183253"/>
                <a:gd name="connsiteX21" fmla="*/ 222523 w 261909"/>
                <a:gd name="connsiteY21" fmla="*/ 13090 h 183253"/>
                <a:gd name="connsiteX22" fmla="*/ 235612 w 261909"/>
                <a:gd name="connsiteY22" fmla="*/ 26179 h 183253"/>
                <a:gd name="connsiteX23" fmla="*/ 222523 w 261909"/>
                <a:gd name="connsiteY23" fmla="*/ 39269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909" h="183253">
                  <a:moveTo>
                    <a:pt x="0" y="0"/>
                  </a:moveTo>
                  <a:lnTo>
                    <a:pt x="0" y="183254"/>
                  </a:lnTo>
                  <a:lnTo>
                    <a:pt x="26179" y="183254"/>
                  </a:lnTo>
                  <a:lnTo>
                    <a:pt x="26179" y="52358"/>
                  </a:lnTo>
                  <a:lnTo>
                    <a:pt x="235612" y="52358"/>
                  </a:lnTo>
                  <a:lnTo>
                    <a:pt x="235612" y="104717"/>
                  </a:lnTo>
                  <a:lnTo>
                    <a:pt x="261791" y="104717"/>
                  </a:lnTo>
                  <a:lnTo>
                    <a:pt x="261909" y="157"/>
                  </a:lnTo>
                  <a:lnTo>
                    <a:pt x="0" y="0"/>
                  </a:lnTo>
                  <a:close/>
                  <a:moveTo>
                    <a:pt x="143985" y="39269"/>
                  </a:moveTo>
                  <a:cubicBezTo>
                    <a:pt x="136753" y="39269"/>
                    <a:pt x="130896" y="33411"/>
                    <a:pt x="130896" y="26179"/>
                  </a:cubicBezTo>
                  <a:cubicBezTo>
                    <a:pt x="130896" y="18947"/>
                    <a:pt x="136753" y="13090"/>
                    <a:pt x="143985" y="13090"/>
                  </a:cubicBezTo>
                  <a:cubicBezTo>
                    <a:pt x="151217" y="13090"/>
                    <a:pt x="157075" y="18947"/>
                    <a:pt x="157075" y="26179"/>
                  </a:cubicBezTo>
                  <a:cubicBezTo>
                    <a:pt x="157075" y="33411"/>
                    <a:pt x="151217" y="39269"/>
                    <a:pt x="143985" y="39269"/>
                  </a:cubicBezTo>
                  <a:close/>
                  <a:moveTo>
                    <a:pt x="183254" y="39269"/>
                  </a:moveTo>
                  <a:cubicBezTo>
                    <a:pt x="176022" y="39269"/>
                    <a:pt x="170164" y="33411"/>
                    <a:pt x="170164" y="26179"/>
                  </a:cubicBezTo>
                  <a:cubicBezTo>
                    <a:pt x="170164" y="18947"/>
                    <a:pt x="176022" y="13090"/>
                    <a:pt x="183254" y="13090"/>
                  </a:cubicBezTo>
                  <a:cubicBezTo>
                    <a:pt x="190486" y="13090"/>
                    <a:pt x="196344" y="18947"/>
                    <a:pt x="196344" y="26179"/>
                  </a:cubicBezTo>
                  <a:cubicBezTo>
                    <a:pt x="196344" y="33411"/>
                    <a:pt x="190486" y="39269"/>
                    <a:pt x="183254" y="39269"/>
                  </a:cubicBezTo>
                  <a:close/>
                  <a:moveTo>
                    <a:pt x="222523" y="39269"/>
                  </a:moveTo>
                  <a:cubicBezTo>
                    <a:pt x="215291" y="39269"/>
                    <a:pt x="209433" y="33411"/>
                    <a:pt x="209433" y="26179"/>
                  </a:cubicBezTo>
                  <a:cubicBezTo>
                    <a:pt x="209433" y="18947"/>
                    <a:pt x="215291" y="13090"/>
                    <a:pt x="222523" y="13090"/>
                  </a:cubicBezTo>
                  <a:cubicBezTo>
                    <a:pt x="229755" y="13090"/>
                    <a:pt x="235612" y="18947"/>
                    <a:pt x="235612" y="26179"/>
                  </a:cubicBezTo>
                  <a:cubicBezTo>
                    <a:pt x="235612" y="33411"/>
                    <a:pt x="229755" y="39269"/>
                    <a:pt x="222523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59" name="Dowolny kształt: kształt 858"/>
            <p:cNvSpPr/>
            <p:nvPr/>
          </p:nvSpPr>
          <p:spPr>
            <a:xfrm>
              <a:off x="5753328" y="2329943"/>
              <a:ext cx="261791" cy="183253"/>
            </a:xfrm>
            <a:custGeom>
              <a:avLst/>
              <a:gdLst>
                <a:gd name="connsiteX0" fmla="*/ 0 w 261791"/>
                <a:gd name="connsiteY0" fmla="*/ 0 h 183253"/>
                <a:gd name="connsiteX1" fmla="*/ 0 w 261791"/>
                <a:gd name="connsiteY1" fmla="*/ 183254 h 183253"/>
                <a:gd name="connsiteX2" fmla="*/ 261791 w 261791"/>
                <a:gd name="connsiteY2" fmla="*/ 183254 h 183253"/>
                <a:gd name="connsiteX3" fmla="*/ 261791 w 261791"/>
                <a:gd name="connsiteY3" fmla="*/ 0 h 183253"/>
                <a:gd name="connsiteX4" fmla="*/ 0 w 261791"/>
                <a:gd name="connsiteY4" fmla="*/ 0 h 183253"/>
                <a:gd name="connsiteX5" fmla="*/ 183254 w 261791"/>
                <a:gd name="connsiteY5" fmla="*/ 13090 h 183253"/>
                <a:gd name="connsiteX6" fmla="*/ 196344 w 261791"/>
                <a:gd name="connsiteY6" fmla="*/ 26179 h 183253"/>
                <a:gd name="connsiteX7" fmla="*/ 183254 w 261791"/>
                <a:gd name="connsiteY7" fmla="*/ 39269 h 183253"/>
                <a:gd name="connsiteX8" fmla="*/ 170164 w 261791"/>
                <a:gd name="connsiteY8" fmla="*/ 26179 h 183253"/>
                <a:gd name="connsiteX9" fmla="*/ 183254 w 261791"/>
                <a:gd name="connsiteY9" fmla="*/ 13090 h 183253"/>
                <a:gd name="connsiteX10" fmla="*/ 143985 w 261791"/>
                <a:gd name="connsiteY10" fmla="*/ 13090 h 183253"/>
                <a:gd name="connsiteX11" fmla="*/ 157075 w 261791"/>
                <a:gd name="connsiteY11" fmla="*/ 26179 h 183253"/>
                <a:gd name="connsiteX12" fmla="*/ 143985 w 261791"/>
                <a:gd name="connsiteY12" fmla="*/ 39269 h 183253"/>
                <a:gd name="connsiteX13" fmla="*/ 130896 w 261791"/>
                <a:gd name="connsiteY13" fmla="*/ 26179 h 183253"/>
                <a:gd name="connsiteX14" fmla="*/ 143985 w 261791"/>
                <a:gd name="connsiteY14" fmla="*/ 13090 h 183253"/>
                <a:gd name="connsiteX15" fmla="*/ 117806 w 261791"/>
                <a:gd name="connsiteY15" fmla="*/ 157075 h 183253"/>
                <a:gd name="connsiteX16" fmla="*/ 26179 w 261791"/>
                <a:gd name="connsiteY16" fmla="*/ 157075 h 183253"/>
                <a:gd name="connsiteX17" fmla="*/ 25413 w 261791"/>
                <a:gd name="connsiteY17" fmla="*/ 53445 h 183253"/>
                <a:gd name="connsiteX18" fmla="*/ 235612 w 261791"/>
                <a:gd name="connsiteY18" fmla="*/ 52358 h 183253"/>
                <a:gd name="connsiteX19" fmla="*/ 117806 w 261791"/>
                <a:gd name="connsiteY19" fmla="*/ 157075 h 183253"/>
                <a:gd name="connsiteX20" fmla="*/ 222523 w 261791"/>
                <a:gd name="connsiteY20" fmla="*/ 39269 h 183253"/>
                <a:gd name="connsiteX21" fmla="*/ 209433 w 261791"/>
                <a:gd name="connsiteY21" fmla="*/ 26179 h 183253"/>
                <a:gd name="connsiteX22" fmla="*/ 222523 w 261791"/>
                <a:gd name="connsiteY22" fmla="*/ 13090 h 183253"/>
                <a:gd name="connsiteX23" fmla="*/ 235612 w 261791"/>
                <a:gd name="connsiteY23" fmla="*/ 26179 h 183253"/>
                <a:gd name="connsiteX24" fmla="*/ 222523 w 261791"/>
                <a:gd name="connsiteY24" fmla="*/ 39269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1791" h="183253">
                  <a:moveTo>
                    <a:pt x="0" y="0"/>
                  </a:moveTo>
                  <a:lnTo>
                    <a:pt x="0" y="183254"/>
                  </a:lnTo>
                  <a:lnTo>
                    <a:pt x="261791" y="183254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183254" y="13090"/>
                  </a:moveTo>
                  <a:cubicBezTo>
                    <a:pt x="190486" y="13090"/>
                    <a:pt x="196344" y="18947"/>
                    <a:pt x="196344" y="26179"/>
                  </a:cubicBezTo>
                  <a:cubicBezTo>
                    <a:pt x="196344" y="33411"/>
                    <a:pt x="190486" y="39269"/>
                    <a:pt x="183254" y="39269"/>
                  </a:cubicBezTo>
                  <a:cubicBezTo>
                    <a:pt x="176022" y="39269"/>
                    <a:pt x="170164" y="33411"/>
                    <a:pt x="170164" y="26179"/>
                  </a:cubicBezTo>
                  <a:cubicBezTo>
                    <a:pt x="170164" y="18947"/>
                    <a:pt x="176022" y="13090"/>
                    <a:pt x="183254" y="13090"/>
                  </a:cubicBezTo>
                  <a:close/>
                  <a:moveTo>
                    <a:pt x="143985" y="13090"/>
                  </a:moveTo>
                  <a:cubicBezTo>
                    <a:pt x="151217" y="13090"/>
                    <a:pt x="157075" y="18947"/>
                    <a:pt x="157075" y="26179"/>
                  </a:cubicBezTo>
                  <a:cubicBezTo>
                    <a:pt x="157075" y="33411"/>
                    <a:pt x="151217" y="39269"/>
                    <a:pt x="143985" y="39269"/>
                  </a:cubicBezTo>
                  <a:cubicBezTo>
                    <a:pt x="136753" y="39269"/>
                    <a:pt x="130896" y="33411"/>
                    <a:pt x="130896" y="26179"/>
                  </a:cubicBezTo>
                  <a:cubicBezTo>
                    <a:pt x="130896" y="18947"/>
                    <a:pt x="136753" y="13090"/>
                    <a:pt x="143985" y="13090"/>
                  </a:cubicBezTo>
                  <a:close/>
                  <a:moveTo>
                    <a:pt x="117806" y="157075"/>
                  </a:moveTo>
                  <a:lnTo>
                    <a:pt x="26179" y="157075"/>
                  </a:lnTo>
                  <a:lnTo>
                    <a:pt x="25413" y="53445"/>
                  </a:lnTo>
                  <a:lnTo>
                    <a:pt x="235612" y="52358"/>
                  </a:lnTo>
                  <a:lnTo>
                    <a:pt x="117806" y="157075"/>
                  </a:lnTo>
                  <a:close/>
                  <a:moveTo>
                    <a:pt x="222523" y="39269"/>
                  </a:moveTo>
                  <a:cubicBezTo>
                    <a:pt x="215291" y="39269"/>
                    <a:pt x="209433" y="33411"/>
                    <a:pt x="209433" y="26179"/>
                  </a:cubicBezTo>
                  <a:cubicBezTo>
                    <a:pt x="209433" y="18947"/>
                    <a:pt x="215291" y="13090"/>
                    <a:pt x="222523" y="13090"/>
                  </a:cubicBezTo>
                  <a:cubicBezTo>
                    <a:pt x="229755" y="13090"/>
                    <a:pt x="235612" y="18947"/>
                    <a:pt x="235612" y="26179"/>
                  </a:cubicBezTo>
                  <a:cubicBezTo>
                    <a:pt x="235612" y="33411"/>
                    <a:pt x="229755" y="39269"/>
                    <a:pt x="222523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860" name="Grupa 859"/>
          <p:cNvGrpSpPr/>
          <p:nvPr userDrawn="1"/>
        </p:nvGrpSpPr>
        <p:grpSpPr>
          <a:xfrm>
            <a:off x="20825637" y="-3359558"/>
            <a:ext cx="359509" cy="487905"/>
            <a:chOff x="4745431" y="379597"/>
            <a:chExt cx="183253" cy="248701"/>
          </a:xfrm>
        </p:grpSpPr>
        <p:sp>
          <p:nvSpPr>
            <p:cNvPr id="861" name="Dowolny kształt: kształt 860"/>
            <p:cNvSpPr/>
            <p:nvPr/>
          </p:nvSpPr>
          <p:spPr>
            <a:xfrm>
              <a:off x="4784699" y="379597"/>
              <a:ext cx="104716" cy="104716"/>
            </a:xfrm>
            <a:custGeom>
              <a:avLst/>
              <a:gdLst>
                <a:gd name="connsiteX0" fmla="*/ 52359 w 104716"/>
                <a:gd name="connsiteY0" fmla="*/ 104717 h 104716"/>
                <a:gd name="connsiteX1" fmla="*/ 104717 w 104716"/>
                <a:gd name="connsiteY1" fmla="*/ 52358 h 104716"/>
                <a:gd name="connsiteX2" fmla="*/ 52359 w 104716"/>
                <a:gd name="connsiteY2" fmla="*/ 0 h 104716"/>
                <a:gd name="connsiteX3" fmla="*/ 0 w 104716"/>
                <a:gd name="connsiteY3" fmla="*/ 52358 h 104716"/>
                <a:gd name="connsiteX4" fmla="*/ 0 w 104716"/>
                <a:gd name="connsiteY4" fmla="*/ 52384 h 104716"/>
                <a:gd name="connsiteX5" fmla="*/ 51953 w 104716"/>
                <a:gd name="connsiteY5" fmla="*/ 104717 h 104716"/>
                <a:gd name="connsiteX6" fmla="*/ 52359 w 104716"/>
                <a:gd name="connsiteY6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04716">
                  <a:moveTo>
                    <a:pt x="52359" y="104717"/>
                  </a:moveTo>
                  <a:cubicBezTo>
                    <a:pt x="81273" y="104717"/>
                    <a:pt x="104717" y="81273"/>
                    <a:pt x="104717" y="52358"/>
                  </a:cubicBezTo>
                  <a:cubicBezTo>
                    <a:pt x="104717" y="23443"/>
                    <a:pt x="81273" y="0"/>
                    <a:pt x="52359" y="0"/>
                  </a:cubicBezTo>
                  <a:cubicBezTo>
                    <a:pt x="23444" y="0"/>
                    <a:pt x="0" y="23443"/>
                    <a:pt x="0" y="52358"/>
                  </a:cubicBezTo>
                  <a:lnTo>
                    <a:pt x="0" y="52384"/>
                  </a:lnTo>
                  <a:cubicBezTo>
                    <a:pt x="-104" y="81182"/>
                    <a:pt x="23156" y="104612"/>
                    <a:pt x="51953" y="104717"/>
                  </a:cubicBezTo>
                  <a:lnTo>
                    <a:pt x="52359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62" name="Dowolny kształt: kształt 861"/>
            <p:cNvSpPr/>
            <p:nvPr/>
          </p:nvSpPr>
          <p:spPr>
            <a:xfrm>
              <a:off x="4745431" y="497403"/>
              <a:ext cx="183253" cy="130895"/>
            </a:xfrm>
            <a:custGeom>
              <a:avLst/>
              <a:gdLst>
                <a:gd name="connsiteX0" fmla="*/ 130896 w 183253"/>
                <a:gd name="connsiteY0" fmla="*/ 0 h 130895"/>
                <a:gd name="connsiteX1" fmla="*/ 52358 w 183253"/>
                <a:gd name="connsiteY1" fmla="*/ 0 h 130895"/>
                <a:gd name="connsiteX2" fmla="*/ 0 w 183253"/>
                <a:gd name="connsiteY2" fmla="*/ 52358 h 130895"/>
                <a:gd name="connsiteX3" fmla="*/ 0 w 183253"/>
                <a:gd name="connsiteY3" fmla="*/ 130896 h 130895"/>
                <a:gd name="connsiteX4" fmla="*/ 183254 w 183253"/>
                <a:gd name="connsiteY4" fmla="*/ 130896 h 130895"/>
                <a:gd name="connsiteX5" fmla="*/ 183254 w 183253"/>
                <a:gd name="connsiteY5" fmla="*/ 52358 h 130895"/>
                <a:gd name="connsiteX6" fmla="*/ 130896 w 183253"/>
                <a:gd name="connsiteY6" fmla="*/ 0 h 130895"/>
                <a:gd name="connsiteX7" fmla="*/ 157075 w 183253"/>
                <a:gd name="connsiteY7" fmla="*/ 104717 h 130895"/>
                <a:gd name="connsiteX8" fmla="*/ 26179 w 183253"/>
                <a:gd name="connsiteY8" fmla="*/ 104717 h 130895"/>
                <a:gd name="connsiteX9" fmla="*/ 26179 w 183253"/>
                <a:gd name="connsiteY9" fmla="*/ 65448 h 130895"/>
                <a:gd name="connsiteX10" fmla="*/ 65448 w 183253"/>
                <a:gd name="connsiteY10" fmla="*/ 26179 h 130895"/>
                <a:gd name="connsiteX11" fmla="*/ 117806 w 183253"/>
                <a:gd name="connsiteY11" fmla="*/ 26179 h 130895"/>
                <a:gd name="connsiteX12" fmla="*/ 157075 w 183253"/>
                <a:gd name="connsiteY12" fmla="*/ 65448 h 130895"/>
                <a:gd name="connsiteX13" fmla="*/ 157075 w 183253"/>
                <a:gd name="connsiteY13" fmla="*/ 104717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253" h="130895">
                  <a:moveTo>
                    <a:pt x="130896" y="0"/>
                  </a:moveTo>
                  <a:lnTo>
                    <a:pt x="52358" y="0"/>
                  </a:lnTo>
                  <a:lnTo>
                    <a:pt x="0" y="52358"/>
                  </a:lnTo>
                  <a:lnTo>
                    <a:pt x="0" y="130896"/>
                  </a:lnTo>
                  <a:lnTo>
                    <a:pt x="183254" y="130896"/>
                  </a:lnTo>
                  <a:lnTo>
                    <a:pt x="183254" y="52358"/>
                  </a:lnTo>
                  <a:lnTo>
                    <a:pt x="130896" y="0"/>
                  </a:lnTo>
                  <a:close/>
                  <a:moveTo>
                    <a:pt x="157075" y="104717"/>
                  </a:moveTo>
                  <a:lnTo>
                    <a:pt x="26179" y="104717"/>
                  </a:lnTo>
                  <a:lnTo>
                    <a:pt x="26179" y="65448"/>
                  </a:lnTo>
                  <a:lnTo>
                    <a:pt x="65448" y="26179"/>
                  </a:lnTo>
                  <a:lnTo>
                    <a:pt x="117806" y="26179"/>
                  </a:lnTo>
                  <a:lnTo>
                    <a:pt x="157075" y="65448"/>
                  </a:lnTo>
                  <a:lnTo>
                    <a:pt x="157075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863" name="Grafika 52"/>
          <p:cNvGrpSpPr/>
          <p:nvPr userDrawn="1"/>
        </p:nvGrpSpPr>
        <p:grpSpPr>
          <a:xfrm>
            <a:off x="21493300" y="-3359558"/>
            <a:ext cx="359509" cy="487905"/>
            <a:chOff x="5085760" y="379597"/>
            <a:chExt cx="183253" cy="248701"/>
          </a:xfrm>
          <a:solidFill>
            <a:srgbClr val="212E39"/>
          </a:solidFill>
        </p:grpSpPr>
        <p:sp>
          <p:nvSpPr>
            <p:cNvPr id="864" name="Dowolny kształt: kształt 863"/>
            <p:cNvSpPr/>
            <p:nvPr/>
          </p:nvSpPr>
          <p:spPr>
            <a:xfrm>
              <a:off x="5125028" y="379597"/>
              <a:ext cx="104716" cy="104716"/>
            </a:xfrm>
            <a:custGeom>
              <a:avLst/>
              <a:gdLst>
                <a:gd name="connsiteX0" fmla="*/ 51953 w 104716"/>
                <a:gd name="connsiteY0" fmla="*/ 104717 h 104716"/>
                <a:gd name="connsiteX1" fmla="*/ 52359 w 104716"/>
                <a:gd name="connsiteY1" fmla="*/ 104717 h 104716"/>
                <a:gd name="connsiteX2" fmla="*/ 104717 w 104716"/>
                <a:gd name="connsiteY2" fmla="*/ 52358 h 104716"/>
                <a:gd name="connsiteX3" fmla="*/ 52359 w 104716"/>
                <a:gd name="connsiteY3" fmla="*/ 0 h 104716"/>
                <a:gd name="connsiteX4" fmla="*/ 0 w 104716"/>
                <a:gd name="connsiteY4" fmla="*/ 52358 h 104716"/>
                <a:gd name="connsiteX5" fmla="*/ 0 w 104716"/>
                <a:gd name="connsiteY5" fmla="*/ 52384 h 104716"/>
                <a:gd name="connsiteX6" fmla="*/ 51953 w 104716"/>
                <a:gd name="connsiteY6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04716">
                  <a:moveTo>
                    <a:pt x="51953" y="104717"/>
                  </a:moveTo>
                  <a:lnTo>
                    <a:pt x="52359" y="104717"/>
                  </a:lnTo>
                  <a:cubicBezTo>
                    <a:pt x="81274" y="104717"/>
                    <a:pt x="104717" y="81273"/>
                    <a:pt x="104717" y="52358"/>
                  </a:cubicBezTo>
                  <a:cubicBezTo>
                    <a:pt x="104717" y="23443"/>
                    <a:pt x="81274" y="0"/>
                    <a:pt x="52359" y="0"/>
                  </a:cubicBezTo>
                  <a:cubicBezTo>
                    <a:pt x="23444" y="0"/>
                    <a:pt x="0" y="23443"/>
                    <a:pt x="0" y="52358"/>
                  </a:cubicBezTo>
                  <a:lnTo>
                    <a:pt x="0" y="52384"/>
                  </a:lnTo>
                  <a:cubicBezTo>
                    <a:pt x="-104" y="81182"/>
                    <a:pt x="23156" y="104612"/>
                    <a:pt x="51953" y="104717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65" name="Dowolny kształt: kształt 864"/>
            <p:cNvSpPr/>
            <p:nvPr/>
          </p:nvSpPr>
          <p:spPr>
            <a:xfrm>
              <a:off x="5085760" y="497403"/>
              <a:ext cx="183253" cy="130895"/>
            </a:xfrm>
            <a:custGeom>
              <a:avLst/>
              <a:gdLst>
                <a:gd name="connsiteX0" fmla="*/ 130896 w 183253"/>
                <a:gd name="connsiteY0" fmla="*/ 0 h 130895"/>
                <a:gd name="connsiteX1" fmla="*/ 52358 w 183253"/>
                <a:gd name="connsiteY1" fmla="*/ 0 h 130895"/>
                <a:gd name="connsiteX2" fmla="*/ 0 w 183253"/>
                <a:gd name="connsiteY2" fmla="*/ 52358 h 130895"/>
                <a:gd name="connsiteX3" fmla="*/ 0 w 183253"/>
                <a:gd name="connsiteY3" fmla="*/ 130896 h 130895"/>
                <a:gd name="connsiteX4" fmla="*/ 183254 w 183253"/>
                <a:gd name="connsiteY4" fmla="*/ 130896 h 130895"/>
                <a:gd name="connsiteX5" fmla="*/ 183254 w 183253"/>
                <a:gd name="connsiteY5" fmla="*/ 52358 h 130895"/>
                <a:gd name="connsiteX6" fmla="*/ 130896 w 183253"/>
                <a:gd name="connsiteY6" fmla="*/ 0 h 130895"/>
                <a:gd name="connsiteX7" fmla="*/ 52358 w 183253"/>
                <a:gd name="connsiteY7" fmla="*/ 104717 h 130895"/>
                <a:gd name="connsiteX8" fmla="*/ 26179 w 183253"/>
                <a:gd name="connsiteY8" fmla="*/ 104717 h 130895"/>
                <a:gd name="connsiteX9" fmla="*/ 26179 w 183253"/>
                <a:gd name="connsiteY9" fmla="*/ 65448 h 130895"/>
                <a:gd name="connsiteX10" fmla="*/ 65448 w 183253"/>
                <a:gd name="connsiteY10" fmla="*/ 26179 h 130895"/>
                <a:gd name="connsiteX11" fmla="*/ 117806 w 183253"/>
                <a:gd name="connsiteY11" fmla="*/ 26179 h 130895"/>
                <a:gd name="connsiteX12" fmla="*/ 52358 w 183253"/>
                <a:gd name="connsiteY12" fmla="*/ 104717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3253" h="130895">
                  <a:moveTo>
                    <a:pt x="130896" y="0"/>
                  </a:moveTo>
                  <a:lnTo>
                    <a:pt x="52358" y="0"/>
                  </a:lnTo>
                  <a:lnTo>
                    <a:pt x="0" y="52358"/>
                  </a:lnTo>
                  <a:lnTo>
                    <a:pt x="0" y="130896"/>
                  </a:lnTo>
                  <a:lnTo>
                    <a:pt x="183254" y="130896"/>
                  </a:lnTo>
                  <a:lnTo>
                    <a:pt x="183254" y="52358"/>
                  </a:lnTo>
                  <a:lnTo>
                    <a:pt x="130896" y="0"/>
                  </a:lnTo>
                  <a:close/>
                  <a:moveTo>
                    <a:pt x="52358" y="104717"/>
                  </a:moveTo>
                  <a:lnTo>
                    <a:pt x="26179" y="104717"/>
                  </a:lnTo>
                  <a:lnTo>
                    <a:pt x="26179" y="65448"/>
                  </a:lnTo>
                  <a:lnTo>
                    <a:pt x="65448" y="26179"/>
                  </a:lnTo>
                  <a:lnTo>
                    <a:pt x="117806" y="26179"/>
                  </a:lnTo>
                  <a:lnTo>
                    <a:pt x="52358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866" name="Grafika 52"/>
          <p:cNvGrpSpPr/>
          <p:nvPr userDrawn="1"/>
        </p:nvGrpSpPr>
        <p:grpSpPr>
          <a:xfrm>
            <a:off x="20851318" y="-4104257"/>
            <a:ext cx="308150" cy="616302"/>
            <a:chOff x="4758521" y="0"/>
            <a:chExt cx="157074" cy="314149"/>
          </a:xfrm>
          <a:solidFill>
            <a:srgbClr val="212E39"/>
          </a:solidFill>
        </p:grpSpPr>
        <p:sp>
          <p:nvSpPr>
            <p:cNvPr id="867" name="Dowolny kształt: kształt 866"/>
            <p:cNvSpPr/>
            <p:nvPr/>
          </p:nvSpPr>
          <p:spPr>
            <a:xfrm>
              <a:off x="4758521" y="91626"/>
              <a:ext cx="157074" cy="222522"/>
            </a:xfrm>
            <a:custGeom>
              <a:avLst/>
              <a:gdLst>
                <a:gd name="connsiteX0" fmla="*/ 157075 w 157074"/>
                <a:gd name="connsiteY0" fmla="*/ 39269 h 222522"/>
                <a:gd name="connsiteX1" fmla="*/ 117806 w 157074"/>
                <a:gd name="connsiteY1" fmla="*/ 0 h 222522"/>
                <a:gd name="connsiteX2" fmla="*/ 39269 w 157074"/>
                <a:gd name="connsiteY2" fmla="*/ 0 h 222522"/>
                <a:gd name="connsiteX3" fmla="*/ 0 w 157074"/>
                <a:gd name="connsiteY3" fmla="*/ 39269 h 222522"/>
                <a:gd name="connsiteX4" fmla="*/ 0 w 157074"/>
                <a:gd name="connsiteY4" fmla="*/ 117806 h 222522"/>
                <a:gd name="connsiteX5" fmla="*/ 13063 w 157074"/>
                <a:gd name="connsiteY5" fmla="*/ 130870 h 222522"/>
                <a:gd name="connsiteX6" fmla="*/ 13011 w 157074"/>
                <a:gd name="connsiteY6" fmla="*/ 222523 h 222522"/>
                <a:gd name="connsiteX7" fmla="*/ 143985 w 157074"/>
                <a:gd name="connsiteY7" fmla="*/ 222523 h 222522"/>
                <a:gd name="connsiteX8" fmla="*/ 143985 w 157074"/>
                <a:gd name="connsiteY8" fmla="*/ 130896 h 222522"/>
                <a:gd name="connsiteX9" fmla="*/ 157075 w 157074"/>
                <a:gd name="connsiteY9" fmla="*/ 117806 h 222522"/>
                <a:gd name="connsiteX10" fmla="*/ 157075 w 157074"/>
                <a:gd name="connsiteY10" fmla="*/ 39269 h 222522"/>
                <a:gd name="connsiteX11" fmla="*/ 117806 w 157074"/>
                <a:gd name="connsiteY11" fmla="*/ 209433 h 222522"/>
                <a:gd name="connsiteX12" fmla="*/ 91627 w 157074"/>
                <a:gd name="connsiteY12" fmla="*/ 209433 h 222522"/>
                <a:gd name="connsiteX13" fmla="*/ 91627 w 157074"/>
                <a:gd name="connsiteY13" fmla="*/ 130896 h 222522"/>
                <a:gd name="connsiteX14" fmla="*/ 65448 w 157074"/>
                <a:gd name="connsiteY14" fmla="*/ 130896 h 222522"/>
                <a:gd name="connsiteX15" fmla="*/ 65448 w 157074"/>
                <a:gd name="connsiteY15" fmla="*/ 209433 h 222522"/>
                <a:gd name="connsiteX16" fmla="*/ 39269 w 157074"/>
                <a:gd name="connsiteY16" fmla="*/ 209433 h 222522"/>
                <a:gd name="connsiteX17" fmla="*/ 39269 w 157074"/>
                <a:gd name="connsiteY17" fmla="*/ 117806 h 222522"/>
                <a:gd name="connsiteX18" fmla="*/ 26179 w 157074"/>
                <a:gd name="connsiteY18" fmla="*/ 104717 h 222522"/>
                <a:gd name="connsiteX19" fmla="*/ 26179 w 157074"/>
                <a:gd name="connsiteY19" fmla="*/ 52358 h 222522"/>
                <a:gd name="connsiteX20" fmla="*/ 52358 w 157074"/>
                <a:gd name="connsiteY20" fmla="*/ 26179 h 222522"/>
                <a:gd name="connsiteX21" fmla="*/ 104717 w 157074"/>
                <a:gd name="connsiteY21" fmla="*/ 26179 h 222522"/>
                <a:gd name="connsiteX22" fmla="*/ 130896 w 157074"/>
                <a:gd name="connsiteY22" fmla="*/ 52358 h 222522"/>
                <a:gd name="connsiteX23" fmla="*/ 130896 w 157074"/>
                <a:gd name="connsiteY23" fmla="*/ 104717 h 222522"/>
                <a:gd name="connsiteX24" fmla="*/ 117806 w 157074"/>
                <a:gd name="connsiteY24" fmla="*/ 117806 h 222522"/>
                <a:gd name="connsiteX25" fmla="*/ 117806 w 157074"/>
                <a:gd name="connsiteY25" fmla="*/ 209433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7074" h="222522">
                  <a:moveTo>
                    <a:pt x="157075" y="39269"/>
                  </a:moveTo>
                  <a:lnTo>
                    <a:pt x="117806" y="0"/>
                  </a:lnTo>
                  <a:lnTo>
                    <a:pt x="39269" y="0"/>
                  </a:lnTo>
                  <a:lnTo>
                    <a:pt x="0" y="39269"/>
                  </a:lnTo>
                  <a:lnTo>
                    <a:pt x="0" y="117806"/>
                  </a:lnTo>
                  <a:lnTo>
                    <a:pt x="13063" y="130870"/>
                  </a:lnTo>
                  <a:lnTo>
                    <a:pt x="13011" y="222523"/>
                  </a:lnTo>
                  <a:lnTo>
                    <a:pt x="143985" y="222523"/>
                  </a:lnTo>
                  <a:lnTo>
                    <a:pt x="143985" y="130896"/>
                  </a:lnTo>
                  <a:lnTo>
                    <a:pt x="157075" y="117806"/>
                  </a:lnTo>
                  <a:lnTo>
                    <a:pt x="157075" y="39269"/>
                  </a:lnTo>
                  <a:close/>
                  <a:moveTo>
                    <a:pt x="117806" y="209433"/>
                  </a:moveTo>
                  <a:lnTo>
                    <a:pt x="91627" y="209433"/>
                  </a:lnTo>
                  <a:lnTo>
                    <a:pt x="91627" y="130896"/>
                  </a:lnTo>
                  <a:lnTo>
                    <a:pt x="65448" y="130896"/>
                  </a:lnTo>
                  <a:lnTo>
                    <a:pt x="65448" y="209433"/>
                  </a:lnTo>
                  <a:lnTo>
                    <a:pt x="39269" y="209433"/>
                  </a:lnTo>
                  <a:lnTo>
                    <a:pt x="39269" y="117806"/>
                  </a:lnTo>
                  <a:lnTo>
                    <a:pt x="26179" y="104717"/>
                  </a:lnTo>
                  <a:lnTo>
                    <a:pt x="26179" y="52358"/>
                  </a:lnTo>
                  <a:lnTo>
                    <a:pt x="52358" y="26179"/>
                  </a:lnTo>
                  <a:lnTo>
                    <a:pt x="104717" y="26179"/>
                  </a:lnTo>
                  <a:lnTo>
                    <a:pt x="130896" y="52358"/>
                  </a:lnTo>
                  <a:lnTo>
                    <a:pt x="130896" y="104717"/>
                  </a:lnTo>
                  <a:lnTo>
                    <a:pt x="117806" y="117806"/>
                  </a:lnTo>
                  <a:lnTo>
                    <a:pt x="117806" y="20943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68" name="Dowolny kształt: kształt 867"/>
            <p:cNvSpPr/>
            <p:nvPr/>
          </p:nvSpPr>
          <p:spPr>
            <a:xfrm>
              <a:off x="4797789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869" name="Grupa 868"/>
          <p:cNvGrpSpPr/>
          <p:nvPr userDrawn="1"/>
        </p:nvGrpSpPr>
        <p:grpSpPr>
          <a:xfrm>
            <a:off x="20799959" y="-2743409"/>
            <a:ext cx="385189" cy="590777"/>
            <a:chOff x="4732342" y="693668"/>
            <a:chExt cx="196343" cy="301138"/>
          </a:xfrm>
        </p:grpSpPr>
        <p:sp>
          <p:nvSpPr>
            <p:cNvPr id="870" name="Dowolny kształt: kształt 869"/>
            <p:cNvSpPr/>
            <p:nvPr/>
          </p:nvSpPr>
          <p:spPr>
            <a:xfrm>
              <a:off x="4810879" y="798463"/>
              <a:ext cx="117806" cy="196343"/>
            </a:xfrm>
            <a:custGeom>
              <a:avLst/>
              <a:gdLst>
                <a:gd name="connsiteX0" fmla="*/ 52358 w 117806"/>
                <a:gd name="connsiteY0" fmla="*/ 117806 h 196343"/>
                <a:gd name="connsiteX1" fmla="*/ 65448 w 117806"/>
                <a:gd name="connsiteY1" fmla="*/ 117806 h 196343"/>
                <a:gd name="connsiteX2" fmla="*/ 65448 w 117806"/>
                <a:gd name="connsiteY2" fmla="*/ 196344 h 196343"/>
                <a:gd name="connsiteX3" fmla="*/ 91627 w 117806"/>
                <a:gd name="connsiteY3" fmla="*/ 196344 h 196343"/>
                <a:gd name="connsiteX4" fmla="*/ 91627 w 117806"/>
                <a:gd name="connsiteY4" fmla="*/ 117806 h 196343"/>
                <a:gd name="connsiteX5" fmla="*/ 117806 w 117806"/>
                <a:gd name="connsiteY5" fmla="*/ 117806 h 196343"/>
                <a:gd name="connsiteX6" fmla="*/ 117806 w 117806"/>
                <a:gd name="connsiteY6" fmla="*/ 26179 h 196343"/>
                <a:gd name="connsiteX7" fmla="*/ 78537 w 117806"/>
                <a:gd name="connsiteY7" fmla="*/ 0 h 196343"/>
                <a:gd name="connsiteX8" fmla="*/ 39269 w 117806"/>
                <a:gd name="connsiteY8" fmla="*/ 0 h 196343"/>
                <a:gd name="connsiteX9" fmla="*/ 0 w 117806"/>
                <a:gd name="connsiteY9" fmla="*/ 26179 h 196343"/>
                <a:gd name="connsiteX10" fmla="*/ 0 w 117806"/>
                <a:gd name="connsiteY10" fmla="*/ 117806 h 196343"/>
                <a:gd name="connsiteX11" fmla="*/ 26179 w 117806"/>
                <a:gd name="connsiteY11" fmla="*/ 117806 h 196343"/>
                <a:gd name="connsiteX12" fmla="*/ 26179 w 117806"/>
                <a:gd name="connsiteY12" fmla="*/ 196344 h 196343"/>
                <a:gd name="connsiteX13" fmla="*/ 52358 w 117806"/>
                <a:gd name="connsiteY13" fmla="*/ 196344 h 196343"/>
                <a:gd name="connsiteX14" fmla="*/ 31258 w 117806"/>
                <a:gd name="connsiteY14" fmla="*/ 18790 h 196343"/>
                <a:gd name="connsiteX15" fmla="*/ 30525 w 117806"/>
                <a:gd name="connsiteY15" fmla="*/ 18921 h 196343"/>
                <a:gd name="connsiteX16" fmla="*/ 30649 w 117806"/>
                <a:gd name="connsiteY16" fmla="*/ 18790 h 196343"/>
                <a:gd name="connsiteX17" fmla="*/ 31258 w 117806"/>
                <a:gd name="connsiteY17" fmla="*/ 18790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806" h="196343">
                  <a:moveTo>
                    <a:pt x="52358" y="117806"/>
                  </a:moveTo>
                  <a:lnTo>
                    <a:pt x="65448" y="117806"/>
                  </a:lnTo>
                  <a:lnTo>
                    <a:pt x="65448" y="196344"/>
                  </a:lnTo>
                  <a:lnTo>
                    <a:pt x="91627" y="196344"/>
                  </a:lnTo>
                  <a:lnTo>
                    <a:pt x="91627" y="117806"/>
                  </a:lnTo>
                  <a:lnTo>
                    <a:pt x="117806" y="117806"/>
                  </a:lnTo>
                  <a:lnTo>
                    <a:pt x="117806" y="26179"/>
                  </a:lnTo>
                  <a:lnTo>
                    <a:pt x="78537" y="0"/>
                  </a:lnTo>
                  <a:lnTo>
                    <a:pt x="39269" y="0"/>
                  </a:lnTo>
                  <a:lnTo>
                    <a:pt x="0" y="26179"/>
                  </a:lnTo>
                  <a:lnTo>
                    <a:pt x="0" y="117806"/>
                  </a:lnTo>
                  <a:lnTo>
                    <a:pt x="26179" y="117806"/>
                  </a:lnTo>
                  <a:lnTo>
                    <a:pt x="26179" y="196344"/>
                  </a:lnTo>
                  <a:lnTo>
                    <a:pt x="52358" y="196344"/>
                  </a:lnTo>
                  <a:moveTo>
                    <a:pt x="31258" y="18790"/>
                  </a:moveTo>
                  <a:lnTo>
                    <a:pt x="30525" y="18921"/>
                  </a:lnTo>
                  <a:lnTo>
                    <a:pt x="30649" y="18790"/>
                  </a:lnTo>
                  <a:lnTo>
                    <a:pt x="31258" y="187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71" name="Dowolny kształt: kształt 870"/>
            <p:cNvSpPr/>
            <p:nvPr/>
          </p:nvSpPr>
          <p:spPr>
            <a:xfrm>
              <a:off x="4732342" y="772284"/>
              <a:ext cx="104716" cy="209433"/>
            </a:xfrm>
            <a:custGeom>
              <a:avLst/>
              <a:gdLst>
                <a:gd name="connsiteX0" fmla="*/ 52358 w 104716"/>
                <a:gd name="connsiteY0" fmla="*/ 52358 h 209433"/>
                <a:gd name="connsiteX1" fmla="*/ 104717 w 104716"/>
                <a:gd name="connsiteY1" fmla="*/ 13090 h 209433"/>
                <a:gd name="connsiteX2" fmla="*/ 78537 w 104716"/>
                <a:gd name="connsiteY2" fmla="*/ 0 h 209433"/>
                <a:gd name="connsiteX3" fmla="*/ 39269 w 104716"/>
                <a:gd name="connsiteY3" fmla="*/ 0 h 209433"/>
                <a:gd name="connsiteX4" fmla="*/ 0 w 104716"/>
                <a:gd name="connsiteY4" fmla="*/ 26179 h 209433"/>
                <a:gd name="connsiteX5" fmla="*/ 0 w 104716"/>
                <a:gd name="connsiteY5" fmla="*/ 130896 h 209433"/>
                <a:gd name="connsiteX6" fmla="*/ 26179 w 104716"/>
                <a:gd name="connsiteY6" fmla="*/ 130896 h 209433"/>
                <a:gd name="connsiteX7" fmla="*/ 26179 w 104716"/>
                <a:gd name="connsiteY7" fmla="*/ 209433 h 209433"/>
                <a:gd name="connsiteX8" fmla="*/ 52358 w 104716"/>
                <a:gd name="connsiteY8" fmla="*/ 209433 h 209433"/>
                <a:gd name="connsiteX9" fmla="*/ 43268 w 104716"/>
                <a:gd name="connsiteY9" fmla="*/ 22076 h 209433"/>
                <a:gd name="connsiteX10" fmla="*/ 43392 w 104716"/>
                <a:gd name="connsiteY10" fmla="*/ 21945 h 209433"/>
                <a:gd name="connsiteX11" fmla="*/ 44001 w 104716"/>
                <a:gd name="connsiteY11" fmla="*/ 21945 h 209433"/>
                <a:gd name="connsiteX12" fmla="*/ 43268 w 104716"/>
                <a:gd name="connsiteY12" fmla="*/ 22076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716" h="209433">
                  <a:moveTo>
                    <a:pt x="52358" y="52358"/>
                  </a:moveTo>
                  <a:lnTo>
                    <a:pt x="104717" y="13090"/>
                  </a:lnTo>
                  <a:lnTo>
                    <a:pt x="78537" y="0"/>
                  </a:lnTo>
                  <a:lnTo>
                    <a:pt x="39269" y="0"/>
                  </a:lnTo>
                  <a:lnTo>
                    <a:pt x="0" y="26179"/>
                  </a:lnTo>
                  <a:lnTo>
                    <a:pt x="0" y="130896"/>
                  </a:lnTo>
                  <a:lnTo>
                    <a:pt x="26179" y="130896"/>
                  </a:lnTo>
                  <a:lnTo>
                    <a:pt x="26179" y="209433"/>
                  </a:lnTo>
                  <a:lnTo>
                    <a:pt x="52358" y="209433"/>
                  </a:lnTo>
                  <a:moveTo>
                    <a:pt x="43268" y="22076"/>
                  </a:moveTo>
                  <a:lnTo>
                    <a:pt x="43392" y="21945"/>
                  </a:lnTo>
                  <a:lnTo>
                    <a:pt x="44001" y="21945"/>
                  </a:lnTo>
                  <a:lnTo>
                    <a:pt x="43268" y="2207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872" name="Grafika 52"/>
            <p:cNvGrpSpPr/>
            <p:nvPr/>
          </p:nvGrpSpPr>
          <p:grpSpPr>
            <a:xfrm>
              <a:off x="4758442" y="693668"/>
              <a:ext cx="65605" cy="65604"/>
              <a:chOff x="4758442" y="693668"/>
              <a:chExt cx="65605" cy="65604"/>
            </a:xfrm>
            <a:solidFill>
              <a:srgbClr val="212E39"/>
            </a:solidFill>
          </p:grpSpPr>
          <p:sp>
            <p:nvSpPr>
              <p:cNvPr id="876" name="Dowolny kształt: kształt 875"/>
              <p:cNvSpPr/>
              <p:nvPr/>
            </p:nvSpPr>
            <p:spPr>
              <a:xfrm>
                <a:off x="4758521" y="693747"/>
                <a:ext cx="65447" cy="65447"/>
              </a:xfrm>
              <a:custGeom>
                <a:avLst/>
                <a:gdLst>
                  <a:gd name="connsiteX0" fmla="*/ 65448 w 65447"/>
                  <a:gd name="connsiteY0" fmla="*/ 32724 h 65447"/>
                  <a:gd name="connsiteX1" fmla="*/ 32724 w 65447"/>
                  <a:gd name="connsiteY1" fmla="*/ 65448 h 65447"/>
                  <a:gd name="connsiteX2" fmla="*/ 0 w 65447"/>
                  <a:gd name="connsiteY2" fmla="*/ 32724 h 65447"/>
                  <a:gd name="connsiteX3" fmla="*/ 32724 w 65447"/>
                  <a:gd name="connsiteY3" fmla="*/ 0 h 65447"/>
                  <a:gd name="connsiteX4" fmla="*/ 65448 w 65447"/>
                  <a:gd name="connsiteY4" fmla="*/ 32724 h 6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47" h="65447">
                    <a:moveTo>
                      <a:pt x="65448" y="32724"/>
                    </a:moveTo>
                    <a:cubicBezTo>
                      <a:pt x="65448" y="50797"/>
                      <a:pt x="50797" y="65448"/>
                      <a:pt x="32724" y="65448"/>
                    </a:cubicBezTo>
                    <a:cubicBezTo>
                      <a:pt x="14651" y="65448"/>
                      <a:pt x="0" y="50797"/>
                      <a:pt x="0" y="32724"/>
                    </a:cubicBezTo>
                    <a:cubicBezTo>
                      <a:pt x="0" y="14651"/>
                      <a:pt x="14651" y="0"/>
                      <a:pt x="32724" y="0"/>
                    </a:cubicBezTo>
                    <a:cubicBezTo>
                      <a:pt x="50797" y="0"/>
                      <a:pt x="65448" y="14651"/>
                      <a:pt x="65448" y="32724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877" name="Dowolny kształt: kształt 876"/>
              <p:cNvSpPr/>
              <p:nvPr/>
            </p:nvSpPr>
            <p:spPr>
              <a:xfrm>
                <a:off x="4758442" y="693668"/>
                <a:ext cx="65605" cy="65604"/>
              </a:xfrm>
              <a:custGeom>
                <a:avLst/>
                <a:gdLst>
                  <a:gd name="connsiteX0" fmla="*/ 32803 w 65605"/>
                  <a:gd name="connsiteY0" fmla="*/ 65605 h 65604"/>
                  <a:gd name="connsiteX1" fmla="*/ 0 w 65605"/>
                  <a:gd name="connsiteY1" fmla="*/ 32802 h 65604"/>
                  <a:gd name="connsiteX2" fmla="*/ 32803 w 65605"/>
                  <a:gd name="connsiteY2" fmla="*/ 0 h 65604"/>
                  <a:gd name="connsiteX3" fmla="*/ 65605 w 65605"/>
                  <a:gd name="connsiteY3" fmla="*/ 32802 h 65604"/>
                  <a:gd name="connsiteX4" fmla="*/ 32803 w 65605"/>
                  <a:gd name="connsiteY4" fmla="*/ 65605 h 65604"/>
                  <a:gd name="connsiteX5" fmla="*/ 32803 w 65605"/>
                  <a:gd name="connsiteY5" fmla="*/ 157 h 65604"/>
                  <a:gd name="connsiteX6" fmla="*/ 157 w 65605"/>
                  <a:gd name="connsiteY6" fmla="*/ 32802 h 65604"/>
                  <a:gd name="connsiteX7" fmla="*/ 32803 w 65605"/>
                  <a:gd name="connsiteY7" fmla="*/ 65448 h 65604"/>
                  <a:gd name="connsiteX8" fmla="*/ 65448 w 65605"/>
                  <a:gd name="connsiteY8" fmla="*/ 32802 h 65604"/>
                  <a:gd name="connsiteX9" fmla="*/ 32803 w 65605"/>
                  <a:gd name="connsiteY9" fmla="*/ 157 h 65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605" h="65604">
                    <a:moveTo>
                      <a:pt x="32803" y="65605"/>
                    </a:moveTo>
                    <a:cubicBezTo>
                      <a:pt x="14713" y="65605"/>
                      <a:pt x="0" y="50886"/>
                      <a:pt x="0" y="32802"/>
                    </a:cubicBezTo>
                    <a:cubicBezTo>
                      <a:pt x="0" y="14719"/>
                      <a:pt x="14719" y="0"/>
                      <a:pt x="32803" y="0"/>
                    </a:cubicBezTo>
                    <a:cubicBezTo>
                      <a:pt x="50886" y="0"/>
                      <a:pt x="65605" y="14719"/>
                      <a:pt x="65605" y="32802"/>
                    </a:cubicBezTo>
                    <a:cubicBezTo>
                      <a:pt x="65605" y="50886"/>
                      <a:pt x="50886" y="65605"/>
                      <a:pt x="32803" y="65605"/>
                    </a:cubicBezTo>
                    <a:close/>
                    <a:moveTo>
                      <a:pt x="32803" y="157"/>
                    </a:moveTo>
                    <a:cubicBezTo>
                      <a:pt x="14804" y="157"/>
                      <a:pt x="157" y="14798"/>
                      <a:pt x="157" y="32802"/>
                    </a:cubicBezTo>
                    <a:cubicBezTo>
                      <a:pt x="157" y="50807"/>
                      <a:pt x="14798" y="65448"/>
                      <a:pt x="32803" y="65448"/>
                    </a:cubicBezTo>
                    <a:cubicBezTo>
                      <a:pt x="50807" y="65448"/>
                      <a:pt x="65448" y="50807"/>
                      <a:pt x="65448" y="32802"/>
                    </a:cubicBezTo>
                    <a:cubicBezTo>
                      <a:pt x="65448" y="14798"/>
                      <a:pt x="50807" y="157"/>
                      <a:pt x="32803" y="157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  <p:grpSp>
          <p:nvGrpSpPr>
            <p:cNvPr id="873" name="Grafika 52"/>
            <p:cNvGrpSpPr/>
            <p:nvPr/>
          </p:nvGrpSpPr>
          <p:grpSpPr>
            <a:xfrm>
              <a:off x="4836979" y="719847"/>
              <a:ext cx="65605" cy="65604"/>
              <a:chOff x="4836979" y="719847"/>
              <a:chExt cx="65605" cy="65604"/>
            </a:xfrm>
            <a:solidFill>
              <a:srgbClr val="212E39"/>
            </a:solidFill>
          </p:grpSpPr>
          <p:sp>
            <p:nvSpPr>
              <p:cNvPr id="874" name="Dowolny kształt: kształt 873"/>
              <p:cNvSpPr/>
              <p:nvPr/>
            </p:nvSpPr>
            <p:spPr>
              <a:xfrm>
                <a:off x="4837058" y="719926"/>
                <a:ext cx="65447" cy="65447"/>
              </a:xfrm>
              <a:custGeom>
                <a:avLst/>
                <a:gdLst>
                  <a:gd name="connsiteX0" fmla="*/ 65448 w 65447"/>
                  <a:gd name="connsiteY0" fmla="*/ 32724 h 65447"/>
                  <a:gd name="connsiteX1" fmla="*/ 32724 w 65447"/>
                  <a:gd name="connsiteY1" fmla="*/ 65448 h 65447"/>
                  <a:gd name="connsiteX2" fmla="*/ 0 w 65447"/>
                  <a:gd name="connsiteY2" fmla="*/ 32724 h 65447"/>
                  <a:gd name="connsiteX3" fmla="*/ 32724 w 65447"/>
                  <a:gd name="connsiteY3" fmla="*/ 0 h 65447"/>
                  <a:gd name="connsiteX4" fmla="*/ 65448 w 65447"/>
                  <a:gd name="connsiteY4" fmla="*/ 32724 h 6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47" h="65447">
                    <a:moveTo>
                      <a:pt x="65448" y="32724"/>
                    </a:moveTo>
                    <a:cubicBezTo>
                      <a:pt x="65448" y="50797"/>
                      <a:pt x="50797" y="65448"/>
                      <a:pt x="32724" y="65448"/>
                    </a:cubicBezTo>
                    <a:cubicBezTo>
                      <a:pt x="14651" y="65448"/>
                      <a:pt x="0" y="50797"/>
                      <a:pt x="0" y="32724"/>
                    </a:cubicBezTo>
                    <a:cubicBezTo>
                      <a:pt x="0" y="14651"/>
                      <a:pt x="14651" y="0"/>
                      <a:pt x="32724" y="0"/>
                    </a:cubicBezTo>
                    <a:cubicBezTo>
                      <a:pt x="50797" y="0"/>
                      <a:pt x="65448" y="14651"/>
                      <a:pt x="65448" y="32724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875" name="Dowolny kształt: kształt 874"/>
              <p:cNvSpPr/>
              <p:nvPr/>
            </p:nvSpPr>
            <p:spPr>
              <a:xfrm>
                <a:off x="4836979" y="719847"/>
                <a:ext cx="65605" cy="65604"/>
              </a:xfrm>
              <a:custGeom>
                <a:avLst/>
                <a:gdLst>
                  <a:gd name="connsiteX0" fmla="*/ 32803 w 65605"/>
                  <a:gd name="connsiteY0" fmla="*/ 65605 h 65604"/>
                  <a:gd name="connsiteX1" fmla="*/ 0 w 65605"/>
                  <a:gd name="connsiteY1" fmla="*/ 32802 h 65604"/>
                  <a:gd name="connsiteX2" fmla="*/ 32803 w 65605"/>
                  <a:gd name="connsiteY2" fmla="*/ 0 h 65604"/>
                  <a:gd name="connsiteX3" fmla="*/ 65605 w 65605"/>
                  <a:gd name="connsiteY3" fmla="*/ 32802 h 65604"/>
                  <a:gd name="connsiteX4" fmla="*/ 32803 w 65605"/>
                  <a:gd name="connsiteY4" fmla="*/ 65605 h 65604"/>
                  <a:gd name="connsiteX5" fmla="*/ 32803 w 65605"/>
                  <a:gd name="connsiteY5" fmla="*/ 157 h 65604"/>
                  <a:gd name="connsiteX6" fmla="*/ 157 w 65605"/>
                  <a:gd name="connsiteY6" fmla="*/ 32802 h 65604"/>
                  <a:gd name="connsiteX7" fmla="*/ 32803 w 65605"/>
                  <a:gd name="connsiteY7" fmla="*/ 65448 h 65604"/>
                  <a:gd name="connsiteX8" fmla="*/ 65448 w 65605"/>
                  <a:gd name="connsiteY8" fmla="*/ 32802 h 65604"/>
                  <a:gd name="connsiteX9" fmla="*/ 32803 w 65605"/>
                  <a:gd name="connsiteY9" fmla="*/ 157 h 65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605" h="65604">
                    <a:moveTo>
                      <a:pt x="32803" y="65605"/>
                    </a:moveTo>
                    <a:cubicBezTo>
                      <a:pt x="14713" y="65605"/>
                      <a:pt x="0" y="50886"/>
                      <a:pt x="0" y="32802"/>
                    </a:cubicBezTo>
                    <a:cubicBezTo>
                      <a:pt x="0" y="14719"/>
                      <a:pt x="14719" y="0"/>
                      <a:pt x="32803" y="0"/>
                    </a:cubicBezTo>
                    <a:cubicBezTo>
                      <a:pt x="50886" y="0"/>
                      <a:pt x="65605" y="14719"/>
                      <a:pt x="65605" y="32802"/>
                    </a:cubicBezTo>
                    <a:cubicBezTo>
                      <a:pt x="65605" y="50886"/>
                      <a:pt x="50886" y="65605"/>
                      <a:pt x="32803" y="65605"/>
                    </a:cubicBezTo>
                    <a:close/>
                    <a:moveTo>
                      <a:pt x="32803" y="157"/>
                    </a:moveTo>
                    <a:cubicBezTo>
                      <a:pt x="14804" y="157"/>
                      <a:pt x="157" y="14798"/>
                      <a:pt x="157" y="32802"/>
                    </a:cubicBezTo>
                    <a:cubicBezTo>
                      <a:pt x="157" y="50807"/>
                      <a:pt x="14798" y="65448"/>
                      <a:pt x="32803" y="65448"/>
                    </a:cubicBezTo>
                    <a:cubicBezTo>
                      <a:pt x="50807" y="65448"/>
                      <a:pt x="65448" y="50807"/>
                      <a:pt x="65448" y="32802"/>
                    </a:cubicBezTo>
                    <a:cubicBezTo>
                      <a:pt x="65448" y="14798"/>
                      <a:pt x="50807" y="157"/>
                      <a:pt x="32803" y="157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878" name="Grupa 877"/>
          <p:cNvGrpSpPr/>
          <p:nvPr userDrawn="1"/>
        </p:nvGrpSpPr>
        <p:grpSpPr>
          <a:xfrm>
            <a:off x="22032566" y="-3385417"/>
            <a:ext cx="616304" cy="513766"/>
            <a:chOff x="5360641" y="366416"/>
            <a:chExt cx="314150" cy="261883"/>
          </a:xfrm>
        </p:grpSpPr>
        <p:sp>
          <p:nvSpPr>
            <p:cNvPr id="879" name="Dowolny kształt: kształt 878"/>
            <p:cNvSpPr/>
            <p:nvPr/>
          </p:nvSpPr>
          <p:spPr>
            <a:xfrm>
              <a:off x="5360641" y="483522"/>
              <a:ext cx="196343" cy="144777"/>
            </a:xfrm>
            <a:custGeom>
              <a:avLst/>
              <a:gdLst>
                <a:gd name="connsiteX0" fmla="*/ 196344 w 196343"/>
                <a:gd name="connsiteY0" fmla="*/ 144777 h 144777"/>
                <a:gd name="connsiteX1" fmla="*/ 196344 w 196343"/>
                <a:gd name="connsiteY1" fmla="*/ 53150 h 144777"/>
                <a:gd name="connsiteX2" fmla="*/ 143305 w 196343"/>
                <a:gd name="connsiteY2" fmla="*/ 0 h 144777"/>
                <a:gd name="connsiteX3" fmla="*/ 52358 w 196343"/>
                <a:gd name="connsiteY3" fmla="*/ 792 h 144777"/>
                <a:gd name="connsiteX4" fmla="*/ 0 w 196343"/>
                <a:gd name="connsiteY4" fmla="*/ 53150 h 144777"/>
                <a:gd name="connsiteX5" fmla="*/ 0 w 196343"/>
                <a:gd name="connsiteY5" fmla="*/ 144777 h 144777"/>
                <a:gd name="connsiteX6" fmla="*/ 26179 w 196343"/>
                <a:gd name="connsiteY6" fmla="*/ 66240 h 144777"/>
                <a:gd name="connsiteX7" fmla="*/ 65448 w 196343"/>
                <a:gd name="connsiteY7" fmla="*/ 26971 h 144777"/>
                <a:gd name="connsiteX8" fmla="*/ 130896 w 196343"/>
                <a:gd name="connsiteY8" fmla="*/ 26971 h 144777"/>
                <a:gd name="connsiteX9" fmla="*/ 170164 w 196343"/>
                <a:gd name="connsiteY9" fmla="*/ 66240 h 144777"/>
                <a:gd name="connsiteX10" fmla="*/ 170164 w 196343"/>
                <a:gd name="connsiteY10" fmla="*/ 118598 h 144777"/>
                <a:gd name="connsiteX11" fmla="*/ 26179 w 196343"/>
                <a:gd name="connsiteY11" fmla="*/ 118598 h 14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343" h="144777">
                  <a:moveTo>
                    <a:pt x="196344" y="144777"/>
                  </a:moveTo>
                  <a:lnTo>
                    <a:pt x="196344" y="53150"/>
                  </a:lnTo>
                  <a:lnTo>
                    <a:pt x="143305" y="0"/>
                  </a:lnTo>
                  <a:lnTo>
                    <a:pt x="52358" y="792"/>
                  </a:lnTo>
                  <a:lnTo>
                    <a:pt x="0" y="53150"/>
                  </a:lnTo>
                  <a:lnTo>
                    <a:pt x="0" y="144777"/>
                  </a:lnTo>
                  <a:moveTo>
                    <a:pt x="26179" y="66240"/>
                  </a:moveTo>
                  <a:lnTo>
                    <a:pt x="65448" y="26971"/>
                  </a:lnTo>
                  <a:lnTo>
                    <a:pt x="130896" y="26971"/>
                  </a:lnTo>
                  <a:lnTo>
                    <a:pt x="170164" y="66240"/>
                  </a:lnTo>
                  <a:lnTo>
                    <a:pt x="170164" y="118598"/>
                  </a:lnTo>
                  <a:lnTo>
                    <a:pt x="26179" y="118598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80" name="Dowolny kształt: kształt 879"/>
            <p:cNvSpPr/>
            <p:nvPr/>
          </p:nvSpPr>
          <p:spPr>
            <a:xfrm>
              <a:off x="5556985" y="497403"/>
              <a:ext cx="117806" cy="130895"/>
            </a:xfrm>
            <a:custGeom>
              <a:avLst/>
              <a:gdLst>
                <a:gd name="connsiteX0" fmla="*/ 0 w 117806"/>
                <a:gd name="connsiteY0" fmla="*/ 0 h 130895"/>
                <a:gd name="connsiteX1" fmla="*/ 26179 w 117806"/>
                <a:gd name="connsiteY1" fmla="*/ 39269 h 130895"/>
                <a:gd name="connsiteX2" fmla="*/ 26179 w 117806"/>
                <a:gd name="connsiteY2" fmla="*/ 130896 h 130895"/>
                <a:gd name="connsiteX3" fmla="*/ 117806 w 117806"/>
                <a:gd name="connsiteY3" fmla="*/ 130896 h 130895"/>
                <a:gd name="connsiteX4" fmla="*/ 117806 w 117806"/>
                <a:gd name="connsiteY4" fmla="*/ 65448 h 130895"/>
                <a:gd name="connsiteX5" fmla="*/ 65448 w 117806"/>
                <a:gd name="connsiteY5" fmla="*/ 0 h 130895"/>
                <a:gd name="connsiteX6" fmla="*/ 0 w 117806"/>
                <a:gd name="connsiteY6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806" h="130895">
                  <a:moveTo>
                    <a:pt x="0" y="0"/>
                  </a:moveTo>
                  <a:lnTo>
                    <a:pt x="26179" y="39269"/>
                  </a:lnTo>
                  <a:lnTo>
                    <a:pt x="26179" y="130896"/>
                  </a:lnTo>
                  <a:lnTo>
                    <a:pt x="117806" y="130896"/>
                  </a:lnTo>
                  <a:lnTo>
                    <a:pt x="117806" y="65448"/>
                  </a:lnTo>
                  <a:lnTo>
                    <a:pt x="65448" y="0"/>
                  </a:lnTo>
                  <a:lnTo>
                    <a:pt x="0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881" name="Grafika 52"/>
            <p:cNvGrpSpPr/>
            <p:nvPr/>
          </p:nvGrpSpPr>
          <p:grpSpPr>
            <a:xfrm>
              <a:off x="5530720" y="392595"/>
              <a:ext cx="91797" cy="91797"/>
              <a:chOff x="5530720" y="392595"/>
              <a:chExt cx="91797" cy="91797"/>
            </a:xfrm>
            <a:solidFill>
              <a:srgbClr val="212E39"/>
            </a:solidFill>
          </p:grpSpPr>
          <p:sp>
            <p:nvSpPr>
              <p:cNvPr id="885" name="Dowolny kształt: kształt 884"/>
              <p:cNvSpPr/>
              <p:nvPr/>
            </p:nvSpPr>
            <p:spPr>
              <a:xfrm>
                <a:off x="5530805" y="392687"/>
                <a:ext cx="91626" cy="91626"/>
              </a:xfrm>
              <a:custGeom>
                <a:avLst/>
                <a:gdLst>
                  <a:gd name="connsiteX0" fmla="*/ 91627 w 91626"/>
                  <a:gd name="connsiteY0" fmla="*/ 45813 h 91626"/>
                  <a:gd name="connsiteX1" fmla="*/ 45814 w 91626"/>
                  <a:gd name="connsiteY1" fmla="*/ 91627 h 91626"/>
                  <a:gd name="connsiteX2" fmla="*/ 0 w 91626"/>
                  <a:gd name="connsiteY2" fmla="*/ 45813 h 91626"/>
                  <a:gd name="connsiteX3" fmla="*/ 45814 w 91626"/>
                  <a:gd name="connsiteY3" fmla="*/ 0 h 91626"/>
                  <a:gd name="connsiteX4" fmla="*/ 91627 w 91626"/>
                  <a:gd name="connsiteY4" fmla="*/ 45813 h 91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626" h="91626">
                    <a:moveTo>
                      <a:pt x="91627" y="45813"/>
                    </a:moveTo>
                    <a:cubicBezTo>
                      <a:pt x="91627" y="71116"/>
                      <a:pt x="71116" y="91627"/>
                      <a:pt x="45814" y="91627"/>
                    </a:cubicBezTo>
                    <a:cubicBezTo>
                      <a:pt x="20511" y="91627"/>
                      <a:pt x="0" y="71116"/>
                      <a:pt x="0" y="45813"/>
                    </a:cubicBezTo>
                    <a:cubicBezTo>
                      <a:pt x="0" y="20511"/>
                      <a:pt x="20511" y="0"/>
                      <a:pt x="45814" y="0"/>
                    </a:cubicBezTo>
                    <a:cubicBezTo>
                      <a:pt x="71116" y="0"/>
                      <a:pt x="91627" y="20511"/>
                      <a:pt x="91627" y="45813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886" name="Dowolny kształt: kształt 885"/>
              <p:cNvSpPr/>
              <p:nvPr/>
            </p:nvSpPr>
            <p:spPr>
              <a:xfrm>
                <a:off x="5530720" y="392595"/>
                <a:ext cx="91797" cy="91797"/>
              </a:xfrm>
              <a:custGeom>
                <a:avLst/>
                <a:gdLst>
                  <a:gd name="connsiteX0" fmla="*/ 45899 w 91797"/>
                  <a:gd name="connsiteY0" fmla="*/ 91797 h 91797"/>
                  <a:gd name="connsiteX1" fmla="*/ 13443 w 91797"/>
                  <a:gd name="connsiteY1" fmla="*/ 78354 h 91797"/>
                  <a:gd name="connsiteX2" fmla="*/ 0 w 91797"/>
                  <a:gd name="connsiteY2" fmla="*/ 45899 h 91797"/>
                  <a:gd name="connsiteX3" fmla="*/ 13443 w 91797"/>
                  <a:gd name="connsiteY3" fmla="*/ 13443 h 91797"/>
                  <a:gd name="connsiteX4" fmla="*/ 45899 w 91797"/>
                  <a:gd name="connsiteY4" fmla="*/ 0 h 91797"/>
                  <a:gd name="connsiteX5" fmla="*/ 78354 w 91797"/>
                  <a:gd name="connsiteY5" fmla="*/ 13443 h 91797"/>
                  <a:gd name="connsiteX6" fmla="*/ 91797 w 91797"/>
                  <a:gd name="connsiteY6" fmla="*/ 45899 h 91797"/>
                  <a:gd name="connsiteX7" fmla="*/ 78354 w 91797"/>
                  <a:gd name="connsiteY7" fmla="*/ 78354 h 91797"/>
                  <a:gd name="connsiteX8" fmla="*/ 45899 w 91797"/>
                  <a:gd name="connsiteY8" fmla="*/ 91797 h 91797"/>
                  <a:gd name="connsiteX9" fmla="*/ 45899 w 91797"/>
                  <a:gd name="connsiteY9" fmla="*/ 170 h 91797"/>
                  <a:gd name="connsiteX10" fmla="*/ 164 w 91797"/>
                  <a:gd name="connsiteY10" fmla="*/ 45905 h 91797"/>
                  <a:gd name="connsiteX11" fmla="*/ 45899 w 91797"/>
                  <a:gd name="connsiteY11" fmla="*/ 91640 h 91797"/>
                  <a:gd name="connsiteX12" fmla="*/ 91633 w 91797"/>
                  <a:gd name="connsiteY12" fmla="*/ 45905 h 91797"/>
                  <a:gd name="connsiteX13" fmla="*/ 45899 w 91797"/>
                  <a:gd name="connsiteY13" fmla="*/ 170 h 91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1797" h="91797">
                    <a:moveTo>
                      <a:pt x="45899" y="91797"/>
                    </a:moveTo>
                    <a:cubicBezTo>
                      <a:pt x="33640" y="91797"/>
                      <a:pt x="22115" y="87026"/>
                      <a:pt x="13443" y="78354"/>
                    </a:cubicBezTo>
                    <a:cubicBezTo>
                      <a:pt x="4778" y="69689"/>
                      <a:pt x="0" y="58164"/>
                      <a:pt x="0" y="45899"/>
                    </a:cubicBezTo>
                    <a:cubicBezTo>
                      <a:pt x="0" y="33634"/>
                      <a:pt x="4771" y="22115"/>
                      <a:pt x="13443" y="13443"/>
                    </a:cubicBezTo>
                    <a:cubicBezTo>
                      <a:pt x="22108" y="4778"/>
                      <a:pt x="33633" y="0"/>
                      <a:pt x="45899" y="0"/>
                    </a:cubicBezTo>
                    <a:cubicBezTo>
                      <a:pt x="58164" y="0"/>
                      <a:pt x="69682" y="4771"/>
                      <a:pt x="78354" y="13443"/>
                    </a:cubicBezTo>
                    <a:cubicBezTo>
                      <a:pt x="87019" y="22108"/>
                      <a:pt x="91797" y="33634"/>
                      <a:pt x="91797" y="45899"/>
                    </a:cubicBezTo>
                    <a:cubicBezTo>
                      <a:pt x="91797" y="58164"/>
                      <a:pt x="87026" y="69682"/>
                      <a:pt x="78354" y="78354"/>
                    </a:cubicBezTo>
                    <a:cubicBezTo>
                      <a:pt x="69689" y="87019"/>
                      <a:pt x="58164" y="91797"/>
                      <a:pt x="45899" y="91797"/>
                    </a:cubicBezTo>
                    <a:close/>
                    <a:moveTo>
                      <a:pt x="45899" y="170"/>
                    </a:moveTo>
                    <a:cubicBezTo>
                      <a:pt x="20682" y="170"/>
                      <a:pt x="164" y="20688"/>
                      <a:pt x="164" y="45905"/>
                    </a:cubicBezTo>
                    <a:cubicBezTo>
                      <a:pt x="164" y="71122"/>
                      <a:pt x="20682" y="91640"/>
                      <a:pt x="45899" y="91640"/>
                    </a:cubicBezTo>
                    <a:cubicBezTo>
                      <a:pt x="71115" y="91640"/>
                      <a:pt x="91633" y="71122"/>
                      <a:pt x="91633" y="45905"/>
                    </a:cubicBezTo>
                    <a:cubicBezTo>
                      <a:pt x="91633" y="20688"/>
                      <a:pt x="71115" y="170"/>
                      <a:pt x="45899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  <p:grpSp>
          <p:nvGrpSpPr>
            <p:cNvPr id="882" name="Grafika 52"/>
            <p:cNvGrpSpPr/>
            <p:nvPr/>
          </p:nvGrpSpPr>
          <p:grpSpPr>
            <a:xfrm>
              <a:off x="5406369" y="366416"/>
              <a:ext cx="104886" cy="104886"/>
              <a:chOff x="5406369" y="366416"/>
              <a:chExt cx="104886" cy="104886"/>
            </a:xfrm>
            <a:solidFill>
              <a:srgbClr val="212E39"/>
            </a:solidFill>
          </p:grpSpPr>
          <p:sp>
            <p:nvSpPr>
              <p:cNvPr id="883" name="Dowolny kształt: kształt 882"/>
              <p:cNvSpPr/>
              <p:nvPr/>
            </p:nvSpPr>
            <p:spPr>
              <a:xfrm>
                <a:off x="5406454" y="366507"/>
                <a:ext cx="104716" cy="104716"/>
              </a:xfrm>
              <a:custGeom>
                <a:avLst/>
                <a:gdLst>
                  <a:gd name="connsiteX0" fmla="*/ 104717 w 104716"/>
                  <a:gd name="connsiteY0" fmla="*/ 52358 h 104716"/>
                  <a:gd name="connsiteX1" fmla="*/ 52358 w 104716"/>
                  <a:gd name="connsiteY1" fmla="*/ 104717 h 104716"/>
                  <a:gd name="connsiteX2" fmla="*/ 0 w 104716"/>
                  <a:gd name="connsiteY2" fmla="*/ 52358 h 104716"/>
                  <a:gd name="connsiteX3" fmla="*/ 52358 w 104716"/>
                  <a:gd name="connsiteY3" fmla="*/ 0 h 104716"/>
                  <a:gd name="connsiteX4" fmla="*/ 104717 w 104716"/>
                  <a:gd name="connsiteY4" fmla="*/ 52358 h 10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6" h="104716">
                    <a:moveTo>
                      <a:pt x="104717" y="52358"/>
                    </a:moveTo>
                    <a:cubicBezTo>
                      <a:pt x="104717" y="81275"/>
                      <a:pt x="81275" y="104717"/>
                      <a:pt x="52358" y="104717"/>
                    </a:cubicBezTo>
                    <a:cubicBezTo>
                      <a:pt x="23442" y="104717"/>
                      <a:pt x="0" y="81275"/>
                      <a:pt x="0" y="52358"/>
                    </a:cubicBezTo>
                    <a:cubicBezTo>
                      <a:pt x="0" y="23442"/>
                      <a:pt x="23442" y="0"/>
                      <a:pt x="52358" y="0"/>
                    </a:cubicBezTo>
                    <a:cubicBezTo>
                      <a:pt x="81275" y="0"/>
                      <a:pt x="104717" y="23442"/>
                      <a:pt x="104717" y="52358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884" name="Dowolny kształt: kształt 883"/>
              <p:cNvSpPr/>
              <p:nvPr/>
            </p:nvSpPr>
            <p:spPr>
              <a:xfrm>
                <a:off x="5406369" y="366416"/>
                <a:ext cx="104886" cy="104886"/>
              </a:xfrm>
              <a:custGeom>
                <a:avLst/>
                <a:gdLst>
                  <a:gd name="connsiteX0" fmla="*/ 52443 w 104886"/>
                  <a:gd name="connsiteY0" fmla="*/ 104887 h 104886"/>
                  <a:gd name="connsiteX1" fmla="*/ 15360 w 104886"/>
                  <a:gd name="connsiteY1" fmla="*/ 89526 h 104886"/>
                  <a:gd name="connsiteX2" fmla="*/ 0 w 104886"/>
                  <a:gd name="connsiteY2" fmla="*/ 52443 h 104886"/>
                  <a:gd name="connsiteX3" fmla="*/ 15360 w 104886"/>
                  <a:gd name="connsiteY3" fmla="*/ 15361 h 104886"/>
                  <a:gd name="connsiteX4" fmla="*/ 52443 w 104886"/>
                  <a:gd name="connsiteY4" fmla="*/ 0 h 104886"/>
                  <a:gd name="connsiteX5" fmla="*/ 89526 w 104886"/>
                  <a:gd name="connsiteY5" fmla="*/ 15361 h 104886"/>
                  <a:gd name="connsiteX6" fmla="*/ 104887 w 104886"/>
                  <a:gd name="connsiteY6" fmla="*/ 52443 h 104886"/>
                  <a:gd name="connsiteX7" fmla="*/ 89526 w 104886"/>
                  <a:gd name="connsiteY7" fmla="*/ 89526 h 104886"/>
                  <a:gd name="connsiteX8" fmla="*/ 52443 w 104886"/>
                  <a:gd name="connsiteY8" fmla="*/ 104887 h 104886"/>
                  <a:gd name="connsiteX9" fmla="*/ 52443 w 104886"/>
                  <a:gd name="connsiteY9" fmla="*/ 170 h 104886"/>
                  <a:gd name="connsiteX10" fmla="*/ 164 w 104886"/>
                  <a:gd name="connsiteY10" fmla="*/ 52450 h 104886"/>
                  <a:gd name="connsiteX11" fmla="*/ 52443 w 104886"/>
                  <a:gd name="connsiteY11" fmla="*/ 104730 h 104886"/>
                  <a:gd name="connsiteX12" fmla="*/ 104723 w 104886"/>
                  <a:gd name="connsiteY12" fmla="*/ 52450 h 104886"/>
                  <a:gd name="connsiteX13" fmla="*/ 52443 w 104886"/>
                  <a:gd name="connsiteY13" fmla="*/ 170 h 10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4886" h="104886">
                    <a:moveTo>
                      <a:pt x="52443" y="104887"/>
                    </a:moveTo>
                    <a:cubicBezTo>
                      <a:pt x="38438" y="104887"/>
                      <a:pt x="25269" y="99435"/>
                      <a:pt x="15360" y="89526"/>
                    </a:cubicBezTo>
                    <a:cubicBezTo>
                      <a:pt x="5458" y="79624"/>
                      <a:pt x="0" y="66456"/>
                      <a:pt x="0" y="52443"/>
                    </a:cubicBezTo>
                    <a:cubicBezTo>
                      <a:pt x="0" y="38431"/>
                      <a:pt x="5452" y="25269"/>
                      <a:pt x="15360" y="15361"/>
                    </a:cubicBezTo>
                    <a:cubicBezTo>
                      <a:pt x="25263" y="5458"/>
                      <a:pt x="38431" y="0"/>
                      <a:pt x="52443" y="0"/>
                    </a:cubicBezTo>
                    <a:cubicBezTo>
                      <a:pt x="66456" y="0"/>
                      <a:pt x="79617" y="5452"/>
                      <a:pt x="89526" y="15361"/>
                    </a:cubicBezTo>
                    <a:cubicBezTo>
                      <a:pt x="99428" y="25263"/>
                      <a:pt x="104887" y="38431"/>
                      <a:pt x="104887" y="52443"/>
                    </a:cubicBezTo>
                    <a:cubicBezTo>
                      <a:pt x="104887" y="66456"/>
                      <a:pt x="99435" y="79617"/>
                      <a:pt x="89526" y="89526"/>
                    </a:cubicBezTo>
                    <a:cubicBezTo>
                      <a:pt x="79624" y="99428"/>
                      <a:pt x="66456" y="104887"/>
                      <a:pt x="52443" y="104887"/>
                    </a:cubicBezTo>
                    <a:close/>
                    <a:moveTo>
                      <a:pt x="52443" y="170"/>
                    </a:moveTo>
                    <a:cubicBezTo>
                      <a:pt x="23620" y="170"/>
                      <a:pt x="164" y="23620"/>
                      <a:pt x="164" y="52450"/>
                    </a:cubicBezTo>
                    <a:cubicBezTo>
                      <a:pt x="164" y="81280"/>
                      <a:pt x="23614" y="104730"/>
                      <a:pt x="52443" y="104730"/>
                    </a:cubicBezTo>
                    <a:cubicBezTo>
                      <a:pt x="81273" y="104730"/>
                      <a:pt x="104723" y="81280"/>
                      <a:pt x="104723" y="52450"/>
                    </a:cubicBezTo>
                    <a:cubicBezTo>
                      <a:pt x="104723" y="23620"/>
                      <a:pt x="81273" y="170"/>
                      <a:pt x="52443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887" name="Grupa 886"/>
          <p:cNvGrpSpPr/>
          <p:nvPr userDrawn="1"/>
        </p:nvGrpSpPr>
        <p:grpSpPr>
          <a:xfrm>
            <a:off x="22700229" y="-3385417"/>
            <a:ext cx="616302" cy="513766"/>
            <a:chOff x="5700970" y="366416"/>
            <a:chExt cx="314149" cy="261883"/>
          </a:xfrm>
        </p:grpSpPr>
        <p:sp>
          <p:nvSpPr>
            <p:cNvPr id="888" name="Dowolny kształt: kształt 887"/>
            <p:cNvSpPr/>
            <p:nvPr/>
          </p:nvSpPr>
          <p:spPr>
            <a:xfrm>
              <a:off x="5700970" y="483522"/>
              <a:ext cx="196343" cy="144777"/>
            </a:xfrm>
            <a:custGeom>
              <a:avLst/>
              <a:gdLst>
                <a:gd name="connsiteX0" fmla="*/ 196344 w 196343"/>
                <a:gd name="connsiteY0" fmla="*/ 144777 h 144777"/>
                <a:gd name="connsiteX1" fmla="*/ 196344 w 196343"/>
                <a:gd name="connsiteY1" fmla="*/ 53150 h 144777"/>
                <a:gd name="connsiteX2" fmla="*/ 143305 w 196343"/>
                <a:gd name="connsiteY2" fmla="*/ 0 h 144777"/>
                <a:gd name="connsiteX3" fmla="*/ 52358 w 196343"/>
                <a:gd name="connsiteY3" fmla="*/ 792 h 144777"/>
                <a:gd name="connsiteX4" fmla="*/ 0 w 196343"/>
                <a:gd name="connsiteY4" fmla="*/ 53150 h 144777"/>
                <a:gd name="connsiteX5" fmla="*/ 0 w 196343"/>
                <a:gd name="connsiteY5" fmla="*/ 144777 h 144777"/>
                <a:gd name="connsiteX6" fmla="*/ 65448 w 196343"/>
                <a:gd name="connsiteY6" fmla="*/ 118598 h 144777"/>
                <a:gd name="connsiteX7" fmla="*/ 26179 w 196343"/>
                <a:gd name="connsiteY7" fmla="*/ 118598 h 144777"/>
                <a:gd name="connsiteX8" fmla="*/ 26179 w 196343"/>
                <a:gd name="connsiteY8" fmla="*/ 66240 h 144777"/>
                <a:gd name="connsiteX9" fmla="*/ 65448 w 196343"/>
                <a:gd name="connsiteY9" fmla="*/ 26971 h 144777"/>
                <a:gd name="connsiteX10" fmla="*/ 130896 w 196343"/>
                <a:gd name="connsiteY10" fmla="*/ 26971 h 14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343" h="144777">
                  <a:moveTo>
                    <a:pt x="196344" y="144777"/>
                  </a:moveTo>
                  <a:lnTo>
                    <a:pt x="196344" y="53150"/>
                  </a:lnTo>
                  <a:lnTo>
                    <a:pt x="143305" y="0"/>
                  </a:lnTo>
                  <a:lnTo>
                    <a:pt x="52358" y="792"/>
                  </a:lnTo>
                  <a:lnTo>
                    <a:pt x="0" y="53150"/>
                  </a:lnTo>
                  <a:lnTo>
                    <a:pt x="0" y="144777"/>
                  </a:lnTo>
                  <a:moveTo>
                    <a:pt x="65448" y="118598"/>
                  </a:moveTo>
                  <a:lnTo>
                    <a:pt x="26179" y="118598"/>
                  </a:lnTo>
                  <a:lnTo>
                    <a:pt x="26179" y="66240"/>
                  </a:lnTo>
                  <a:lnTo>
                    <a:pt x="65448" y="26971"/>
                  </a:lnTo>
                  <a:lnTo>
                    <a:pt x="130896" y="26971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89" name="Dowolny kształt: kształt 888"/>
            <p:cNvSpPr/>
            <p:nvPr/>
          </p:nvSpPr>
          <p:spPr>
            <a:xfrm>
              <a:off x="5897313" y="497403"/>
              <a:ext cx="117806" cy="130895"/>
            </a:xfrm>
            <a:custGeom>
              <a:avLst/>
              <a:gdLst>
                <a:gd name="connsiteX0" fmla="*/ 0 w 117806"/>
                <a:gd name="connsiteY0" fmla="*/ 0 h 130895"/>
                <a:gd name="connsiteX1" fmla="*/ 26179 w 117806"/>
                <a:gd name="connsiteY1" fmla="*/ 39269 h 130895"/>
                <a:gd name="connsiteX2" fmla="*/ 26179 w 117806"/>
                <a:gd name="connsiteY2" fmla="*/ 130896 h 130895"/>
                <a:gd name="connsiteX3" fmla="*/ 117806 w 117806"/>
                <a:gd name="connsiteY3" fmla="*/ 130896 h 130895"/>
                <a:gd name="connsiteX4" fmla="*/ 117806 w 117806"/>
                <a:gd name="connsiteY4" fmla="*/ 65448 h 130895"/>
                <a:gd name="connsiteX5" fmla="*/ 65448 w 117806"/>
                <a:gd name="connsiteY5" fmla="*/ 0 h 130895"/>
                <a:gd name="connsiteX6" fmla="*/ 0 w 117806"/>
                <a:gd name="connsiteY6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806" h="130895">
                  <a:moveTo>
                    <a:pt x="0" y="0"/>
                  </a:moveTo>
                  <a:lnTo>
                    <a:pt x="26179" y="39269"/>
                  </a:lnTo>
                  <a:lnTo>
                    <a:pt x="26179" y="130896"/>
                  </a:lnTo>
                  <a:lnTo>
                    <a:pt x="117806" y="130896"/>
                  </a:lnTo>
                  <a:lnTo>
                    <a:pt x="117806" y="65448"/>
                  </a:lnTo>
                  <a:lnTo>
                    <a:pt x="65448" y="0"/>
                  </a:lnTo>
                  <a:lnTo>
                    <a:pt x="0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890" name="Grafika 52"/>
            <p:cNvGrpSpPr/>
            <p:nvPr/>
          </p:nvGrpSpPr>
          <p:grpSpPr>
            <a:xfrm>
              <a:off x="5871049" y="392595"/>
              <a:ext cx="91797" cy="91797"/>
              <a:chOff x="5871049" y="392595"/>
              <a:chExt cx="91797" cy="91797"/>
            </a:xfrm>
            <a:solidFill>
              <a:srgbClr val="212E39"/>
            </a:solidFill>
          </p:grpSpPr>
          <p:sp>
            <p:nvSpPr>
              <p:cNvPr id="894" name="Dowolny kształt: kształt 893"/>
              <p:cNvSpPr/>
              <p:nvPr/>
            </p:nvSpPr>
            <p:spPr>
              <a:xfrm>
                <a:off x="5871134" y="392687"/>
                <a:ext cx="91626" cy="91626"/>
              </a:xfrm>
              <a:custGeom>
                <a:avLst/>
                <a:gdLst>
                  <a:gd name="connsiteX0" fmla="*/ 91627 w 91626"/>
                  <a:gd name="connsiteY0" fmla="*/ 45813 h 91626"/>
                  <a:gd name="connsiteX1" fmla="*/ 45814 w 91626"/>
                  <a:gd name="connsiteY1" fmla="*/ 91627 h 91626"/>
                  <a:gd name="connsiteX2" fmla="*/ 0 w 91626"/>
                  <a:gd name="connsiteY2" fmla="*/ 45813 h 91626"/>
                  <a:gd name="connsiteX3" fmla="*/ 45814 w 91626"/>
                  <a:gd name="connsiteY3" fmla="*/ 0 h 91626"/>
                  <a:gd name="connsiteX4" fmla="*/ 91627 w 91626"/>
                  <a:gd name="connsiteY4" fmla="*/ 45813 h 91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626" h="91626">
                    <a:moveTo>
                      <a:pt x="91627" y="45813"/>
                    </a:moveTo>
                    <a:cubicBezTo>
                      <a:pt x="91627" y="71116"/>
                      <a:pt x="71116" y="91627"/>
                      <a:pt x="45814" y="91627"/>
                    </a:cubicBezTo>
                    <a:cubicBezTo>
                      <a:pt x="20511" y="91627"/>
                      <a:pt x="0" y="71116"/>
                      <a:pt x="0" y="45813"/>
                    </a:cubicBezTo>
                    <a:cubicBezTo>
                      <a:pt x="0" y="20511"/>
                      <a:pt x="20511" y="0"/>
                      <a:pt x="45814" y="0"/>
                    </a:cubicBezTo>
                    <a:cubicBezTo>
                      <a:pt x="71116" y="0"/>
                      <a:pt x="91627" y="20511"/>
                      <a:pt x="91627" y="45813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895" name="Dowolny kształt: kształt 894"/>
              <p:cNvSpPr/>
              <p:nvPr/>
            </p:nvSpPr>
            <p:spPr>
              <a:xfrm>
                <a:off x="5871049" y="392595"/>
                <a:ext cx="91797" cy="91797"/>
              </a:xfrm>
              <a:custGeom>
                <a:avLst/>
                <a:gdLst>
                  <a:gd name="connsiteX0" fmla="*/ 45899 w 91797"/>
                  <a:gd name="connsiteY0" fmla="*/ 91797 h 91797"/>
                  <a:gd name="connsiteX1" fmla="*/ 13443 w 91797"/>
                  <a:gd name="connsiteY1" fmla="*/ 78354 h 91797"/>
                  <a:gd name="connsiteX2" fmla="*/ 0 w 91797"/>
                  <a:gd name="connsiteY2" fmla="*/ 45899 h 91797"/>
                  <a:gd name="connsiteX3" fmla="*/ 13443 w 91797"/>
                  <a:gd name="connsiteY3" fmla="*/ 13443 h 91797"/>
                  <a:gd name="connsiteX4" fmla="*/ 45899 w 91797"/>
                  <a:gd name="connsiteY4" fmla="*/ 0 h 91797"/>
                  <a:gd name="connsiteX5" fmla="*/ 78354 w 91797"/>
                  <a:gd name="connsiteY5" fmla="*/ 13443 h 91797"/>
                  <a:gd name="connsiteX6" fmla="*/ 91797 w 91797"/>
                  <a:gd name="connsiteY6" fmla="*/ 45899 h 91797"/>
                  <a:gd name="connsiteX7" fmla="*/ 78354 w 91797"/>
                  <a:gd name="connsiteY7" fmla="*/ 78354 h 91797"/>
                  <a:gd name="connsiteX8" fmla="*/ 45899 w 91797"/>
                  <a:gd name="connsiteY8" fmla="*/ 91797 h 91797"/>
                  <a:gd name="connsiteX9" fmla="*/ 45899 w 91797"/>
                  <a:gd name="connsiteY9" fmla="*/ 170 h 91797"/>
                  <a:gd name="connsiteX10" fmla="*/ 164 w 91797"/>
                  <a:gd name="connsiteY10" fmla="*/ 45905 h 91797"/>
                  <a:gd name="connsiteX11" fmla="*/ 45899 w 91797"/>
                  <a:gd name="connsiteY11" fmla="*/ 91640 h 91797"/>
                  <a:gd name="connsiteX12" fmla="*/ 91633 w 91797"/>
                  <a:gd name="connsiteY12" fmla="*/ 45905 h 91797"/>
                  <a:gd name="connsiteX13" fmla="*/ 45899 w 91797"/>
                  <a:gd name="connsiteY13" fmla="*/ 170 h 91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1797" h="91797">
                    <a:moveTo>
                      <a:pt x="45899" y="91797"/>
                    </a:moveTo>
                    <a:cubicBezTo>
                      <a:pt x="33640" y="91797"/>
                      <a:pt x="22115" y="87026"/>
                      <a:pt x="13443" y="78354"/>
                    </a:cubicBezTo>
                    <a:cubicBezTo>
                      <a:pt x="4778" y="69689"/>
                      <a:pt x="0" y="58164"/>
                      <a:pt x="0" y="45899"/>
                    </a:cubicBezTo>
                    <a:cubicBezTo>
                      <a:pt x="0" y="33634"/>
                      <a:pt x="4771" y="22115"/>
                      <a:pt x="13443" y="13443"/>
                    </a:cubicBezTo>
                    <a:cubicBezTo>
                      <a:pt x="22108" y="4778"/>
                      <a:pt x="33633" y="0"/>
                      <a:pt x="45899" y="0"/>
                    </a:cubicBezTo>
                    <a:cubicBezTo>
                      <a:pt x="58164" y="0"/>
                      <a:pt x="69682" y="4771"/>
                      <a:pt x="78354" y="13443"/>
                    </a:cubicBezTo>
                    <a:cubicBezTo>
                      <a:pt x="87019" y="22108"/>
                      <a:pt x="91797" y="33634"/>
                      <a:pt x="91797" y="45899"/>
                    </a:cubicBezTo>
                    <a:cubicBezTo>
                      <a:pt x="91797" y="58164"/>
                      <a:pt x="87026" y="69682"/>
                      <a:pt x="78354" y="78354"/>
                    </a:cubicBezTo>
                    <a:cubicBezTo>
                      <a:pt x="69689" y="87019"/>
                      <a:pt x="58164" y="91797"/>
                      <a:pt x="45899" y="91797"/>
                    </a:cubicBezTo>
                    <a:close/>
                    <a:moveTo>
                      <a:pt x="45899" y="170"/>
                    </a:moveTo>
                    <a:cubicBezTo>
                      <a:pt x="20682" y="170"/>
                      <a:pt x="164" y="20688"/>
                      <a:pt x="164" y="45905"/>
                    </a:cubicBezTo>
                    <a:cubicBezTo>
                      <a:pt x="164" y="71122"/>
                      <a:pt x="20682" y="91640"/>
                      <a:pt x="45899" y="91640"/>
                    </a:cubicBezTo>
                    <a:cubicBezTo>
                      <a:pt x="71115" y="91640"/>
                      <a:pt x="91633" y="71122"/>
                      <a:pt x="91633" y="45905"/>
                    </a:cubicBezTo>
                    <a:cubicBezTo>
                      <a:pt x="91633" y="20688"/>
                      <a:pt x="71115" y="170"/>
                      <a:pt x="45899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  <p:grpSp>
          <p:nvGrpSpPr>
            <p:cNvPr id="891" name="Grafika 52"/>
            <p:cNvGrpSpPr/>
            <p:nvPr/>
          </p:nvGrpSpPr>
          <p:grpSpPr>
            <a:xfrm>
              <a:off x="5746698" y="366416"/>
              <a:ext cx="104886" cy="104886"/>
              <a:chOff x="5746698" y="366416"/>
              <a:chExt cx="104886" cy="104886"/>
            </a:xfrm>
            <a:solidFill>
              <a:srgbClr val="212E39"/>
            </a:solidFill>
          </p:grpSpPr>
          <p:sp>
            <p:nvSpPr>
              <p:cNvPr id="892" name="Dowolny kształt: kształt 891"/>
              <p:cNvSpPr/>
              <p:nvPr/>
            </p:nvSpPr>
            <p:spPr>
              <a:xfrm>
                <a:off x="5746783" y="366507"/>
                <a:ext cx="104716" cy="104716"/>
              </a:xfrm>
              <a:custGeom>
                <a:avLst/>
                <a:gdLst>
                  <a:gd name="connsiteX0" fmla="*/ 104717 w 104716"/>
                  <a:gd name="connsiteY0" fmla="*/ 52358 h 104716"/>
                  <a:gd name="connsiteX1" fmla="*/ 52358 w 104716"/>
                  <a:gd name="connsiteY1" fmla="*/ 104717 h 104716"/>
                  <a:gd name="connsiteX2" fmla="*/ 0 w 104716"/>
                  <a:gd name="connsiteY2" fmla="*/ 52358 h 104716"/>
                  <a:gd name="connsiteX3" fmla="*/ 52358 w 104716"/>
                  <a:gd name="connsiteY3" fmla="*/ 0 h 104716"/>
                  <a:gd name="connsiteX4" fmla="*/ 104717 w 104716"/>
                  <a:gd name="connsiteY4" fmla="*/ 52358 h 10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6" h="104716">
                    <a:moveTo>
                      <a:pt x="104717" y="52358"/>
                    </a:moveTo>
                    <a:cubicBezTo>
                      <a:pt x="104717" y="81275"/>
                      <a:pt x="81275" y="104717"/>
                      <a:pt x="52358" y="104717"/>
                    </a:cubicBezTo>
                    <a:cubicBezTo>
                      <a:pt x="23442" y="104717"/>
                      <a:pt x="0" y="81275"/>
                      <a:pt x="0" y="52358"/>
                    </a:cubicBezTo>
                    <a:cubicBezTo>
                      <a:pt x="0" y="23442"/>
                      <a:pt x="23442" y="0"/>
                      <a:pt x="52358" y="0"/>
                    </a:cubicBezTo>
                    <a:cubicBezTo>
                      <a:pt x="81275" y="0"/>
                      <a:pt x="104717" y="23442"/>
                      <a:pt x="104717" y="52358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893" name="Dowolny kształt: kształt 892"/>
              <p:cNvSpPr/>
              <p:nvPr/>
            </p:nvSpPr>
            <p:spPr>
              <a:xfrm>
                <a:off x="5746698" y="366416"/>
                <a:ext cx="104886" cy="104886"/>
              </a:xfrm>
              <a:custGeom>
                <a:avLst/>
                <a:gdLst>
                  <a:gd name="connsiteX0" fmla="*/ 52443 w 104886"/>
                  <a:gd name="connsiteY0" fmla="*/ 104887 h 104886"/>
                  <a:gd name="connsiteX1" fmla="*/ 15360 w 104886"/>
                  <a:gd name="connsiteY1" fmla="*/ 89526 h 104886"/>
                  <a:gd name="connsiteX2" fmla="*/ 0 w 104886"/>
                  <a:gd name="connsiteY2" fmla="*/ 52443 h 104886"/>
                  <a:gd name="connsiteX3" fmla="*/ 15360 w 104886"/>
                  <a:gd name="connsiteY3" fmla="*/ 15361 h 104886"/>
                  <a:gd name="connsiteX4" fmla="*/ 52443 w 104886"/>
                  <a:gd name="connsiteY4" fmla="*/ 0 h 104886"/>
                  <a:gd name="connsiteX5" fmla="*/ 89526 w 104886"/>
                  <a:gd name="connsiteY5" fmla="*/ 15361 h 104886"/>
                  <a:gd name="connsiteX6" fmla="*/ 104887 w 104886"/>
                  <a:gd name="connsiteY6" fmla="*/ 52443 h 104886"/>
                  <a:gd name="connsiteX7" fmla="*/ 89526 w 104886"/>
                  <a:gd name="connsiteY7" fmla="*/ 89526 h 104886"/>
                  <a:gd name="connsiteX8" fmla="*/ 52443 w 104886"/>
                  <a:gd name="connsiteY8" fmla="*/ 104887 h 104886"/>
                  <a:gd name="connsiteX9" fmla="*/ 52443 w 104886"/>
                  <a:gd name="connsiteY9" fmla="*/ 170 h 104886"/>
                  <a:gd name="connsiteX10" fmla="*/ 164 w 104886"/>
                  <a:gd name="connsiteY10" fmla="*/ 52450 h 104886"/>
                  <a:gd name="connsiteX11" fmla="*/ 52443 w 104886"/>
                  <a:gd name="connsiteY11" fmla="*/ 104730 h 104886"/>
                  <a:gd name="connsiteX12" fmla="*/ 104723 w 104886"/>
                  <a:gd name="connsiteY12" fmla="*/ 52450 h 104886"/>
                  <a:gd name="connsiteX13" fmla="*/ 52443 w 104886"/>
                  <a:gd name="connsiteY13" fmla="*/ 170 h 10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4886" h="104886">
                    <a:moveTo>
                      <a:pt x="52443" y="104887"/>
                    </a:moveTo>
                    <a:cubicBezTo>
                      <a:pt x="38438" y="104887"/>
                      <a:pt x="25269" y="99435"/>
                      <a:pt x="15360" y="89526"/>
                    </a:cubicBezTo>
                    <a:cubicBezTo>
                      <a:pt x="5458" y="79624"/>
                      <a:pt x="0" y="66456"/>
                      <a:pt x="0" y="52443"/>
                    </a:cubicBezTo>
                    <a:cubicBezTo>
                      <a:pt x="0" y="38431"/>
                      <a:pt x="5452" y="25269"/>
                      <a:pt x="15360" y="15361"/>
                    </a:cubicBezTo>
                    <a:cubicBezTo>
                      <a:pt x="25263" y="5458"/>
                      <a:pt x="38431" y="0"/>
                      <a:pt x="52443" y="0"/>
                    </a:cubicBezTo>
                    <a:cubicBezTo>
                      <a:pt x="66456" y="0"/>
                      <a:pt x="79617" y="5452"/>
                      <a:pt x="89526" y="15361"/>
                    </a:cubicBezTo>
                    <a:cubicBezTo>
                      <a:pt x="99428" y="25263"/>
                      <a:pt x="104887" y="38431"/>
                      <a:pt x="104887" y="52443"/>
                    </a:cubicBezTo>
                    <a:cubicBezTo>
                      <a:pt x="104887" y="66456"/>
                      <a:pt x="99435" y="79617"/>
                      <a:pt x="89526" y="89526"/>
                    </a:cubicBezTo>
                    <a:cubicBezTo>
                      <a:pt x="79624" y="99428"/>
                      <a:pt x="66456" y="104887"/>
                      <a:pt x="52443" y="104887"/>
                    </a:cubicBezTo>
                    <a:close/>
                    <a:moveTo>
                      <a:pt x="52443" y="170"/>
                    </a:moveTo>
                    <a:cubicBezTo>
                      <a:pt x="23620" y="170"/>
                      <a:pt x="164" y="23620"/>
                      <a:pt x="164" y="52450"/>
                    </a:cubicBezTo>
                    <a:cubicBezTo>
                      <a:pt x="164" y="81280"/>
                      <a:pt x="23614" y="104730"/>
                      <a:pt x="52443" y="104730"/>
                    </a:cubicBezTo>
                    <a:cubicBezTo>
                      <a:pt x="81273" y="104730"/>
                      <a:pt x="104723" y="81280"/>
                      <a:pt x="104723" y="52450"/>
                    </a:cubicBezTo>
                    <a:cubicBezTo>
                      <a:pt x="104723" y="23620"/>
                      <a:pt x="81273" y="170"/>
                      <a:pt x="52443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896" name="Grafika 52"/>
          <p:cNvGrpSpPr/>
          <p:nvPr userDrawn="1"/>
        </p:nvGrpSpPr>
        <p:grpSpPr>
          <a:xfrm>
            <a:off x="21391058" y="-2768934"/>
            <a:ext cx="564469" cy="616302"/>
            <a:chOff x="5033644" y="680657"/>
            <a:chExt cx="287728" cy="314149"/>
          </a:xfrm>
          <a:solidFill>
            <a:srgbClr val="212E39"/>
          </a:solidFill>
        </p:grpSpPr>
        <p:sp>
          <p:nvSpPr>
            <p:cNvPr id="897" name="Dowolny kształt: kształt 896"/>
            <p:cNvSpPr/>
            <p:nvPr/>
          </p:nvSpPr>
          <p:spPr>
            <a:xfrm>
              <a:off x="5255937" y="877001"/>
              <a:ext cx="52345" cy="52358"/>
            </a:xfrm>
            <a:custGeom>
              <a:avLst/>
              <a:gdLst>
                <a:gd name="connsiteX0" fmla="*/ 0 w 52345"/>
                <a:gd name="connsiteY0" fmla="*/ 26179 h 52358"/>
                <a:gd name="connsiteX1" fmla="*/ 0 w 52345"/>
                <a:gd name="connsiteY1" fmla="*/ 26192 h 52358"/>
                <a:gd name="connsiteX2" fmla="*/ 25970 w 52345"/>
                <a:gd name="connsiteY2" fmla="*/ 52358 h 52358"/>
                <a:gd name="connsiteX3" fmla="*/ 26173 w 52345"/>
                <a:gd name="connsiteY3" fmla="*/ 52358 h 52358"/>
                <a:gd name="connsiteX4" fmla="*/ 52345 w 52345"/>
                <a:gd name="connsiteY4" fmla="*/ 26179 h 52358"/>
                <a:gd name="connsiteX5" fmla="*/ 26173 w 52345"/>
                <a:gd name="connsiteY5" fmla="*/ 0 h 52358"/>
                <a:gd name="connsiteX6" fmla="*/ 0 w 5234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0" y="26179"/>
                  </a:move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98" name="Dowolny kształt: kształt 897"/>
            <p:cNvSpPr/>
            <p:nvPr/>
          </p:nvSpPr>
          <p:spPr>
            <a:xfrm>
              <a:off x="5242678" y="942449"/>
              <a:ext cx="78694" cy="52358"/>
            </a:xfrm>
            <a:custGeom>
              <a:avLst/>
              <a:gdLst>
                <a:gd name="connsiteX0" fmla="*/ 52516 w 78694"/>
                <a:gd name="connsiteY0" fmla="*/ 0 h 52358"/>
                <a:gd name="connsiteX1" fmla="*/ 26336 w 78694"/>
                <a:gd name="connsiteY1" fmla="*/ 0 h 52358"/>
                <a:gd name="connsiteX2" fmla="*/ 157 w 78694"/>
                <a:gd name="connsiteY2" fmla="*/ 26179 h 52358"/>
                <a:gd name="connsiteX3" fmla="*/ 0 w 78694"/>
                <a:gd name="connsiteY3" fmla="*/ 52358 h 52358"/>
                <a:gd name="connsiteX4" fmla="*/ 78537 w 78694"/>
                <a:gd name="connsiteY4" fmla="*/ 52358 h 52358"/>
                <a:gd name="connsiteX5" fmla="*/ 78695 w 78694"/>
                <a:gd name="connsiteY5" fmla="*/ 26179 h 52358"/>
                <a:gd name="connsiteX6" fmla="*/ 52516 w 78694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694" h="52358">
                  <a:moveTo>
                    <a:pt x="52516" y="0"/>
                  </a:moveTo>
                  <a:lnTo>
                    <a:pt x="26336" y="0"/>
                  </a:lnTo>
                  <a:lnTo>
                    <a:pt x="157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695" y="26179"/>
                  </a:lnTo>
                  <a:lnTo>
                    <a:pt x="5251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99" name="Dowolny kształt: kształt 898"/>
            <p:cNvSpPr/>
            <p:nvPr/>
          </p:nvSpPr>
          <p:spPr>
            <a:xfrm>
              <a:off x="5046910" y="877001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6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6" y="40637"/>
                    <a:pt x="52346" y="26179"/>
                  </a:cubicBezTo>
                  <a:cubicBezTo>
                    <a:pt x="52346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0" name="Dowolny kształt: kształt 899"/>
            <p:cNvSpPr/>
            <p:nvPr/>
          </p:nvSpPr>
          <p:spPr>
            <a:xfrm>
              <a:off x="5033644" y="942449"/>
              <a:ext cx="78701" cy="52358"/>
            </a:xfrm>
            <a:custGeom>
              <a:avLst/>
              <a:gdLst>
                <a:gd name="connsiteX0" fmla="*/ 26343 w 78701"/>
                <a:gd name="connsiteY0" fmla="*/ 0 h 52358"/>
                <a:gd name="connsiteX1" fmla="*/ 164 w 78701"/>
                <a:gd name="connsiteY1" fmla="*/ 26179 h 52358"/>
                <a:gd name="connsiteX2" fmla="*/ 0 w 78701"/>
                <a:gd name="connsiteY2" fmla="*/ 52358 h 52358"/>
                <a:gd name="connsiteX3" fmla="*/ 78537 w 78701"/>
                <a:gd name="connsiteY3" fmla="*/ 52358 h 52358"/>
                <a:gd name="connsiteX4" fmla="*/ 78701 w 78701"/>
                <a:gd name="connsiteY4" fmla="*/ 26179 h 52358"/>
                <a:gd name="connsiteX5" fmla="*/ 52522 w 78701"/>
                <a:gd name="connsiteY5" fmla="*/ 0 h 52358"/>
                <a:gd name="connsiteX6" fmla="*/ 26343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26343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lnTo>
                    <a:pt x="2634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1" name="Dowolny kształt: kształt 900"/>
            <p:cNvSpPr/>
            <p:nvPr/>
          </p:nvSpPr>
          <p:spPr>
            <a:xfrm>
              <a:off x="5150867" y="877001"/>
              <a:ext cx="52345" cy="52358"/>
            </a:xfrm>
            <a:custGeom>
              <a:avLst/>
              <a:gdLst>
                <a:gd name="connsiteX0" fmla="*/ 0 w 52345"/>
                <a:gd name="connsiteY0" fmla="*/ 26179 h 52358"/>
                <a:gd name="connsiteX1" fmla="*/ 0 w 52345"/>
                <a:gd name="connsiteY1" fmla="*/ 26192 h 52358"/>
                <a:gd name="connsiteX2" fmla="*/ 25970 w 52345"/>
                <a:gd name="connsiteY2" fmla="*/ 52358 h 52358"/>
                <a:gd name="connsiteX3" fmla="*/ 26173 w 52345"/>
                <a:gd name="connsiteY3" fmla="*/ 52358 h 52358"/>
                <a:gd name="connsiteX4" fmla="*/ 52345 w 52345"/>
                <a:gd name="connsiteY4" fmla="*/ 26179 h 52358"/>
                <a:gd name="connsiteX5" fmla="*/ 26173 w 52345"/>
                <a:gd name="connsiteY5" fmla="*/ 0 h 52358"/>
                <a:gd name="connsiteX6" fmla="*/ 0 w 5234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0" y="26179"/>
                  </a:move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2" name="Dowolny kształt: kształt 901"/>
            <p:cNvSpPr/>
            <p:nvPr/>
          </p:nvSpPr>
          <p:spPr>
            <a:xfrm>
              <a:off x="5137608" y="942449"/>
              <a:ext cx="79047" cy="52358"/>
            </a:xfrm>
            <a:custGeom>
              <a:avLst/>
              <a:gdLst>
                <a:gd name="connsiteX0" fmla="*/ 26689 w 79047"/>
                <a:gd name="connsiteY0" fmla="*/ 0 h 52358"/>
                <a:gd name="connsiteX1" fmla="*/ 164 w 79047"/>
                <a:gd name="connsiteY1" fmla="*/ 26179 h 52358"/>
                <a:gd name="connsiteX2" fmla="*/ 0 w 79047"/>
                <a:gd name="connsiteY2" fmla="*/ 52358 h 52358"/>
                <a:gd name="connsiteX3" fmla="*/ 79048 w 79047"/>
                <a:gd name="connsiteY3" fmla="*/ 52358 h 52358"/>
                <a:gd name="connsiteX4" fmla="*/ 79048 w 79047"/>
                <a:gd name="connsiteY4" fmla="*/ 26179 h 52358"/>
                <a:gd name="connsiteX5" fmla="*/ 52869 w 79047"/>
                <a:gd name="connsiteY5" fmla="*/ 0 h 52358"/>
                <a:gd name="connsiteX6" fmla="*/ 26689 w 79047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47" h="52358">
                  <a:moveTo>
                    <a:pt x="26689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9048" y="52358"/>
                  </a:lnTo>
                  <a:lnTo>
                    <a:pt x="79048" y="26179"/>
                  </a:lnTo>
                  <a:lnTo>
                    <a:pt x="52869" y="0"/>
                  </a:lnTo>
                  <a:lnTo>
                    <a:pt x="2668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3" name="Dowolny kształt: kształt 902"/>
            <p:cNvSpPr/>
            <p:nvPr/>
          </p:nvSpPr>
          <p:spPr>
            <a:xfrm>
              <a:off x="5150874" y="68065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4" name="Dowolny kształt: kształt 903"/>
            <p:cNvSpPr/>
            <p:nvPr/>
          </p:nvSpPr>
          <p:spPr>
            <a:xfrm>
              <a:off x="5137772" y="746105"/>
              <a:ext cx="79394" cy="52358"/>
            </a:xfrm>
            <a:custGeom>
              <a:avLst/>
              <a:gdLst>
                <a:gd name="connsiteX0" fmla="*/ 79395 w 79394"/>
                <a:gd name="connsiteY0" fmla="*/ 52358 h 52358"/>
                <a:gd name="connsiteX1" fmla="*/ 78884 w 79394"/>
                <a:gd name="connsiteY1" fmla="*/ 26179 h 52358"/>
                <a:gd name="connsiteX2" fmla="*/ 52705 w 79394"/>
                <a:gd name="connsiteY2" fmla="*/ 0 h 52358"/>
                <a:gd name="connsiteX3" fmla="*/ 26526 w 79394"/>
                <a:gd name="connsiteY3" fmla="*/ 0 h 52358"/>
                <a:gd name="connsiteX4" fmla="*/ 0 w 79394"/>
                <a:gd name="connsiteY4" fmla="*/ 26179 h 52358"/>
                <a:gd name="connsiteX5" fmla="*/ 347 w 79394"/>
                <a:gd name="connsiteY5" fmla="*/ 52358 h 52358"/>
                <a:gd name="connsiteX6" fmla="*/ 79395 w 79394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94" h="52358">
                  <a:moveTo>
                    <a:pt x="79395" y="52358"/>
                  </a:moveTo>
                  <a:lnTo>
                    <a:pt x="78884" y="26179"/>
                  </a:lnTo>
                  <a:lnTo>
                    <a:pt x="52705" y="0"/>
                  </a:lnTo>
                  <a:lnTo>
                    <a:pt x="26526" y="0"/>
                  </a:lnTo>
                  <a:lnTo>
                    <a:pt x="0" y="26179"/>
                  </a:lnTo>
                  <a:lnTo>
                    <a:pt x="347" y="52358"/>
                  </a:lnTo>
                  <a:lnTo>
                    <a:pt x="79395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5" name="Dowolny kształt: kształt 904"/>
            <p:cNvSpPr/>
            <p:nvPr/>
          </p:nvSpPr>
          <p:spPr>
            <a:xfrm>
              <a:off x="5059581" y="811553"/>
              <a:ext cx="235703" cy="52358"/>
            </a:xfrm>
            <a:custGeom>
              <a:avLst/>
              <a:gdLst>
                <a:gd name="connsiteX0" fmla="*/ 26179 w 235703"/>
                <a:gd name="connsiteY0" fmla="*/ 26179 h 52358"/>
                <a:gd name="connsiteX1" fmla="*/ 104717 w 235703"/>
                <a:gd name="connsiteY1" fmla="*/ 26179 h 52358"/>
                <a:gd name="connsiteX2" fmla="*/ 104717 w 235703"/>
                <a:gd name="connsiteY2" fmla="*/ 52358 h 52358"/>
                <a:gd name="connsiteX3" fmla="*/ 130896 w 235703"/>
                <a:gd name="connsiteY3" fmla="*/ 52358 h 52358"/>
                <a:gd name="connsiteX4" fmla="*/ 130896 w 235703"/>
                <a:gd name="connsiteY4" fmla="*/ 26179 h 52358"/>
                <a:gd name="connsiteX5" fmla="*/ 209433 w 235703"/>
                <a:gd name="connsiteY5" fmla="*/ 26179 h 52358"/>
                <a:gd name="connsiteX6" fmla="*/ 209433 w 235703"/>
                <a:gd name="connsiteY6" fmla="*/ 52358 h 52358"/>
                <a:gd name="connsiteX7" fmla="*/ 235704 w 235703"/>
                <a:gd name="connsiteY7" fmla="*/ 52358 h 52358"/>
                <a:gd name="connsiteX8" fmla="*/ 235612 w 235703"/>
                <a:gd name="connsiteY8" fmla="*/ 26179 h 52358"/>
                <a:gd name="connsiteX9" fmla="*/ 235612 w 235703"/>
                <a:gd name="connsiteY9" fmla="*/ 0 h 52358"/>
                <a:gd name="connsiteX10" fmla="*/ 0 w 235703"/>
                <a:gd name="connsiteY10" fmla="*/ 0 h 52358"/>
                <a:gd name="connsiteX11" fmla="*/ 0 w 235703"/>
                <a:gd name="connsiteY11" fmla="*/ 26179 h 52358"/>
                <a:gd name="connsiteX12" fmla="*/ 0 w 235703"/>
                <a:gd name="connsiteY12" fmla="*/ 52358 h 52358"/>
                <a:gd name="connsiteX13" fmla="*/ 26179 w 235703"/>
                <a:gd name="connsiteY13" fmla="*/ 52358 h 52358"/>
                <a:gd name="connsiteX14" fmla="*/ 26179 w 235703"/>
                <a:gd name="connsiteY1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703" h="52358">
                  <a:moveTo>
                    <a:pt x="26179" y="26179"/>
                  </a:moveTo>
                  <a:lnTo>
                    <a:pt x="104717" y="26179"/>
                  </a:lnTo>
                  <a:lnTo>
                    <a:pt x="104717" y="52358"/>
                  </a:lnTo>
                  <a:lnTo>
                    <a:pt x="130896" y="52358"/>
                  </a:lnTo>
                  <a:lnTo>
                    <a:pt x="130896" y="26179"/>
                  </a:lnTo>
                  <a:lnTo>
                    <a:pt x="209433" y="26179"/>
                  </a:lnTo>
                  <a:lnTo>
                    <a:pt x="209433" y="52358"/>
                  </a:lnTo>
                  <a:lnTo>
                    <a:pt x="235704" y="52358"/>
                  </a:lnTo>
                  <a:lnTo>
                    <a:pt x="235612" y="26179"/>
                  </a:lnTo>
                  <a:lnTo>
                    <a:pt x="235612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906" name="Grafika 52"/>
          <p:cNvGrpSpPr/>
          <p:nvPr userDrawn="1"/>
        </p:nvGrpSpPr>
        <p:grpSpPr>
          <a:xfrm>
            <a:off x="22725907" y="-2743254"/>
            <a:ext cx="565266" cy="564944"/>
            <a:chOff x="5714059" y="693747"/>
            <a:chExt cx="288134" cy="287970"/>
          </a:xfrm>
          <a:solidFill>
            <a:srgbClr val="212E39"/>
          </a:solidFill>
        </p:grpSpPr>
        <p:sp>
          <p:nvSpPr>
            <p:cNvPr id="907" name="Dowolny kształt: kształt 906"/>
            <p:cNvSpPr/>
            <p:nvPr/>
          </p:nvSpPr>
          <p:spPr>
            <a:xfrm>
              <a:off x="5818776" y="785374"/>
              <a:ext cx="78537" cy="65447"/>
            </a:xfrm>
            <a:custGeom>
              <a:avLst/>
              <a:gdLst>
                <a:gd name="connsiteX0" fmla="*/ 0 w 78537"/>
                <a:gd name="connsiteY0" fmla="*/ 26179 h 65447"/>
                <a:gd name="connsiteX1" fmla="*/ 26179 w 78537"/>
                <a:gd name="connsiteY1" fmla="*/ 26179 h 65447"/>
                <a:gd name="connsiteX2" fmla="*/ 26179 w 78537"/>
                <a:gd name="connsiteY2" fmla="*/ 65448 h 65447"/>
                <a:gd name="connsiteX3" fmla="*/ 52535 w 78537"/>
                <a:gd name="connsiteY3" fmla="*/ 65448 h 65447"/>
                <a:gd name="connsiteX4" fmla="*/ 52535 w 78537"/>
                <a:gd name="connsiteY4" fmla="*/ 26179 h 65447"/>
                <a:gd name="connsiteX5" fmla="*/ 78537 w 78537"/>
                <a:gd name="connsiteY5" fmla="*/ 26179 h 65447"/>
                <a:gd name="connsiteX6" fmla="*/ 78537 w 78537"/>
                <a:gd name="connsiteY6" fmla="*/ 0 h 65447"/>
                <a:gd name="connsiteX7" fmla="*/ 0 w 78537"/>
                <a:gd name="connsiteY7" fmla="*/ 0 h 65447"/>
                <a:gd name="connsiteX8" fmla="*/ 0 w 78537"/>
                <a:gd name="connsiteY8" fmla="*/ 2617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65447">
                  <a:moveTo>
                    <a:pt x="0" y="26179"/>
                  </a:moveTo>
                  <a:lnTo>
                    <a:pt x="26179" y="26179"/>
                  </a:lnTo>
                  <a:lnTo>
                    <a:pt x="26179" y="65448"/>
                  </a:lnTo>
                  <a:lnTo>
                    <a:pt x="52535" y="65448"/>
                  </a:lnTo>
                  <a:lnTo>
                    <a:pt x="52535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0" y="0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8" name="Dowolny kształt: kształt 907"/>
            <p:cNvSpPr/>
            <p:nvPr/>
          </p:nvSpPr>
          <p:spPr>
            <a:xfrm>
              <a:off x="5936595" y="69374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9" name="Dowolny kształt: kształt 908"/>
            <p:cNvSpPr/>
            <p:nvPr/>
          </p:nvSpPr>
          <p:spPr>
            <a:xfrm>
              <a:off x="5923492" y="759195"/>
              <a:ext cx="78701" cy="52358"/>
            </a:xfrm>
            <a:custGeom>
              <a:avLst/>
              <a:gdLst>
                <a:gd name="connsiteX0" fmla="*/ 52522 w 78701"/>
                <a:gd name="connsiteY0" fmla="*/ 0 h 52358"/>
                <a:gd name="connsiteX1" fmla="*/ 26343 w 78701"/>
                <a:gd name="connsiteY1" fmla="*/ 0 h 52358"/>
                <a:gd name="connsiteX2" fmla="*/ 164 w 78701"/>
                <a:gd name="connsiteY2" fmla="*/ 26179 h 52358"/>
                <a:gd name="connsiteX3" fmla="*/ 0 w 78701"/>
                <a:gd name="connsiteY3" fmla="*/ 52358 h 52358"/>
                <a:gd name="connsiteX4" fmla="*/ 78537 w 78701"/>
                <a:gd name="connsiteY4" fmla="*/ 52358 h 52358"/>
                <a:gd name="connsiteX5" fmla="*/ 78701 w 78701"/>
                <a:gd name="connsiteY5" fmla="*/ 26179 h 52358"/>
                <a:gd name="connsiteX6" fmla="*/ 52522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52522" y="0"/>
                  </a:moveTo>
                  <a:lnTo>
                    <a:pt x="26343" y="0"/>
                  </a:ln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0" name="Dowolny kształt: kształt 909"/>
            <p:cNvSpPr/>
            <p:nvPr/>
          </p:nvSpPr>
          <p:spPr>
            <a:xfrm>
              <a:off x="5727162" y="69374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1" name="Dowolny kształt: kształt 910"/>
            <p:cNvSpPr/>
            <p:nvPr/>
          </p:nvSpPr>
          <p:spPr>
            <a:xfrm>
              <a:off x="5714059" y="759195"/>
              <a:ext cx="78701" cy="52358"/>
            </a:xfrm>
            <a:custGeom>
              <a:avLst/>
              <a:gdLst>
                <a:gd name="connsiteX0" fmla="*/ 26343 w 78701"/>
                <a:gd name="connsiteY0" fmla="*/ 0 h 52358"/>
                <a:gd name="connsiteX1" fmla="*/ 164 w 78701"/>
                <a:gd name="connsiteY1" fmla="*/ 26179 h 52358"/>
                <a:gd name="connsiteX2" fmla="*/ 0 w 78701"/>
                <a:gd name="connsiteY2" fmla="*/ 52358 h 52358"/>
                <a:gd name="connsiteX3" fmla="*/ 78537 w 78701"/>
                <a:gd name="connsiteY3" fmla="*/ 52358 h 52358"/>
                <a:gd name="connsiteX4" fmla="*/ 78701 w 78701"/>
                <a:gd name="connsiteY4" fmla="*/ 26179 h 52358"/>
                <a:gd name="connsiteX5" fmla="*/ 52522 w 78701"/>
                <a:gd name="connsiteY5" fmla="*/ 0 h 52358"/>
                <a:gd name="connsiteX6" fmla="*/ 26343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26343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lnTo>
                    <a:pt x="2634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2" name="Dowolny kształt: kształt 911"/>
            <p:cNvSpPr/>
            <p:nvPr/>
          </p:nvSpPr>
          <p:spPr>
            <a:xfrm>
              <a:off x="5831715" y="863911"/>
              <a:ext cx="52345" cy="52358"/>
            </a:xfrm>
            <a:custGeom>
              <a:avLst/>
              <a:gdLst>
                <a:gd name="connsiteX0" fmla="*/ 26173 w 52345"/>
                <a:gd name="connsiteY0" fmla="*/ 52358 h 52358"/>
                <a:gd name="connsiteX1" fmla="*/ 52345 w 52345"/>
                <a:gd name="connsiteY1" fmla="*/ 26179 h 52358"/>
                <a:gd name="connsiteX2" fmla="*/ 26173 w 52345"/>
                <a:gd name="connsiteY2" fmla="*/ 0 h 52358"/>
                <a:gd name="connsiteX3" fmla="*/ 0 w 52345"/>
                <a:gd name="connsiteY3" fmla="*/ 26179 h 52358"/>
                <a:gd name="connsiteX4" fmla="*/ 0 w 52345"/>
                <a:gd name="connsiteY4" fmla="*/ 26192 h 52358"/>
                <a:gd name="connsiteX5" fmla="*/ 25970 w 52345"/>
                <a:gd name="connsiteY5" fmla="*/ 52358 h 52358"/>
                <a:gd name="connsiteX6" fmla="*/ 26173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6173" y="52358"/>
                  </a:move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3" name="Dowolny kształt: kształt 912"/>
            <p:cNvSpPr/>
            <p:nvPr/>
          </p:nvSpPr>
          <p:spPr>
            <a:xfrm>
              <a:off x="5818619" y="929359"/>
              <a:ext cx="78694" cy="52358"/>
            </a:xfrm>
            <a:custGeom>
              <a:avLst/>
              <a:gdLst>
                <a:gd name="connsiteX0" fmla="*/ 26336 w 78694"/>
                <a:gd name="connsiteY0" fmla="*/ 0 h 52358"/>
                <a:gd name="connsiteX1" fmla="*/ 157 w 78694"/>
                <a:gd name="connsiteY1" fmla="*/ 26179 h 52358"/>
                <a:gd name="connsiteX2" fmla="*/ 0 w 78694"/>
                <a:gd name="connsiteY2" fmla="*/ 52358 h 52358"/>
                <a:gd name="connsiteX3" fmla="*/ 78537 w 78694"/>
                <a:gd name="connsiteY3" fmla="*/ 52358 h 52358"/>
                <a:gd name="connsiteX4" fmla="*/ 78695 w 78694"/>
                <a:gd name="connsiteY4" fmla="*/ 26179 h 52358"/>
                <a:gd name="connsiteX5" fmla="*/ 52516 w 78694"/>
                <a:gd name="connsiteY5" fmla="*/ 0 h 52358"/>
                <a:gd name="connsiteX6" fmla="*/ 26336 w 78694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694" h="52358">
                  <a:moveTo>
                    <a:pt x="26336" y="0"/>
                  </a:moveTo>
                  <a:lnTo>
                    <a:pt x="157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695" y="26179"/>
                  </a:lnTo>
                  <a:lnTo>
                    <a:pt x="52516" y="0"/>
                  </a:lnTo>
                  <a:lnTo>
                    <a:pt x="2633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914" name="Grafika 52"/>
          <p:cNvGrpSpPr/>
          <p:nvPr userDrawn="1"/>
        </p:nvGrpSpPr>
        <p:grpSpPr>
          <a:xfrm>
            <a:off x="22109605" y="-2768934"/>
            <a:ext cx="462547" cy="616302"/>
            <a:chOff x="5399910" y="680657"/>
            <a:chExt cx="235775" cy="314149"/>
          </a:xfrm>
          <a:solidFill>
            <a:srgbClr val="212E39"/>
          </a:solidFill>
        </p:grpSpPr>
        <p:sp>
          <p:nvSpPr>
            <p:cNvPr id="915" name="Dowolny kształt: kształt 914"/>
            <p:cNvSpPr/>
            <p:nvPr/>
          </p:nvSpPr>
          <p:spPr>
            <a:xfrm>
              <a:off x="5570087" y="877001"/>
              <a:ext cx="52345" cy="52358"/>
            </a:xfrm>
            <a:custGeom>
              <a:avLst/>
              <a:gdLst>
                <a:gd name="connsiteX0" fmla="*/ 0 w 52345"/>
                <a:gd name="connsiteY0" fmla="*/ 26179 h 52358"/>
                <a:gd name="connsiteX1" fmla="*/ 0 w 52345"/>
                <a:gd name="connsiteY1" fmla="*/ 26192 h 52358"/>
                <a:gd name="connsiteX2" fmla="*/ 25970 w 52345"/>
                <a:gd name="connsiteY2" fmla="*/ 52358 h 52358"/>
                <a:gd name="connsiteX3" fmla="*/ 26173 w 52345"/>
                <a:gd name="connsiteY3" fmla="*/ 52358 h 52358"/>
                <a:gd name="connsiteX4" fmla="*/ 52345 w 52345"/>
                <a:gd name="connsiteY4" fmla="*/ 26179 h 52358"/>
                <a:gd name="connsiteX5" fmla="*/ 26173 w 52345"/>
                <a:gd name="connsiteY5" fmla="*/ 0 h 52358"/>
                <a:gd name="connsiteX6" fmla="*/ 0 w 5234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0" y="26179"/>
                  </a:move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6" name="Dowolny kształt: kształt 915"/>
            <p:cNvSpPr/>
            <p:nvPr/>
          </p:nvSpPr>
          <p:spPr>
            <a:xfrm>
              <a:off x="5556985" y="942449"/>
              <a:ext cx="78701" cy="52358"/>
            </a:xfrm>
            <a:custGeom>
              <a:avLst/>
              <a:gdLst>
                <a:gd name="connsiteX0" fmla="*/ 52522 w 78701"/>
                <a:gd name="connsiteY0" fmla="*/ 0 h 52358"/>
                <a:gd name="connsiteX1" fmla="*/ 26343 w 78701"/>
                <a:gd name="connsiteY1" fmla="*/ 0 h 52358"/>
                <a:gd name="connsiteX2" fmla="*/ 164 w 78701"/>
                <a:gd name="connsiteY2" fmla="*/ 26179 h 52358"/>
                <a:gd name="connsiteX3" fmla="*/ 0 w 78701"/>
                <a:gd name="connsiteY3" fmla="*/ 52358 h 52358"/>
                <a:gd name="connsiteX4" fmla="*/ 78537 w 78701"/>
                <a:gd name="connsiteY4" fmla="*/ 52358 h 52358"/>
                <a:gd name="connsiteX5" fmla="*/ 78701 w 78701"/>
                <a:gd name="connsiteY5" fmla="*/ 26179 h 52358"/>
                <a:gd name="connsiteX6" fmla="*/ 52522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52522" y="0"/>
                  </a:moveTo>
                  <a:lnTo>
                    <a:pt x="26343" y="0"/>
                  </a:ln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7" name="Dowolny kształt: kształt 916"/>
            <p:cNvSpPr/>
            <p:nvPr/>
          </p:nvSpPr>
          <p:spPr>
            <a:xfrm>
              <a:off x="5413012" y="877001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8" name="Dowolny kształt: kształt 917"/>
            <p:cNvSpPr/>
            <p:nvPr/>
          </p:nvSpPr>
          <p:spPr>
            <a:xfrm>
              <a:off x="5399910" y="942449"/>
              <a:ext cx="78701" cy="52358"/>
            </a:xfrm>
            <a:custGeom>
              <a:avLst/>
              <a:gdLst>
                <a:gd name="connsiteX0" fmla="*/ 26343 w 78701"/>
                <a:gd name="connsiteY0" fmla="*/ 0 h 52358"/>
                <a:gd name="connsiteX1" fmla="*/ 164 w 78701"/>
                <a:gd name="connsiteY1" fmla="*/ 26179 h 52358"/>
                <a:gd name="connsiteX2" fmla="*/ 0 w 78701"/>
                <a:gd name="connsiteY2" fmla="*/ 52358 h 52358"/>
                <a:gd name="connsiteX3" fmla="*/ 78537 w 78701"/>
                <a:gd name="connsiteY3" fmla="*/ 52358 h 52358"/>
                <a:gd name="connsiteX4" fmla="*/ 78701 w 78701"/>
                <a:gd name="connsiteY4" fmla="*/ 26179 h 52358"/>
                <a:gd name="connsiteX5" fmla="*/ 52522 w 78701"/>
                <a:gd name="connsiteY5" fmla="*/ 0 h 52358"/>
                <a:gd name="connsiteX6" fmla="*/ 26343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26343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lnTo>
                    <a:pt x="2634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9" name="Dowolny kształt: kształt 918"/>
            <p:cNvSpPr/>
            <p:nvPr/>
          </p:nvSpPr>
          <p:spPr>
            <a:xfrm>
              <a:off x="5491203" y="68065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20" name="Dowolny kształt: kształt 919"/>
            <p:cNvSpPr/>
            <p:nvPr/>
          </p:nvSpPr>
          <p:spPr>
            <a:xfrm>
              <a:off x="5478100" y="746105"/>
              <a:ext cx="79394" cy="52358"/>
            </a:xfrm>
            <a:custGeom>
              <a:avLst/>
              <a:gdLst>
                <a:gd name="connsiteX0" fmla="*/ 79395 w 79394"/>
                <a:gd name="connsiteY0" fmla="*/ 52358 h 52358"/>
                <a:gd name="connsiteX1" fmla="*/ 78884 w 79394"/>
                <a:gd name="connsiteY1" fmla="*/ 26179 h 52358"/>
                <a:gd name="connsiteX2" fmla="*/ 52705 w 79394"/>
                <a:gd name="connsiteY2" fmla="*/ 0 h 52358"/>
                <a:gd name="connsiteX3" fmla="*/ 26526 w 79394"/>
                <a:gd name="connsiteY3" fmla="*/ 0 h 52358"/>
                <a:gd name="connsiteX4" fmla="*/ 0 w 79394"/>
                <a:gd name="connsiteY4" fmla="*/ 26179 h 52358"/>
                <a:gd name="connsiteX5" fmla="*/ 347 w 79394"/>
                <a:gd name="connsiteY5" fmla="*/ 52358 h 52358"/>
                <a:gd name="connsiteX6" fmla="*/ 79395 w 79394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94" h="52358">
                  <a:moveTo>
                    <a:pt x="79395" y="52358"/>
                  </a:moveTo>
                  <a:lnTo>
                    <a:pt x="78884" y="26179"/>
                  </a:lnTo>
                  <a:lnTo>
                    <a:pt x="52705" y="0"/>
                  </a:lnTo>
                  <a:lnTo>
                    <a:pt x="26526" y="0"/>
                  </a:lnTo>
                  <a:lnTo>
                    <a:pt x="0" y="26179"/>
                  </a:lnTo>
                  <a:lnTo>
                    <a:pt x="347" y="52358"/>
                  </a:lnTo>
                  <a:lnTo>
                    <a:pt x="79395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21" name="Dowolny kształt: kształt 920"/>
            <p:cNvSpPr/>
            <p:nvPr/>
          </p:nvSpPr>
          <p:spPr>
            <a:xfrm>
              <a:off x="5426089" y="811553"/>
              <a:ext cx="183345" cy="52358"/>
            </a:xfrm>
            <a:custGeom>
              <a:avLst/>
              <a:gdLst>
                <a:gd name="connsiteX0" fmla="*/ 26179 w 183345"/>
                <a:gd name="connsiteY0" fmla="*/ 26179 h 52358"/>
                <a:gd name="connsiteX1" fmla="*/ 157075 w 183345"/>
                <a:gd name="connsiteY1" fmla="*/ 26179 h 52358"/>
                <a:gd name="connsiteX2" fmla="*/ 157075 w 183345"/>
                <a:gd name="connsiteY2" fmla="*/ 52358 h 52358"/>
                <a:gd name="connsiteX3" fmla="*/ 183346 w 183345"/>
                <a:gd name="connsiteY3" fmla="*/ 52358 h 52358"/>
                <a:gd name="connsiteX4" fmla="*/ 183254 w 183345"/>
                <a:gd name="connsiteY4" fmla="*/ 26179 h 52358"/>
                <a:gd name="connsiteX5" fmla="*/ 183254 w 183345"/>
                <a:gd name="connsiteY5" fmla="*/ 0 h 52358"/>
                <a:gd name="connsiteX6" fmla="*/ 0 w 183345"/>
                <a:gd name="connsiteY6" fmla="*/ 0 h 52358"/>
                <a:gd name="connsiteX7" fmla="*/ 0 w 183345"/>
                <a:gd name="connsiteY7" fmla="*/ 26179 h 52358"/>
                <a:gd name="connsiteX8" fmla="*/ 0 w 183345"/>
                <a:gd name="connsiteY8" fmla="*/ 52358 h 52358"/>
                <a:gd name="connsiteX9" fmla="*/ 26179 w 183345"/>
                <a:gd name="connsiteY9" fmla="*/ 52358 h 52358"/>
                <a:gd name="connsiteX10" fmla="*/ 26179 w 183345"/>
                <a:gd name="connsiteY10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345" h="52358">
                  <a:moveTo>
                    <a:pt x="26179" y="26179"/>
                  </a:moveTo>
                  <a:lnTo>
                    <a:pt x="157075" y="26179"/>
                  </a:lnTo>
                  <a:lnTo>
                    <a:pt x="157075" y="52358"/>
                  </a:lnTo>
                  <a:lnTo>
                    <a:pt x="183346" y="52358"/>
                  </a:lnTo>
                  <a:lnTo>
                    <a:pt x="183254" y="26179"/>
                  </a:lnTo>
                  <a:lnTo>
                    <a:pt x="183254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922" name="Dowolny kształt: kształt 921"/>
          <p:cNvSpPr/>
          <p:nvPr userDrawn="1"/>
        </p:nvSpPr>
        <p:spPr>
          <a:xfrm>
            <a:off x="26423229" y="4010407"/>
            <a:ext cx="616805" cy="616302"/>
          </a:xfrm>
          <a:custGeom>
            <a:avLst/>
            <a:gdLst>
              <a:gd name="connsiteX0" fmla="*/ 288226 w 314405"/>
              <a:gd name="connsiteY0" fmla="*/ 0 h 314149"/>
              <a:gd name="connsiteX1" fmla="*/ 26173 w 314405"/>
              <a:gd name="connsiteY1" fmla="*/ 0 h 314149"/>
              <a:gd name="connsiteX2" fmla="*/ 0 w 314405"/>
              <a:gd name="connsiteY2" fmla="*/ 24058 h 314149"/>
              <a:gd name="connsiteX3" fmla="*/ 255 w 314405"/>
              <a:gd name="connsiteY3" fmla="*/ 235612 h 314149"/>
              <a:gd name="connsiteX4" fmla="*/ 26434 w 314405"/>
              <a:gd name="connsiteY4" fmla="*/ 261791 h 314149"/>
              <a:gd name="connsiteX5" fmla="*/ 235868 w 314405"/>
              <a:gd name="connsiteY5" fmla="*/ 261791 h 314149"/>
              <a:gd name="connsiteX6" fmla="*/ 288226 w 314405"/>
              <a:gd name="connsiteY6" fmla="*/ 314150 h 314149"/>
              <a:gd name="connsiteX7" fmla="*/ 314405 w 314405"/>
              <a:gd name="connsiteY7" fmla="*/ 288154 h 314149"/>
              <a:gd name="connsiteX8" fmla="*/ 314405 w 314405"/>
              <a:gd name="connsiteY8" fmla="*/ 26179 h 314149"/>
              <a:gd name="connsiteX9" fmla="*/ 288226 w 314405"/>
              <a:gd name="connsiteY9" fmla="*/ 0 h 314149"/>
              <a:gd name="connsiteX10" fmla="*/ 183509 w 314405"/>
              <a:gd name="connsiteY10" fmla="*/ 196344 h 314149"/>
              <a:gd name="connsiteX11" fmla="*/ 157330 w 314405"/>
              <a:gd name="connsiteY11" fmla="*/ 222523 h 314149"/>
              <a:gd name="connsiteX12" fmla="*/ 131151 w 314405"/>
              <a:gd name="connsiteY12" fmla="*/ 222523 h 314149"/>
              <a:gd name="connsiteX13" fmla="*/ 131151 w 314405"/>
              <a:gd name="connsiteY13" fmla="*/ 104717 h 314149"/>
              <a:gd name="connsiteX14" fmla="*/ 183509 w 314405"/>
              <a:gd name="connsiteY14" fmla="*/ 104717 h 314149"/>
              <a:gd name="connsiteX15" fmla="*/ 183509 w 314405"/>
              <a:gd name="connsiteY15" fmla="*/ 196344 h 314149"/>
              <a:gd name="connsiteX16" fmla="*/ 157330 w 314405"/>
              <a:gd name="connsiteY16" fmla="*/ 91627 h 314149"/>
              <a:gd name="connsiteX17" fmla="*/ 131151 w 314405"/>
              <a:gd name="connsiteY17" fmla="*/ 65448 h 314149"/>
              <a:gd name="connsiteX18" fmla="*/ 157330 w 314405"/>
              <a:gd name="connsiteY18" fmla="*/ 39269 h 314149"/>
              <a:gd name="connsiteX19" fmla="*/ 183509 w 314405"/>
              <a:gd name="connsiteY19" fmla="*/ 65448 h 314149"/>
              <a:gd name="connsiteX20" fmla="*/ 157330 w 314405"/>
              <a:gd name="connsiteY20" fmla="*/ 91627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405" h="314149">
                <a:moveTo>
                  <a:pt x="288226" y="0"/>
                </a:moveTo>
                <a:lnTo>
                  <a:pt x="26173" y="0"/>
                </a:lnTo>
                <a:lnTo>
                  <a:pt x="0" y="24058"/>
                </a:lnTo>
                <a:lnTo>
                  <a:pt x="255" y="235612"/>
                </a:lnTo>
                <a:lnTo>
                  <a:pt x="26434" y="261791"/>
                </a:lnTo>
                <a:lnTo>
                  <a:pt x="235868" y="261791"/>
                </a:lnTo>
                <a:lnTo>
                  <a:pt x="288226" y="314150"/>
                </a:lnTo>
                <a:lnTo>
                  <a:pt x="314405" y="288154"/>
                </a:lnTo>
                <a:lnTo>
                  <a:pt x="314405" y="26179"/>
                </a:lnTo>
                <a:lnTo>
                  <a:pt x="288226" y="0"/>
                </a:lnTo>
                <a:close/>
                <a:moveTo>
                  <a:pt x="183509" y="196344"/>
                </a:moveTo>
                <a:lnTo>
                  <a:pt x="157330" y="222523"/>
                </a:lnTo>
                <a:lnTo>
                  <a:pt x="131151" y="222523"/>
                </a:lnTo>
                <a:lnTo>
                  <a:pt x="131151" y="104717"/>
                </a:lnTo>
                <a:lnTo>
                  <a:pt x="183509" y="104717"/>
                </a:lnTo>
                <a:lnTo>
                  <a:pt x="183509" y="196344"/>
                </a:lnTo>
                <a:close/>
                <a:moveTo>
                  <a:pt x="157330" y="91627"/>
                </a:moveTo>
                <a:cubicBezTo>
                  <a:pt x="142873" y="91627"/>
                  <a:pt x="131151" y="79905"/>
                  <a:pt x="131151" y="65448"/>
                </a:cubicBezTo>
                <a:cubicBezTo>
                  <a:pt x="131151" y="50991"/>
                  <a:pt x="142873" y="39269"/>
                  <a:pt x="157330" y="39269"/>
                </a:cubicBezTo>
                <a:cubicBezTo>
                  <a:pt x="171788" y="39269"/>
                  <a:pt x="183509" y="50991"/>
                  <a:pt x="183509" y="65448"/>
                </a:cubicBezTo>
                <a:cubicBezTo>
                  <a:pt x="183509" y="79905"/>
                  <a:pt x="171788" y="91627"/>
                  <a:pt x="157330" y="9162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23" name="Dowolny kształt: kształt 922"/>
          <p:cNvSpPr/>
          <p:nvPr userDrawn="1"/>
        </p:nvSpPr>
        <p:spPr>
          <a:xfrm>
            <a:off x="25755566" y="4010407"/>
            <a:ext cx="616805" cy="616302"/>
          </a:xfrm>
          <a:custGeom>
            <a:avLst/>
            <a:gdLst>
              <a:gd name="connsiteX0" fmla="*/ 288226 w 314405"/>
              <a:gd name="connsiteY0" fmla="*/ 274881 h 314149"/>
              <a:gd name="connsiteX1" fmla="*/ 248957 w 314405"/>
              <a:gd name="connsiteY1" fmla="*/ 235612 h 314149"/>
              <a:gd name="connsiteX2" fmla="*/ 26434 w 314405"/>
              <a:gd name="connsiteY2" fmla="*/ 235612 h 314149"/>
              <a:gd name="connsiteX3" fmla="*/ 26434 w 314405"/>
              <a:gd name="connsiteY3" fmla="*/ 26179 h 314149"/>
              <a:gd name="connsiteX4" fmla="*/ 288226 w 314405"/>
              <a:gd name="connsiteY4" fmla="*/ 26179 h 314149"/>
              <a:gd name="connsiteX5" fmla="*/ 288226 w 314405"/>
              <a:gd name="connsiteY5" fmla="*/ 0 h 314149"/>
              <a:gd name="connsiteX6" fmla="*/ 26173 w 314405"/>
              <a:gd name="connsiteY6" fmla="*/ 0 h 314149"/>
              <a:gd name="connsiteX7" fmla="*/ 0 w 314405"/>
              <a:gd name="connsiteY7" fmla="*/ 24058 h 314149"/>
              <a:gd name="connsiteX8" fmla="*/ 255 w 314405"/>
              <a:gd name="connsiteY8" fmla="*/ 235612 h 314149"/>
              <a:gd name="connsiteX9" fmla="*/ 26434 w 314405"/>
              <a:gd name="connsiteY9" fmla="*/ 261791 h 314149"/>
              <a:gd name="connsiteX10" fmla="*/ 235868 w 314405"/>
              <a:gd name="connsiteY10" fmla="*/ 261791 h 314149"/>
              <a:gd name="connsiteX11" fmla="*/ 288226 w 314405"/>
              <a:gd name="connsiteY11" fmla="*/ 314150 h 314149"/>
              <a:gd name="connsiteX12" fmla="*/ 314405 w 314405"/>
              <a:gd name="connsiteY12" fmla="*/ 288154 h 314149"/>
              <a:gd name="connsiteX13" fmla="*/ 314405 w 314405"/>
              <a:gd name="connsiteY13" fmla="*/ 26179 h 314149"/>
              <a:gd name="connsiteX14" fmla="*/ 288226 w 314405"/>
              <a:gd name="connsiteY14" fmla="*/ 0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405" h="314149">
                <a:moveTo>
                  <a:pt x="288226" y="274881"/>
                </a:moveTo>
                <a:lnTo>
                  <a:pt x="248957" y="235612"/>
                </a:lnTo>
                <a:lnTo>
                  <a:pt x="26434" y="235612"/>
                </a:lnTo>
                <a:lnTo>
                  <a:pt x="26434" y="26179"/>
                </a:lnTo>
                <a:lnTo>
                  <a:pt x="288226" y="26179"/>
                </a:lnTo>
                <a:moveTo>
                  <a:pt x="288226" y="0"/>
                </a:moveTo>
                <a:lnTo>
                  <a:pt x="26173" y="0"/>
                </a:lnTo>
                <a:lnTo>
                  <a:pt x="0" y="24058"/>
                </a:lnTo>
                <a:lnTo>
                  <a:pt x="255" y="235612"/>
                </a:lnTo>
                <a:lnTo>
                  <a:pt x="26434" y="261791"/>
                </a:lnTo>
                <a:lnTo>
                  <a:pt x="235868" y="261791"/>
                </a:lnTo>
                <a:lnTo>
                  <a:pt x="288226" y="314150"/>
                </a:lnTo>
                <a:lnTo>
                  <a:pt x="314405" y="288154"/>
                </a:lnTo>
                <a:lnTo>
                  <a:pt x="314405" y="26179"/>
                </a:lnTo>
                <a:lnTo>
                  <a:pt x="288226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24" name="Dowolny kształt: kształt 923"/>
          <p:cNvSpPr/>
          <p:nvPr userDrawn="1"/>
        </p:nvSpPr>
        <p:spPr>
          <a:xfrm>
            <a:off x="26012860" y="4215841"/>
            <a:ext cx="102717" cy="231114"/>
          </a:xfrm>
          <a:custGeom>
            <a:avLst/>
            <a:gdLst>
              <a:gd name="connsiteX0" fmla="*/ 52358 w 52358"/>
              <a:gd name="connsiteY0" fmla="*/ 91627 h 117806"/>
              <a:gd name="connsiteX1" fmla="*/ 26179 w 52358"/>
              <a:gd name="connsiteY1" fmla="*/ 117806 h 117806"/>
              <a:gd name="connsiteX2" fmla="*/ 0 w 52358"/>
              <a:gd name="connsiteY2" fmla="*/ 117806 h 117806"/>
              <a:gd name="connsiteX3" fmla="*/ 0 w 52358"/>
              <a:gd name="connsiteY3" fmla="*/ 0 h 117806"/>
              <a:gd name="connsiteX4" fmla="*/ 52358 w 52358"/>
              <a:gd name="connsiteY4" fmla="*/ 0 h 117806"/>
              <a:gd name="connsiteX5" fmla="*/ 52358 w 52358"/>
              <a:gd name="connsiteY5" fmla="*/ 91627 h 11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58" h="117806">
                <a:moveTo>
                  <a:pt x="52358" y="91627"/>
                </a:moveTo>
                <a:lnTo>
                  <a:pt x="26179" y="117806"/>
                </a:lnTo>
                <a:lnTo>
                  <a:pt x="0" y="117806"/>
                </a:lnTo>
                <a:lnTo>
                  <a:pt x="0" y="0"/>
                </a:lnTo>
                <a:lnTo>
                  <a:pt x="52358" y="0"/>
                </a:lnTo>
                <a:lnTo>
                  <a:pt x="52358" y="9162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25" name="Dowolny kształt: kształt 924"/>
          <p:cNvSpPr/>
          <p:nvPr userDrawn="1"/>
        </p:nvSpPr>
        <p:spPr>
          <a:xfrm>
            <a:off x="26012860" y="4087446"/>
            <a:ext cx="102717" cy="102717"/>
          </a:xfrm>
          <a:custGeom>
            <a:avLst/>
            <a:gdLst>
              <a:gd name="connsiteX0" fmla="*/ 52358 w 52358"/>
              <a:gd name="connsiteY0" fmla="*/ 26179 h 52358"/>
              <a:gd name="connsiteX1" fmla="*/ 26179 w 52358"/>
              <a:gd name="connsiteY1" fmla="*/ 52358 h 52358"/>
              <a:gd name="connsiteX2" fmla="*/ 0 w 52358"/>
              <a:gd name="connsiteY2" fmla="*/ 26179 h 52358"/>
              <a:gd name="connsiteX3" fmla="*/ 26179 w 52358"/>
              <a:gd name="connsiteY3" fmla="*/ 0 h 52358"/>
              <a:gd name="connsiteX4" fmla="*/ 52358 w 52358"/>
              <a:gd name="connsiteY4" fmla="*/ 26179 h 5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58" h="52358">
                <a:moveTo>
                  <a:pt x="52358" y="26179"/>
                </a:moveTo>
                <a:cubicBezTo>
                  <a:pt x="52358" y="40637"/>
                  <a:pt x="40637" y="52358"/>
                  <a:pt x="26179" y="52358"/>
                </a:cubicBezTo>
                <a:cubicBezTo>
                  <a:pt x="11721" y="52358"/>
                  <a:pt x="0" y="40637"/>
                  <a:pt x="0" y="26179"/>
                </a:cubicBezTo>
                <a:cubicBezTo>
                  <a:pt x="0" y="11721"/>
                  <a:pt x="11721" y="0"/>
                  <a:pt x="26179" y="0"/>
                </a:cubicBezTo>
                <a:cubicBezTo>
                  <a:pt x="40637" y="0"/>
                  <a:pt x="52358" y="11721"/>
                  <a:pt x="52358" y="2617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926" name="Grafika 52"/>
          <p:cNvGrpSpPr/>
          <p:nvPr userDrawn="1"/>
        </p:nvGrpSpPr>
        <p:grpSpPr>
          <a:xfrm>
            <a:off x="33947773" y="-3436596"/>
            <a:ext cx="566229" cy="616302"/>
            <a:chOff x="11434202" y="340328"/>
            <a:chExt cx="288625" cy="314149"/>
          </a:xfrm>
          <a:solidFill>
            <a:srgbClr val="212E39"/>
          </a:solidFill>
        </p:grpSpPr>
        <p:sp>
          <p:nvSpPr>
            <p:cNvPr id="927" name="Dowolny kształt: kształt 926"/>
            <p:cNvSpPr/>
            <p:nvPr/>
          </p:nvSpPr>
          <p:spPr>
            <a:xfrm>
              <a:off x="11434202" y="340328"/>
              <a:ext cx="288625" cy="143985"/>
            </a:xfrm>
            <a:custGeom>
              <a:avLst/>
              <a:gdLst>
                <a:gd name="connsiteX0" fmla="*/ 209433 w 288625"/>
                <a:gd name="connsiteY0" fmla="*/ 0 h 143985"/>
                <a:gd name="connsiteX1" fmla="*/ 209433 w 288625"/>
                <a:gd name="connsiteY1" fmla="*/ 26179 h 143985"/>
                <a:gd name="connsiteX2" fmla="*/ 243858 w 288625"/>
                <a:gd name="connsiteY2" fmla="*/ 26179 h 143985"/>
                <a:gd name="connsiteX3" fmla="*/ 183254 w 288625"/>
                <a:gd name="connsiteY3" fmla="*/ 91627 h 143985"/>
                <a:gd name="connsiteX4" fmla="*/ 104717 w 288625"/>
                <a:gd name="connsiteY4" fmla="*/ 26179 h 143985"/>
                <a:gd name="connsiteX5" fmla="*/ 0 w 288625"/>
                <a:gd name="connsiteY5" fmla="*/ 117806 h 143985"/>
                <a:gd name="connsiteX6" fmla="*/ 0 w 288625"/>
                <a:gd name="connsiteY6" fmla="*/ 143985 h 143985"/>
                <a:gd name="connsiteX7" fmla="*/ 13090 w 288625"/>
                <a:gd name="connsiteY7" fmla="*/ 143985 h 143985"/>
                <a:gd name="connsiteX8" fmla="*/ 104717 w 288625"/>
                <a:gd name="connsiteY8" fmla="*/ 65448 h 143985"/>
                <a:gd name="connsiteX9" fmla="*/ 183254 w 288625"/>
                <a:gd name="connsiteY9" fmla="*/ 130896 h 143985"/>
                <a:gd name="connsiteX10" fmla="*/ 261791 w 288625"/>
                <a:gd name="connsiteY10" fmla="*/ 45454 h 143985"/>
                <a:gd name="connsiteX11" fmla="*/ 261791 w 288625"/>
                <a:gd name="connsiteY11" fmla="*/ 78537 h 143985"/>
                <a:gd name="connsiteX12" fmla="*/ 287971 w 288625"/>
                <a:gd name="connsiteY12" fmla="*/ 78537 h 143985"/>
                <a:gd name="connsiteX13" fmla="*/ 288625 w 288625"/>
                <a:gd name="connsiteY13" fmla="*/ 0 h 143985"/>
                <a:gd name="connsiteX14" fmla="*/ 209433 w 288625"/>
                <a:gd name="connsiteY14" fmla="*/ 0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625" h="143985">
                  <a:moveTo>
                    <a:pt x="209433" y="0"/>
                  </a:moveTo>
                  <a:lnTo>
                    <a:pt x="209433" y="26179"/>
                  </a:lnTo>
                  <a:lnTo>
                    <a:pt x="243858" y="26179"/>
                  </a:lnTo>
                  <a:lnTo>
                    <a:pt x="183254" y="91627"/>
                  </a:lnTo>
                  <a:lnTo>
                    <a:pt x="104717" y="26179"/>
                  </a:lnTo>
                  <a:lnTo>
                    <a:pt x="0" y="117806"/>
                  </a:lnTo>
                  <a:lnTo>
                    <a:pt x="0" y="143985"/>
                  </a:lnTo>
                  <a:lnTo>
                    <a:pt x="13090" y="143985"/>
                  </a:lnTo>
                  <a:lnTo>
                    <a:pt x="104717" y="65448"/>
                  </a:lnTo>
                  <a:lnTo>
                    <a:pt x="183254" y="130896"/>
                  </a:lnTo>
                  <a:lnTo>
                    <a:pt x="261791" y="45454"/>
                  </a:lnTo>
                  <a:lnTo>
                    <a:pt x="261791" y="78537"/>
                  </a:lnTo>
                  <a:lnTo>
                    <a:pt x="287971" y="78537"/>
                  </a:lnTo>
                  <a:lnTo>
                    <a:pt x="288625" y="0"/>
                  </a:lnTo>
                  <a:lnTo>
                    <a:pt x="20943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28" name="Dowolny kształt: kształt 927"/>
            <p:cNvSpPr/>
            <p:nvPr/>
          </p:nvSpPr>
          <p:spPr>
            <a:xfrm>
              <a:off x="11434202" y="549761"/>
              <a:ext cx="78537" cy="104716"/>
            </a:xfrm>
            <a:custGeom>
              <a:avLst/>
              <a:gdLst>
                <a:gd name="connsiteX0" fmla="*/ 0 w 78537"/>
                <a:gd name="connsiteY0" fmla="*/ 0 h 104716"/>
                <a:gd name="connsiteX1" fmla="*/ 78537 w 78537"/>
                <a:gd name="connsiteY1" fmla="*/ 0 h 104716"/>
                <a:gd name="connsiteX2" fmla="*/ 78537 w 78537"/>
                <a:gd name="connsiteY2" fmla="*/ 104717 h 104716"/>
                <a:gd name="connsiteX3" fmla="*/ 0 w 78537"/>
                <a:gd name="connsiteY3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104716">
                  <a:moveTo>
                    <a:pt x="0" y="0"/>
                  </a:moveTo>
                  <a:lnTo>
                    <a:pt x="78537" y="0"/>
                  </a:lnTo>
                  <a:lnTo>
                    <a:pt x="78537" y="104717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29" name="Dowolny kształt: kształt 928"/>
            <p:cNvSpPr/>
            <p:nvPr/>
          </p:nvSpPr>
          <p:spPr>
            <a:xfrm>
              <a:off x="11538918" y="575941"/>
              <a:ext cx="78537" cy="78537"/>
            </a:xfrm>
            <a:custGeom>
              <a:avLst/>
              <a:gdLst>
                <a:gd name="connsiteX0" fmla="*/ 0 w 78537"/>
                <a:gd name="connsiteY0" fmla="*/ 0 h 78537"/>
                <a:gd name="connsiteX1" fmla="*/ 78537 w 78537"/>
                <a:gd name="connsiteY1" fmla="*/ 0 h 78537"/>
                <a:gd name="connsiteX2" fmla="*/ 78537 w 78537"/>
                <a:gd name="connsiteY2" fmla="*/ 78537 h 78537"/>
                <a:gd name="connsiteX3" fmla="*/ 0 w 78537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78537">
                  <a:moveTo>
                    <a:pt x="0" y="0"/>
                  </a:moveTo>
                  <a:lnTo>
                    <a:pt x="78537" y="0"/>
                  </a:lnTo>
                  <a:lnTo>
                    <a:pt x="78537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30" name="Dowolny kształt: kształt 929"/>
            <p:cNvSpPr/>
            <p:nvPr/>
          </p:nvSpPr>
          <p:spPr>
            <a:xfrm>
              <a:off x="11643635" y="471224"/>
              <a:ext cx="78537" cy="183253"/>
            </a:xfrm>
            <a:custGeom>
              <a:avLst/>
              <a:gdLst>
                <a:gd name="connsiteX0" fmla="*/ 0 w 78537"/>
                <a:gd name="connsiteY0" fmla="*/ 0 h 183253"/>
                <a:gd name="connsiteX1" fmla="*/ 78537 w 78537"/>
                <a:gd name="connsiteY1" fmla="*/ 0 h 183253"/>
                <a:gd name="connsiteX2" fmla="*/ 78537 w 78537"/>
                <a:gd name="connsiteY2" fmla="*/ 183254 h 183253"/>
                <a:gd name="connsiteX3" fmla="*/ 0 w 78537"/>
                <a:gd name="connsiteY3" fmla="*/ 183254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183253">
                  <a:moveTo>
                    <a:pt x="0" y="0"/>
                  </a:moveTo>
                  <a:lnTo>
                    <a:pt x="78537" y="0"/>
                  </a:lnTo>
                  <a:lnTo>
                    <a:pt x="78537" y="183254"/>
                  </a:lnTo>
                  <a:lnTo>
                    <a:pt x="0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931" name="Dowolny kształt: kształt 930"/>
          <p:cNvSpPr/>
          <p:nvPr userDrawn="1"/>
        </p:nvSpPr>
        <p:spPr>
          <a:xfrm>
            <a:off x="35257418" y="-3975862"/>
            <a:ext cx="616302" cy="309229"/>
          </a:xfrm>
          <a:custGeom>
            <a:avLst/>
            <a:gdLst>
              <a:gd name="connsiteX0" fmla="*/ 222523 w 314149"/>
              <a:gd name="connsiteY0" fmla="*/ 0 h 157624"/>
              <a:gd name="connsiteX1" fmla="*/ 222523 w 314149"/>
              <a:gd name="connsiteY1" fmla="*/ 26179 h 157624"/>
              <a:gd name="connsiteX2" fmla="*/ 260417 w 314149"/>
              <a:gd name="connsiteY2" fmla="*/ 26179 h 157624"/>
              <a:gd name="connsiteX3" fmla="*/ 183254 w 314149"/>
              <a:gd name="connsiteY3" fmla="*/ 104717 h 157624"/>
              <a:gd name="connsiteX4" fmla="*/ 91627 w 314149"/>
              <a:gd name="connsiteY4" fmla="*/ 26179 h 157624"/>
              <a:gd name="connsiteX5" fmla="*/ 0 w 314149"/>
              <a:gd name="connsiteY5" fmla="*/ 121092 h 157624"/>
              <a:gd name="connsiteX6" fmla="*/ 0 w 314149"/>
              <a:gd name="connsiteY6" fmla="*/ 157625 h 157624"/>
              <a:gd name="connsiteX7" fmla="*/ 13090 w 314149"/>
              <a:gd name="connsiteY7" fmla="*/ 157075 h 157624"/>
              <a:gd name="connsiteX8" fmla="*/ 91627 w 314149"/>
              <a:gd name="connsiteY8" fmla="*/ 78537 h 157624"/>
              <a:gd name="connsiteX9" fmla="*/ 183254 w 314149"/>
              <a:gd name="connsiteY9" fmla="*/ 157075 h 157624"/>
              <a:gd name="connsiteX10" fmla="*/ 287971 w 314149"/>
              <a:gd name="connsiteY10" fmla="*/ 43693 h 157624"/>
              <a:gd name="connsiteX11" fmla="*/ 287971 w 314149"/>
              <a:gd name="connsiteY11" fmla="*/ 91627 h 157624"/>
              <a:gd name="connsiteX12" fmla="*/ 314150 w 314149"/>
              <a:gd name="connsiteY12" fmla="*/ 91627 h 157624"/>
              <a:gd name="connsiteX13" fmla="*/ 314150 w 314149"/>
              <a:gd name="connsiteY13" fmla="*/ 0 h 157624"/>
              <a:gd name="connsiteX14" fmla="*/ 222523 w 314149"/>
              <a:gd name="connsiteY14" fmla="*/ 0 h 15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149" h="157624">
                <a:moveTo>
                  <a:pt x="222523" y="0"/>
                </a:moveTo>
                <a:lnTo>
                  <a:pt x="222523" y="26179"/>
                </a:lnTo>
                <a:lnTo>
                  <a:pt x="260417" y="26179"/>
                </a:lnTo>
                <a:lnTo>
                  <a:pt x="183254" y="104717"/>
                </a:lnTo>
                <a:lnTo>
                  <a:pt x="91627" y="26179"/>
                </a:lnTo>
                <a:lnTo>
                  <a:pt x="0" y="121092"/>
                </a:lnTo>
                <a:lnTo>
                  <a:pt x="0" y="157625"/>
                </a:lnTo>
                <a:lnTo>
                  <a:pt x="13090" y="157075"/>
                </a:lnTo>
                <a:lnTo>
                  <a:pt x="91627" y="78537"/>
                </a:lnTo>
                <a:lnTo>
                  <a:pt x="183254" y="157075"/>
                </a:lnTo>
                <a:lnTo>
                  <a:pt x="287971" y="43693"/>
                </a:lnTo>
                <a:lnTo>
                  <a:pt x="287971" y="91627"/>
                </a:lnTo>
                <a:lnTo>
                  <a:pt x="314150" y="91627"/>
                </a:lnTo>
                <a:lnTo>
                  <a:pt x="314150" y="0"/>
                </a:lnTo>
                <a:lnTo>
                  <a:pt x="222523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32" name="Dowolny kształt: kształt 931"/>
          <p:cNvSpPr/>
          <p:nvPr userDrawn="1"/>
        </p:nvSpPr>
        <p:spPr>
          <a:xfrm>
            <a:off x="30854184" y="11354739"/>
            <a:ext cx="467234" cy="616255"/>
          </a:xfrm>
          <a:custGeom>
            <a:avLst/>
            <a:gdLst>
              <a:gd name="connsiteX0" fmla="*/ 226188 w 238164"/>
              <a:gd name="connsiteY0" fmla="*/ 215234 h 314125"/>
              <a:gd name="connsiteX1" fmla="*/ 207667 w 238164"/>
              <a:gd name="connsiteY1" fmla="*/ 210194 h 314125"/>
              <a:gd name="connsiteX2" fmla="*/ 197784 w 238164"/>
              <a:gd name="connsiteY2" fmla="*/ 172234 h 314125"/>
              <a:gd name="connsiteX3" fmla="*/ 149418 w 238164"/>
              <a:gd name="connsiteY3" fmla="*/ 158818 h 314125"/>
              <a:gd name="connsiteX4" fmla="*/ 143920 w 238164"/>
              <a:gd name="connsiteY4" fmla="*/ 137743 h 314125"/>
              <a:gd name="connsiteX5" fmla="*/ 123958 w 238164"/>
              <a:gd name="connsiteY5" fmla="*/ 130871 h 314125"/>
              <a:gd name="connsiteX6" fmla="*/ 112963 w 238164"/>
              <a:gd name="connsiteY6" fmla="*/ 149655 h 314125"/>
              <a:gd name="connsiteX7" fmla="*/ 127754 w 238164"/>
              <a:gd name="connsiteY7" fmla="*/ 153713 h 314125"/>
              <a:gd name="connsiteX8" fmla="*/ 130372 w 238164"/>
              <a:gd name="connsiteY8" fmla="*/ 163791 h 314125"/>
              <a:gd name="connsiteX9" fmla="*/ 133252 w 238164"/>
              <a:gd name="connsiteY9" fmla="*/ 174721 h 314125"/>
              <a:gd name="connsiteX10" fmla="*/ 144116 w 238164"/>
              <a:gd name="connsiteY10" fmla="*/ 177797 h 314125"/>
              <a:gd name="connsiteX11" fmla="*/ 181618 w 238164"/>
              <a:gd name="connsiteY11" fmla="*/ 188138 h 314125"/>
              <a:gd name="connsiteX12" fmla="*/ 188621 w 238164"/>
              <a:gd name="connsiteY12" fmla="*/ 215103 h 314125"/>
              <a:gd name="connsiteX13" fmla="*/ 191501 w 238164"/>
              <a:gd name="connsiteY13" fmla="*/ 226098 h 314125"/>
              <a:gd name="connsiteX14" fmla="*/ 202496 w 238164"/>
              <a:gd name="connsiteY14" fmla="*/ 229108 h 314125"/>
              <a:gd name="connsiteX15" fmla="*/ 210022 w 238164"/>
              <a:gd name="connsiteY15" fmla="*/ 231203 h 314125"/>
              <a:gd name="connsiteX16" fmla="*/ 217811 w 238164"/>
              <a:gd name="connsiteY16" fmla="*/ 260916 h 314125"/>
              <a:gd name="connsiteX17" fmla="*/ 215193 w 238164"/>
              <a:gd name="connsiteY17" fmla="*/ 270210 h 314125"/>
              <a:gd name="connsiteX18" fmla="*/ 195951 w 238164"/>
              <a:gd name="connsiteY18" fmla="*/ 291938 h 314125"/>
              <a:gd name="connsiteX19" fmla="*/ 25590 w 238164"/>
              <a:gd name="connsiteY19" fmla="*/ 245143 h 314125"/>
              <a:gd name="connsiteX20" fmla="*/ 20224 w 238164"/>
              <a:gd name="connsiteY20" fmla="*/ 217393 h 314125"/>
              <a:gd name="connsiteX21" fmla="*/ 26703 w 238164"/>
              <a:gd name="connsiteY21" fmla="*/ 193439 h 314125"/>
              <a:gd name="connsiteX22" fmla="*/ 40316 w 238164"/>
              <a:gd name="connsiteY22" fmla="*/ 180022 h 314125"/>
              <a:gd name="connsiteX23" fmla="*/ 46076 w 238164"/>
              <a:gd name="connsiteY23" fmla="*/ 181331 h 314125"/>
              <a:gd name="connsiteX24" fmla="*/ 91824 w 238164"/>
              <a:gd name="connsiteY24" fmla="*/ 157574 h 314125"/>
              <a:gd name="connsiteX25" fmla="*/ 123958 w 238164"/>
              <a:gd name="connsiteY25" fmla="*/ 91472 h 314125"/>
              <a:gd name="connsiteX26" fmla="*/ 58511 w 238164"/>
              <a:gd name="connsiteY26" fmla="*/ 130740 h 314125"/>
              <a:gd name="connsiteX27" fmla="*/ 71600 w 238164"/>
              <a:gd name="connsiteY27" fmla="*/ 143830 h 314125"/>
              <a:gd name="connsiteX28" fmla="*/ 53144 w 238164"/>
              <a:gd name="connsiteY28" fmla="*/ 157836 h 314125"/>
              <a:gd name="connsiteX29" fmla="*/ 57594 w 238164"/>
              <a:gd name="connsiteY29" fmla="*/ 145728 h 314125"/>
              <a:gd name="connsiteX30" fmla="*/ 42803 w 238164"/>
              <a:gd name="connsiteY30" fmla="*/ 149916 h 314125"/>
              <a:gd name="connsiteX31" fmla="*/ 39138 w 238164"/>
              <a:gd name="connsiteY31" fmla="*/ 153516 h 314125"/>
              <a:gd name="connsiteX32" fmla="*/ 31415 w 238164"/>
              <a:gd name="connsiteY32" fmla="*/ 143175 h 314125"/>
              <a:gd name="connsiteX33" fmla="*/ 32594 w 238164"/>
              <a:gd name="connsiteY33" fmla="*/ 127730 h 314125"/>
              <a:gd name="connsiteX34" fmla="*/ 68524 w 238164"/>
              <a:gd name="connsiteY34" fmla="*/ 56326 h 314125"/>
              <a:gd name="connsiteX35" fmla="*/ 94572 w 238164"/>
              <a:gd name="connsiteY35" fmla="*/ 40815 h 314125"/>
              <a:gd name="connsiteX36" fmla="*/ 82072 w 238164"/>
              <a:gd name="connsiteY36" fmla="*/ 2986 h 314125"/>
              <a:gd name="connsiteX37" fmla="*/ 73498 w 238164"/>
              <a:gd name="connsiteY37" fmla="*/ 303 h 314125"/>
              <a:gd name="connsiteX38" fmla="*/ 44243 w 238164"/>
              <a:gd name="connsiteY38" fmla="*/ 15487 h 314125"/>
              <a:gd name="connsiteX39" fmla="*/ 47319 w 238164"/>
              <a:gd name="connsiteY39" fmla="*/ 45658 h 314125"/>
              <a:gd name="connsiteX40" fmla="*/ 11388 w 238164"/>
              <a:gd name="connsiteY40" fmla="*/ 117062 h 314125"/>
              <a:gd name="connsiteX41" fmla="*/ 8901 w 238164"/>
              <a:gd name="connsiteY41" fmla="*/ 150637 h 314125"/>
              <a:gd name="connsiteX42" fmla="*/ 22122 w 238164"/>
              <a:gd name="connsiteY42" fmla="*/ 170336 h 314125"/>
              <a:gd name="connsiteX43" fmla="*/ 9098 w 238164"/>
              <a:gd name="connsiteY43" fmla="*/ 183230 h 314125"/>
              <a:gd name="connsiteX44" fmla="*/ 0 w 238164"/>
              <a:gd name="connsiteY44" fmla="*/ 216739 h 314125"/>
              <a:gd name="connsiteX45" fmla="*/ 6152 w 238164"/>
              <a:gd name="connsiteY45" fmla="*/ 261767 h 314125"/>
              <a:gd name="connsiteX46" fmla="*/ 202496 w 238164"/>
              <a:gd name="connsiteY46" fmla="*/ 314125 h 314125"/>
              <a:gd name="connsiteX47" fmla="*/ 232929 w 238164"/>
              <a:gd name="connsiteY47" fmla="*/ 279896 h 314125"/>
              <a:gd name="connsiteX48" fmla="*/ 238165 w 238164"/>
              <a:gd name="connsiteY48" fmla="*/ 261112 h 314125"/>
              <a:gd name="connsiteX49" fmla="*/ 226188 w 238164"/>
              <a:gd name="connsiteY49" fmla="*/ 215234 h 314125"/>
              <a:gd name="connsiteX50" fmla="*/ 57136 w 238164"/>
              <a:gd name="connsiteY50" fmla="*/ 26286 h 314125"/>
              <a:gd name="connsiteX51" fmla="*/ 70946 w 238164"/>
              <a:gd name="connsiteY51" fmla="*/ 16010 h 314125"/>
              <a:gd name="connsiteX52" fmla="*/ 81286 w 238164"/>
              <a:gd name="connsiteY52" fmla="*/ 29885 h 314125"/>
              <a:gd name="connsiteX53" fmla="*/ 67411 w 238164"/>
              <a:gd name="connsiteY53" fmla="*/ 40161 h 314125"/>
              <a:gd name="connsiteX54" fmla="*/ 57136 w 238164"/>
              <a:gd name="connsiteY54" fmla="*/ 26286 h 31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38164" h="314125">
                <a:moveTo>
                  <a:pt x="226188" y="215234"/>
                </a:moveTo>
                <a:lnTo>
                  <a:pt x="207667" y="210194"/>
                </a:lnTo>
                <a:lnTo>
                  <a:pt x="197784" y="172234"/>
                </a:lnTo>
                <a:lnTo>
                  <a:pt x="149418" y="158818"/>
                </a:lnTo>
                <a:lnTo>
                  <a:pt x="143920" y="137743"/>
                </a:lnTo>
                <a:lnTo>
                  <a:pt x="123958" y="130871"/>
                </a:lnTo>
                <a:lnTo>
                  <a:pt x="112963" y="149655"/>
                </a:lnTo>
                <a:lnTo>
                  <a:pt x="127754" y="153713"/>
                </a:lnTo>
                <a:lnTo>
                  <a:pt x="130372" y="163791"/>
                </a:lnTo>
                <a:lnTo>
                  <a:pt x="133252" y="174721"/>
                </a:lnTo>
                <a:lnTo>
                  <a:pt x="144116" y="177797"/>
                </a:lnTo>
                <a:lnTo>
                  <a:pt x="181618" y="188138"/>
                </a:lnTo>
                <a:lnTo>
                  <a:pt x="188621" y="215103"/>
                </a:lnTo>
                <a:lnTo>
                  <a:pt x="191501" y="226098"/>
                </a:lnTo>
                <a:lnTo>
                  <a:pt x="202496" y="229108"/>
                </a:lnTo>
                <a:lnTo>
                  <a:pt x="210022" y="231203"/>
                </a:lnTo>
                <a:lnTo>
                  <a:pt x="217811" y="260916"/>
                </a:lnTo>
                <a:lnTo>
                  <a:pt x="215193" y="270210"/>
                </a:lnTo>
                <a:lnTo>
                  <a:pt x="195951" y="291938"/>
                </a:lnTo>
                <a:lnTo>
                  <a:pt x="25590" y="245143"/>
                </a:lnTo>
                <a:lnTo>
                  <a:pt x="20224" y="217393"/>
                </a:lnTo>
                <a:lnTo>
                  <a:pt x="26703" y="193439"/>
                </a:lnTo>
                <a:lnTo>
                  <a:pt x="40316" y="180022"/>
                </a:lnTo>
                <a:cubicBezTo>
                  <a:pt x="42214" y="180612"/>
                  <a:pt x="44112" y="181004"/>
                  <a:pt x="46076" y="181331"/>
                </a:cubicBezTo>
                <a:cubicBezTo>
                  <a:pt x="64924" y="184080"/>
                  <a:pt x="83250" y="174525"/>
                  <a:pt x="91824" y="157574"/>
                </a:cubicBezTo>
                <a:lnTo>
                  <a:pt x="123958" y="91472"/>
                </a:lnTo>
                <a:lnTo>
                  <a:pt x="58511" y="130740"/>
                </a:lnTo>
                <a:lnTo>
                  <a:pt x="71600" y="143830"/>
                </a:lnTo>
                <a:cubicBezTo>
                  <a:pt x="68197" y="150571"/>
                  <a:pt x="60736" y="157050"/>
                  <a:pt x="53144" y="157836"/>
                </a:cubicBezTo>
                <a:lnTo>
                  <a:pt x="57594" y="145728"/>
                </a:lnTo>
                <a:lnTo>
                  <a:pt x="42803" y="149916"/>
                </a:lnTo>
                <a:lnTo>
                  <a:pt x="39138" y="153516"/>
                </a:lnTo>
                <a:cubicBezTo>
                  <a:pt x="35539" y="151029"/>
                  <a:pt x="32855" y="147429"/>
                  <a:pt x="31415" y="143175"/>
                </a:cubicBezTo>
                <a:cubicBezTo>
                  <a:pt x="29714" y="138071"/>
                  <a:pt x="30172" y="132573"/>
                  <a:pt x="32594" y="127730"/>
                </a:cubicBezTo>
                <a:lnTo>
                  <a:pt x="68524" y="56326"/>
                </a:lnTo>
                <a:cubicBezTo>
                  <a:pt x="79389" y="56653"/>
                  <a:pt x="89598" y="50698"/>
                  <a:pt x="94572" y="40815"/>
                </a:cubicBezTo>
                <a:cubicBezTo>
                  <a:pt x="101575" y="26940"/>
                  <a:pt x="95947" y="9989"/>
                  <a:pt x="82072" y="2986"/>
                </a:cubicBezTo>
                <a:cubicBezTo>
                  <a:pt x="79389" y="1612"/>
                  <a:pt x="76509" y="761"/>
                  <a:pt x="73498" y="303"/>
                </a:cubicBezTo>
                <a:cubicBezTo>
                  <a:pt x="61456" y="-1464"/>
                  <a:pt x="49740" y="4622"/>
                  <a:pt x="44243" y="15487"/>
                </a:cubicBezTo>
                <a:cubicBezTo>
                  <a:pt x="39269" y="25369"/>
                  <a:pt x="40644" y="37150"/>
                  <a:pt x="47319" y="45658"/>
                </a:cubicBezTo>
                <a:lnTo>
                  <a:pt x="11388" y="117062"/>
                </a:lnTo>
                <a:cubicBezTo>
                  <a:pt x="6087" y="127534"/>
                  <a:pt x="5171" y="139445"/>
                  <a:pt x="8901" y="150637"/>
                </a:cubicBezTo>
                <a:cubicBezTo>
                  <a:pt x="11453" y="158425"/>
                  <a:pt x="16035" y="165166"/>
                  <a:pt x="22122" y="170336"/>
                </a:cubicBezTo>
                <a:lnTo>
                  <a:pt x="9098" y="183230"/>
                </a:lnTo>
                <a:lnTo>
                  <a:pt x="0" y="216739"/>
                </a:lnTo>
                <a:lnTo>
                  <a:pt x="6152" y="261767"/>
                </a:lnTo>
                <a:lnTo>
                  <a:pt x="202496" y="314125"/>
                </a:lnTo>
                <a:lnTo>
                  <a:pt x="232929" y="279896"/>
                </a:lnTo>
                <a:lnTo>
                  <a:pt x="238165" y="261112"/>
                </a:lnTo>
                <a:lnTo>
                  <a:pt x="226188" y="215234"/>
                </a:lnTo>
                <a:close/>
                <a:moveTo>
                  <a:pt x="57136" y="26286"/>
                </a:moveTo>
                <a:cubicBezTo>
                  <a:pt x="58118" y="19610"/>
                  <a:pt x="64270" y="15029"/>
                  <a:pt x="70946" y="16010"/>
                </a:cubicBezTo>
                <a:cubicBezTo>
                  <a:pt x="77622" y="16992"/>
                  <a:pt x="82268" y="23210"/>
                  <a:pt x="81286" y="29885"/>
                </a:cubicBezTo>
                <a:cubicBezTo>
                  <a:pt x="80305" y="36495"/>
                  <a:pt x="74087" y="41142"/>
                  <a:pt x="67411" y="40161"/>
                </a:cubicBezTo>
                <a:cubicBezTo>
                  <a:pt x="60736" y="39179"/>
                  <a:pt x="56155" y="32962"/>
                  <a:pt x="57136" y="26286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933" name="Grafika 52"/>
          <p:cNvGrpSpPr/>
          <p:nvPr userDrawn="1"/>
        </p:nvGrpSpPr>
        <p:grpSpPr>
          <a:xfrm>
            <a:off x="34589755" y="-3359558"/>
            <a:ext cx="616302" cy="513586"/>
            <a:chOff x="11761441" y="379597"/>
            <a:chExt cx="314149" cy="261791"/>
          </a:xfrm>
          <a:solidFill>
            <a:srgbClr val="212E39"/>
          </a:solidFill>
        </p:grpSpPr>
        <p:sp>
          <p:nvSpPr>
            <p:cNvPr id="934" name="Dowolny kształt: kształt 933"/>
            <p:cNvSpPr/>
            <p:nvPr/>
          </p:nvSpPr>
          <p:spPr>
            <a:xfrm>
              <a:off x="11800710" y="418866"/>
              <a:ext cx="235612" cy="130895"/>
            </a:xfrm>
            <a:custGeom>
              <a:avLst/>
              <a:gdLst>
                <a:gd name="connsiteX0" fmla="*/ 65448 w 235612"/>
                <a:gd name="connsiteY0" fmla="*/ 65448 h 130895"/>
                <a:gd name="connsiteX1" fmla="*/ 130896 w 235612"/>
                <a:gd name="connsiteY1" fmla="*/ 117806 h 130895"/>
                <a:gd name="connsiteX2" fmla="*/ 208975 w 235612"/>
                <a:gd name="connsiteY2" fmla="*/ 43235 h 130895"/>
                <a:gd name="connsiteX3" fmla="*/ 209433 w 235612"/>
                <a:gd name="connsiteY3" fmla="*/ 78537 h 130895"/>
                <a:gd name="connsiteX4" fmla="*/ 235612 w 235612"/>
                <a:gd name="connsiteY4" fmla="*/ 78537 h 130895"/>
                <a:gd name="connsiteX5" fmla="*/ 235612 w 235612"/>
                <a:gd name="connsiteY5" fmla="*/ 0 h 130895"/>
                <a:gd name="connsiteX6" fmla="*/ 157075 w 235612"/>
                <a:gd name="connsiteY6" fmla="*/ 0 h 130895"/>
                <a:gd name="connsiteX7" fmla="*/ 157075 w 235612"/>
                <a:gd name="connsiteY7" fmla="*/ 26179 h 130895"/>
                <a:gd name="connsiteX8" fmla="*/ 188359 w 235612"/>
                <a:gd name="connsiteY8" fmla="*/ 26179 h 130895"/>
                <a:gd name="connsiteX9" fmla="*/ 130896 w 235612"/>
                <a:gd name="connsiteY9" fmla="*/ 78537 h 130895"/>
                <a:gd name="connsiteX10" fmla="*/ 65448 w 235612"/>
                <a:gd name="connsiteY10" fmla="*/ 26179 h 130895"/>
                <a:gd name="connsiteX11" fmla="*/ 0 w 235612"/>
                <a:gd name="connsiteY11" fmla="*/ 104717 h 130895"/>
                <a:gd name="connsiteX12" fmla="*/ 0 w 235612"/>
                <a:gd name="connsiteY12" fmla="*/ 130896 h 130895"/>
                <a:gd name="connsiteX13" fmla="*/ 13090 w 235612"/>
                <a:gd name="connsiteY13" fmla="*/ 130896 h 130895"/>
                <a:gd name="connsiteX14" fmla="*/ 65448 w 235612"/>
                <a:gd name="connsiteY14" fmla="*/ 65448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612" h="130895">
                  <a:moveTo>
                    <a:pt x="65448" y="65448"/>
                  </a:moveTo>
                  <a:lnTo>
                    <a:pt x="130896" y="117806"/>
                  </a:lnTo>
                  <a:lnTo>
                    <a:pt x="208975" y="43235"/>
                  </a:lnTo>
                  <a:lnTo>
                    <a:pt x="209433" y="78537"/>
                  </a:lnTo>
                  <a:lnTo>
                    <a:pt x="235612" y="78537"/>
                  </a:lnTo>
                  <a:lnTo>
                    <a:pt x="235612" y="0"/>
                  </a:lnTo>
                  <a:lnTo>
                    <a:pt x="157075" y="0"/>
                  </a:lnTo>
                  <a:lnTo>
                    <a:pt x="157075" y="26179"/>
                  </a:lnTo>
                  <a:lnTo>
                    <a:pt x="188359" y="26179"/>
                  </a:lnTo>
                  <a:lnTo>
                    <a:pt x="130896" y="78537"/>
                  </a:lnTo>
                  <a:lnTo>
                    <a:pt x="65448" y="26179"/>
                  </a:lnTo>
                  <a:lnTo>
                    <a:pt x="0" y="104717"/>
                  </a:lnTo>
                  <a:lnTo>
                    <a:pt x="0" y="130896"/>
                  </a:lnTo>
                  <a:lnTo>
                    <a:pt x="13090" y="130896"/>
                  </a:lnTo>
                  <a:lnTo>
                    <a:pt x="65448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35" name="Dowolny kształt: kształt 934"/>
            <p:cNvSpPr/>
            <p:nvPr/>
          </p:nvSpPr>
          <p:spPr>
            <a:xfrm>
              <a:off x="11761441" y="379597"/>
              <a:ext cx="314149" cy="261791"/>
            </a:xfrm>
            <a:custGeom>
              <a:avLst/>
              <a:gdLst>
                <a:gd name="connsiteX0" fmla="*/ 0 w 314149"/>
                <a:gd name="connsiteY0" fmla="*/ 0 h 261791"/>
                <a:gd name="connsiteX1" fmla="*/ 0 w 314149"/>
                <a:gd name="connsiteY1" fmla="*/ 196344 h 261791"/>
                <a:gd name="connsiteX2" fmla="*/ 13090 w 314149"/>
                <a:gd name="connsiteY2" fmla="*/ 209433 h 261791"/>
                <a:gd name="connsiteX3" fmla="*/ 117806 w 314149"/>
                <a:gd name="connsiteY3" fmla="*/ 209433 h 261791"/>
                <a:gd name="connsiteX4" fmla="*/ 91627 w 314149"/>
                <a:gd name="connsiteY4" fmla="*/ 235612 h 261791"/>
                <a:gd name="connsiteX5" fmla="*/ 91627 w 314149"/>
                <a:gd name="connsiteY5" fmla="*/ 261791 h 261791"/>
                <a:gd name="connsiteX6" fmla="*/ 222523 w 314149"/>
                <a:gd name="connsiteY6" fmla="*/ 261791 h 261791"/>
                <a:gd name="connsiteX7" fmla="*/ 222523 w 314149"/>
                <a:gd name="connsiteY7" fmla="*/ 235612 h 261791"/>
                <a:gd name="connsiteX8" fmla="*/ 196344 w 314149"/>
                <a:gd name="connsiteY8" fmla="*/ 209433 h 261791"/>
                <a:gd name="connsiteX9" fmla="*/ 301060 w 314149"/>
                <a:gd name="connsiteY9" fmla="*/ 209433 h 261791"/>
                <a:gd name="connsiteX10" fmla="*/ 314150 w 314149"/>
                <a:gd name="connsiteY10" fmla="*/ 196344 h 261791"/>
                <a:gd name="connsiteX11" fmla="*/ 314150 w 314149"/>
                <a:gd name="connsiteY11" fmla="*/ 0 h 261791"/>
                <a:gd name="connsiteX12" fmla="*/ 0 w 314149"/>
                <a:gd name="connsiteY12" fmla="*/ 0 h 261791"/>
                <a:gd name="connsiteX13" fmla="*/ 130896 w 314149"/>
                <a:gd name="connsiteY13" fmla="*/ 209433 h 261791"/>
                <a:gd name="connsiteX14" fmla="*/ 130896 w 314149"/>
                <a:gd name="connsiteY14" fmla="*/ 196344 h 261791"/>
                <a:gd name="connsiteX15" fmla="*/ 183254 w 314149"/>
                <a:gd name="connsiteY15" fmla="*/ 196344 h 261791"/>
                <a:gd name="connsiteX16" fmla="*/ 183254 w 314149"/>
                <a:gd name="connsiteY16" fmla="*/ 209433 h 261791"/>
                <a:gd name="connsiteX17" fmla="*/ 130896 w 314149"/>
                <a:gd name="connsiteY17" fmla="*/ 209433 h 261791"/>
                <a:gd name="connsiteX18" fmla="*/ 287971 w 314149"/>
                <a:gd name="connsiteY18" fmla="*/ 183254 h 261791"/>
                <a:gd name="connsiteX19" fmla="*/ 26179 w 314149"/>
                <a:gd name="connsiteY19" fmla="*/ 183254 h 261791"/>
                <a:gd name="connsiteX20" fmla="*/ 26179 w 314149"/>
                <a:gd name="connsiteY20" fmla="*/ 26179 h 261791"/>
                <a:gd name="connsiteX21" fmla="*/ 287971 w 314149"/>
                <a:gd name="connsiteY21" fmla="*/ 26179 h 261791"/>
                <a:gd name="connsiteX22" fmla="*/ 287971 w 314149"/>
                <a:gd name="connsiteY22" fmla="*/ 183254 h 26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4149" h="261791">
                  <a:moveTo>
                    <a:pt x="0" y="0"/>
                  </a:moveTo>
                  <a:lnTo>
                    <a:pt x="0" y="196344"/>
                  </a:lnTo>
                  <a:lnTo>
                    <a:pt x="13090" y="209433"/>
                  </a:lnTo>
                  <a:lnTo>
                    <a:pt x="117806" y="209433"/>
                  </a:lnTo>
                  <a:lnTo>
                    <a:pt x="91627" y="235612"/>
                  </a:lnTo>
                  <a:lnTo>
                    <a:pt x="91627" y="261791"/>
                  </a:lnTo>
                  <a:lnTo>
                    <a:pt x="222523" y="261791"/>
                  </a:lnTo>
                  <a:lnTo>
                    <a:pt x="222523" y="235612"/>
                  </a:lnTo>
                  <a:lnTo>
                    <a:pt x="196344" y="209433"/>
                  </a:lnTo>
                  <a:lnTo>
                    <a:pt x="301060" y="209433"/>
                  </a:lnTo>
                  <a:lnTo>
                    <a:pt x="314150" y="196344"/>
                  </a:lnTo>
                  <a:lnTo>
                    <a:pt x="314150" y="0"/>
                  </a:lnTo>
                  <a:lnTo>
                    <a:pt x="0" y="0"/>
                  </a:lnTo>
                  <a:close/>
                  <a:moveTo>
                    <a:pt x="130896" y="209433"/>
                  </a:moveTo>
                  <a:lnTo>
                    <a:pt x="130896" y="196344"/>
                  </a:lnTo>
                  <a:lnTo>
                    <a:pt x="183254" y="196344"/>
                  </a:lnTo>
                  <a:lnTo>
                    <a:pt x="183254" y="209433"/>
                  </a:lnTo>
                  <a:lnTo>
                    <a:pt x="130896" y="209433"/>
                  </a:lnTo>
                  <a:close/>
                  <a:moveTo>
                    <a:pt x="287971" y="183254"/>
                  </a:moveTo>
                  <a:lnTo>
                    <a:pt x="26179" y="183254"/>
                  </a:lnTo>
                  <a:lnTo>
                    <a:pt x="26179" y="26179"/>
                  </a:lnTo>
                  <a:lnTo>
                    <a:pt x="287971" y="26179"/>
                  </a:lnTo>
                  <a:lnTo>
                    <a:pt x="287971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936" name="Grafika 52"/>
          <p:cNvGrpSpPr/>
          <p:nvPr userDrawn="1"/>
        </p:nvGrpSpPr>
        <p:grpSpPr>
          <a:xfrm>
            <a:off x="35257418" y="-3436596"/>
            <a:ext cx="616302" cy="616302"/>
            <a:chOff x="12101770" y="340328"/>
            <a:chExt cx="314149" cy="314149"/>
          </a:xfrm>
          <a:solidFill>
            <a:srgbClr val="212E39"/>
          </a:solidFill>
        </p:grpSpPr>
        <p:sp>
          <p:nvSpPr>
            <p:cNvPr id="937" name="Dowolny kształt: kształt 936"/>
            <p:cNvSpPr/>
            <p:nvPr/>
          </p:nvSpPr>
          <p:spPr>
            <a:xfrm>
              <a:off x="12193397" y="340328"/>
              <a:ext cx="130895" cy="314149"/>
            </a:xfrm>
            <a:custGeom>
              <a:avLst/>
              <a:gdLst>
                <a:gd name="connsiteX0" fmla="*/ 13090 w 130895"/>
                <a:gd name="connsiteY0" fmla="*/ 91627 h 314149"/>
                <a:gd name="connsiteX1" fmla="*/ 0 w 130895"/>
                <a:gd name="connsiteY1" fmla="*/ 65448 h 314149"/>
                <a:gd name="connsiteX2" fmla="*/ 65448 w 130895"/>
                <a:gd name="connsiteY2" fmla="*/ 0 h 314149"/>
                <a:gd name="connsiteX3" fmla="*/ 130896 w 130895"/>
                <a:gd name="connsiteY3" fmla="*/ 65448 h 314149"/>
                <a:gd name="connsiteX4" fmla="*/ 117806 w 130895"/>
                <a:gd name="connsiteY4" fmla="*/ 91627 h 314149"/>
                <a:gd name="connsiteX5" fmla="*/ 78865 w 130895"/>
                <a:gd name="connsiteY5" fmla="*/ 52476 h 314149"/>
                <a:gd name="connsiteX6" fmla="*/ 78537 w 130895"/>
                <a:gd name="connsiteY6" fmla="*/ 261791 h 314149"/>
                <a:gd name="connsiteX7" fmla="*/ 117806 w 130895"/>
                <a:gd name="connsiteY7" fmla="*/ 222523 h 314149"/>
                <a:gd name="connsiteX8" fmla="*/ 130896 w 130895"/>
                <a:gd name="connsiteY8" fmla="*/ 248702 h 314149"/>
                <a:gd name="connsiteX9" fmla="*/ 65775 w 130895"/>
                <a:gd name="connsiteY9" fmla="*/ 314150 h 314149"/>
                <a:gd name="connsiteX10" fmla="*/ 0 w 130895"/>
                <a:gd name="connsiteY10" fmla="*/ 248702 h 314149"/>
                <a:gd name="connsiteX11" fmla="*/ 13090 w 130895"/>
                <a:gd name="connsiteY11" fmla="*/ 222523 h 314149"/>
                <a:gd name="connsiteX12" fmla="*/ 52358 w 130895"/>
                <a:gd name="connsiteY12" fmla="*/ 261791 h 314149"/>
                <a:gd name="connsiteX13" fmla="*/ 52358 w 130895"/>
                <a:gd name="connsiteY13" fmla="*/ 52358 h 314149"/>
                <a:gd name="connsiteX14" fmla="*/ 13090 w 130895"/>
                <a:gd name="connsiteY14" fmla="*/ 91627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95" h="314149">
                  <a:moveTo>
                    <a:pt x="13090" y="91627"/>
                  </a:moveTo>
                  <a:lnTo>
                    <a:pt x="0" y="65448"/>
                  </a:lnTo>
                  <a:lnTo>
                    <a:pt x="65448" y="0"/>
                  </a:lnTo>
                  <a:lnTo>
                    <a:pt x="130896" y="65448"/>
                  </a:lnTo>
                  <a:lnTo>
                    <a:pt x="117806" y="91627"/>
                  </a:lnTo>
                  <a:lnTo>
                    <a:pt x="78865" y="52476"/>
                  </a:lnTo>
                  <a:lnTo>
                    <a:pt x="78537" y="261791"/>
                  </a:lnTo>
                  <a:lnTo>
                    <a:pt x="117806" y="222523"/>
                  </a:lnTo>
                  <a:lnTo>
                    <a:pt x="130896" y="248702"/>
                  </a:lnTo>
                  <a:lnTo>
                    <a:pt x="65775" y="314150"/>
                  </a:lnTo>
                  <a:lnTo>
                    <a:pt x="0" y="248702"/>
                  </a:lnTo>
                  <a:lnTo>
                    <a:pt x="13090" y="222523"/>
                  </a:lnTo>
                  <a:lnTo>
                    <a:pt x="52358" y="261791"/>
                  </a:lnTo>
                  <a:lnTo>
                    <a:pt x="52358" y="52358"/>
                  </a:lnTo>
                  <a:lnTo>
                    <a:pt x="13090" y="9162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38" name="Dowolny kształt: kształt 937"/>
            <p:cNvSpPr/>
            <p:nvPr/>
          </p:nvSpPr>
          <p:spPr>
            <a:xfrm>
              <a:off x="12101770" y="431955"/>
              <a:ext cx="117806" cy="130895"/>
            </a:xfrm>
            <a:custGeom>
              <a:avLst/>
              <a:gdLst>
                <a:gd name="connsiteX0" fmla="*/ 65448 w 117806"/>
                <a:gd name="connsiteY0" fmla="*/ 78537 h 130895"/>
                <a:gd name="connsiteX1" fmla="*/ 26179 w 117806"/>
                <a:gd name="connsiteY1" fmla="*/ 117806 h 130895"/>
                <a:gd name="connsiteX2" fmla="*/ 52358 w 117806"/>
                <a:gd name="connsiteY2" fmla="*/ 130896 h 130895"/>
                <a:gd name="connsiteX3" fmla="*/ 117806 w 117806"/>
                <a:gd name="connsiteY3" fmla="*/ 65448 h 130895"/>
                <a:gd name="connsiteX4" fmla="*/ 52358 w 117806"/>
                <a:gd name="connsiteY4" fmla="*/ 0 h 130895"/>
                <a:gd name="connsiteX5" fmla="*/ 26179 w 117806"/>
                <a:gd name="connsiteY5" fmla="*/ 13090 h 130895"/>
                <a:gd name="connsiteX6" fmla="*/ 65448 w 117806"/>
                <a:gd name="connsiteY6" fmla="*/ 52358 h 130895"/>
                <a:gd name="connsiteX7" fmla="*/ 0 w 117806"/>
                <a:gd name="connsiteY7" fmla="*/ 52358 h 130895"/>
                <a:gd name="connsiteX8" fmla="*/ 0 w 117806"/>
                <a:gd name="connsiteY8" fmla="*/ 78537 h 130895"/>
                <a:gd name="connsiteX9" fmla="*/ 65448 w 117806"/>
                <a:gd name="connsiteY9" fmla="*/ 78537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806" h="130895">
                  <a:moveTo>
                    <a:pt x="65448" y="78537"/>
                  </a:moveTo>
                  <a:lnTo>
                    <a:pt x="26179" y="117806"/>
                  </a:lnTo>
                  <a:lnTo>
                    <a:pt x="52358" y="130896"/>
                  </a:lnTo>
                  <a:lnTo>
                    <a:pt x="117806" y="65448"/>
                  </a:lnTo>
                  <a:lnTo>
                    <a:pt x="52358" y="0"/>
                  </a:lnTo>
                  <a:lnTo>
                    <a:pt x="26179" y="13090"/>
                  </a:lnTo>
                  <a:lnTo>
                    <a:pt x="65448" y="52358"/>
                  </a:lnTo>
                  <a:lnTo>
                    <a:pt x="0" y="52358"/>
                  </a:lnTo>
                  <a:lnTo>
                    <a:pt x="0" y="78537"/>
                  </a:lnTo>
                  <a:lnTo>
                    <a:pt x="6544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39" name="Dowolny kształt: kształt 938"/>
            <p:cNvSpPr/>
            <p:nvPr/>
          </p:nvSpPr>
          <p:spPr>
            <a:xfrm>
              <a:off x="12298114" y="431955"/>
              <a:ext cx="117806" cy="130895"/>
            </a:xfrm>
            <a:custGeom>
              <a:avLst/>
              <a:gdLst>
                <a:gd name="connsiteX0" fmla="*/ 52358 w 117806"/>
                <a:gd name="connsiteY0" fmla="*/ 52358 h 130895"/>
                <a:gd name="connsiteX1" fmla="*/ 91627 w 117806"/>
                <a:gd name="connsiteY1" fmla="*/ 13090 h 130895"/>
                <a:gd name="connsiteX2" fmla="*/ 65448 w 117806"/>
                <a:gd name="connsiteY2" fmla="*/ 0 h 130895"/>
                <a:gd name="connsiteX3" fmla="*/ 0 w 117806"/>
                <a:gd name="connsiteY3" fmla="*/ 65448 h 130895"/>
                <a:gd name="connsiteX4" fmla="*/ 65448 w 117806"/>
                <a:gd name="connsiteY4" fmla="*/ 130896 h 130895"/>
                <a:gd name="connsiteX5" fmla="*/ 91627 w 117806"/>
                <a:gd name="connsiteY5" fmla="*/ 117806 h 130895"/>
                <a:gd name="connsiteX6" fmla="*/ 52358 w 117806"/>
                <a:gd name="connsiteY6" fmla="*/ 78537 h 130895"/>
                <a:gd name="connsiteX7" fmla="*/ 117806 w 117806"/>
                <a:gd name="connsiteY7" fmla="*/ 78537 h 130895"/>
                <a:gd name="connsiteX8" fmla="*/ 117806 w 117806"/>
                <a:gd name="connsiteY8" fmla="*/ 52358 h 130895"/>
                <a:gd name="connsiteX9" fmla="*/ 52358 w 117806"/>
                <a:gd name="connsiteY9" fmla="*/ 52358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806" h="130895">
                  <a:moveTo>
                    <a:pt x="52358" y="52358"/>
                  </a:moveTo>
                  <a:lnTo>
                    <a:pt x="91627" y="13090"/>
                  </a:lnTo>
                  <a:lnTo>
                    <a:pt x="65448" y="0"/>
                  </a:lnTo>
                  <a:lnTo>
                    <a:pt x="0" y="65448"/>
                  </a:lnTo>
                  <a:lnTo>
                    <a:pt x="65448" y="130896"/>
                  </a:lnTo>
                  <a:lnTo>
                    <a:pt x="91627" y="117806"/>
                  </a:lnTo>
                  <a:lnTo>
                    <a:pt x="52358" y="78537"/>
                  </a:lnTo>
                  <a:lnTo>
                    <a:pt x="117806" y="78537"/>
                  </a:lnTo>
                  <a:lnTo>
                    <a:pt x="117806" y="52358"/>
                  </a:lnTo>
                  <a:lnTo>
                    <a:pt x="52358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940" name="Dowolny kształt: kształt 939"/>
          <p:cNvSpPr/>
          <p:nvPr userDrawn="1"/>
        </p:nvSpPr>
        <p:spPr>
          <a:xfrm>
            <a:off x="35925081" y="-3436622"/>
            <a:ext cx="616302" cy="616302"/>
          </a:xfrm>
          <a:custGeom>
            <a:avLst/>
            <a:gdLst>
              <a:gd name="connsiteX0" fmla="*/ 261791 w 314149"/>
              <a:gd name="connsiteY0" fmla="*/ 261805 h 314149"/>
              <a:gd name="connsiteX1" fmla="*/ 261988 w 314149"/>
              <a:gd name="connsiteY1" fmla="*/ 227870 h 314149"/>
              <a:gd name="connsiteX2" fmla="*/ 261988 w 314149"/>
              <a:gd name="connsiteY2" fmla="*/ 227870 h 314149"/>
              <a:gd name="connsiteX3" fmla="*/ 261988 w 314149"/>
              <a:gd name="connsiteY3" fmla="*/ 227706 h 314149"/>
              <a:gd name="connsiteX4" fmla="*/ 261399 w 314149"/>
              <a:gd name="connsiteY4" fmla="*/ 218478 h 314149"/>
              <a:gd name="connsiteX5" fmla="*/ 221606 w 314149"/>
              <a:gd name="connsiteY5" fmla="*/ 166807 h 314149"/>
              <a:gd name="connsiteX6" fmla="*/ 196344 w 314149"/>
              <a:gd name="connsiteY6" fmla="*/ 157081 h 314149"/>
              <a:gd name="connsiteX7" fmla="*/ 231620 w 314149"/>
              <a:gd name="connsiteY7" fmla="*/ 141407 h 314149"/>
              <a:gd name="connsiteX8" fmla="*/ 261595 w 314149"/>
              <a:gd name="connsiteY8" fmla="*/ 80540 h 314149"/>
              <a:gd name="connsiteX9" fmla="*/ 261791 w 314149"/>
              <a:gd name="connsiteY9" fmla="*/ 52358 h 314149"/>
              <a:gd name="connsiteX10" fmla="*/ 287971 w 314149"/>
              <a:gd name="connsiteY10" fmla="*/ 78537 h 314149"/>
              <a:gd name="connsiteX11" fmla="*/ 314150 w 314149"/>
              <a:gd name="connsiteY11" fmla="*/ 65448 h 314149"/>
              <a:gd name="connsiteX12" fmla="*/ 248767 w 314149"/>
              <a:gd name="connsiteY12" fmla="*/ 0 h 314149"/>
              <a:gd name="connsiteX13" fmla="*/ 183254 w 314149"/>
              <a:gd name="connsiteY13" fmla="*/ 65448 h 314149"/>
              <a:gd name="connsiteX14" fmla="*/ 209433 w 314149"/>
              <a:gd name="connsiteY14" fmla="*/ 78537 h 314149"/>
              <a:gd name="connsiteX15" fmla="*/ 235612 w 314149"/>
              <a:gd name="connsiteY15" fmla="*/ 52358 h 314149"/>
              <a:gd name="connsiteX16" fmla="*/ 235416 w 314149"/>
              <a:gd name="connsiteY16" fmla="*/ 80540 h 314149"/>
              <a:gd name="connsiteX17" fmla="*/ 157075 w 314149"/>
              <a:gd name="connsiteY17" fmla="*/ 143985 h 314149"/>
              <a:gd name="connsiteX18" fmla="*/ 157075 w 314149"/>
              <a:gd name="connsiteY18" fmla="*/ 143985 h 314149"/>
              <a:gd name="connsiteX19" fmla="*/ 78145 w 314149"/>
              <a:gd name="connsiteY19" fmla="*/ 79369 h 314149"/>
              <a:gd name="connsiteX20" fmla="*/ 78537 w 314149"/>
              <a:gd name="connsiteY20" fmla="*/ 52358 h 314149"/>
              <a:gd name="connsiteX21" fmla="*/ 108316 w 314149"/>
              <a:gd name="connsiteY21" fmla="*/ 80579 h 314149"/>
              <a:gd name="connsiteX22" fmla="*/ 130896 w 314149"/>
              <a:gd name="connsiteY22" fmla="*/ 65448 h 314149"/>
              <a:gd name="connsiteX23" fmla="*/ 65448 w 314149"/>
              <a:gd name="connsiteY23" fmla="*/ 0 h 314149"/>
              <a:gd name="connsiteX24" fmla="*/ 0 w 314149"/>
              <a:gd name="connsiteY24" fmla="*/ 65206 h 314149"/>
              <a:gd name="connsiteX25" fmla="*/ 26179 w 314149"/>
              <a:gd name="connsiteY25" fmla="*/ 78537 h 314149"/>
              <a:gd name="connsiteX26" fmla="*/ 52358 w 314149"/>
              <a:gd name="connsiteY26" fmla="*/ 52358 h 314149"/>
              <a:gd name="connsiteX27" fmla="*/ 51966 w 314149"/>
              <a:gd name="connsiteY27" fmla="*/ 79369 h 314149"/>
              <a:gd name="connsiteX28" fmla="*/ 83969 w 314149"/>
              <a:gd name="connsiteY28" fmla="*/ 141950 h 314149"/>
              <a:gd name="connsiteX29" fmla="*/ 117806 w 314149"/>
              <a:gd name="connsiteY29" fmla="*/ 157075 h 314149"/>
              <a:gd name="connsiteX30" fmla="*/ 81483 w 314149"/>
              <a:gd name="connsiteY30" fmla="*/ 168823 h 314149"/>
              <a:gd name="connsiteX31" fmla="*/ 52162 w 314149"/>
              <a:gd name="connsiteY31" fmla="*/ 218471 h 314149"/>
              <a:gd name="connsiteX32" fmla="*/ 51966 w 314149"/>
              <a:gd name="connsiteY32" fmla="*/ 218471 h 314149"/>
              <a:gd name="connsiteX33" fmla="*/ 51966 w 314149"/>
              <a:gd name="connsiteY33" fmla="*/ 220193 h 314149"/>
              <a:gd name="connsiteX34" fmla="*/ 52358 w 314149"/>
              <a:gd name="connsiteY34" fmla="*/ 261791 h 314149"/>
              <a:gd name="connsiteX35" fmla="*/ 26179 w 314149"/>
              <a:gd name="connsiteY35" fmla="*/ 235612 h 314149"/>
              <a:gd name="connsiteX36" fmla="*/ 0 w 314149"/>
              <a:gd name="connsiteY36" fmla="*/ 249677 h 314149"/>
              <a:gd name="connsiteX37" fmla="*/ 65448 w 314149"/>
              <a:gd name="connsiteY37" fmla="*/ 314150 h 314149"/>
              <a:gd name="connsiteX38" fmla="*/ 130896 w 314149"/>
              <a:gd name="connsiteY38" fmla="*/ 248702 h 314149"/>
              <a:gd name="connsiteX39" fmla="*/ 104717 w 314149"/>
              <a:gd name="connsiteY39" fmla="*/ 235612 h 314149"/>
              <a:gd name="connsiteX40" fmla="*/ 78537 w 314149"/>
              <a:gd name="connsiteY40" fmla="*/ 261791 h 314149"/>
              <a:gd name="connsiteX41" fmla="*/ 78145 w 314149"/>
              <a:gd name="connsiteY41" fmla="*/ 221155 h 314149"/>
              <a:gd name="connsiteX42" fmla="*/ 157075 w 314149"/>
              <a:gd name="connsiteY42" fmla="*/ 170164 h 314149"/>
              <a:gd name="connsiteX43" fmla="*/ 157075 w 314149"/>
              <a:gd name="connsiteY43" fmla="*/ 170164 h 314149"/>
              <a:gd name="connsiteX44" fmla="*/ 208910 w 314149"/>
              <a:gd name="connsiteY44" fmla="*/ 189688 h 314149"/>
              <a:gd name="connsiteX45" fmla="*/ 235874 w 314149"/>
              <a:gd name="connsiteY45" fmla="*/ 227857 h 314149"/>
              <a:gd name="connsiteX46" fmla="*/ 235874 w 314149"/>
              <a:gd name="connsiteY46" fmla="*/ 227857 h 314149"/>
              <a:gd name="connsiteX47" fmla="*/ 235612 w 314149"/>
              <a:gd name="connsiteY47" fmla="*/ 261791 h 314149"/>
              <a:gd name="connsiteX48" fmla="*/ 209433 w 314149"/>
              <a:gd name="connsiteY48" fmla="*/ 235612 h 314149"/>
              <a:gd name="connsiteX49" fmla="*/ 183254 w 314149"/>
              <a:gd name="connsiteY49" fmla="*/ 248702 h 314149"/>
              <a:gd name="connsiteX50" fmla="*/ 248702 w 314149"/>
              <a:gd name="connsiteY50" fmla="*/ 314150 h 314149"/>
              <a:gd name="connsiteX51" fmla="*/ 314150 w 314149"/>
              <a:gd name="connsiteY51" fmla="*/ 248702 h 314149"/>
              <a:gd name="connsiteX52" fmla="*/ 287971 w 314149"/>
              <a:gd name="connsiteY52" fmla="*/ 235612 h 314149"/>
              <a:gd name="connsiteX53" fmla="*/ 261791 w 314149"/>
              <a:gd name="connsiteY53" fmla="*/ 261791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4149" h="314149">
                <a:moveTo>
                  <a:pt x="261791" y="261805"/>
                </a:moveTo>
                <a:lnTo>
                  <a:pt x="261988" y="227870"/>
                </a:lnTo>
                <a:lnTo>
                  <a:pt x="261988" y="227870"/>
                </a:lnTo>
                <a:cubicBezTo>
                  <a:pt x="261988" y="227817"/>
                  <a:pt x="261988" y="227765"/>
                  <a:pt x="261988" y="227706"/>
                </a:cubicBezTo>
                <a:lnTo>
                  <a:pt x="261399" y="218478"/>
                </a:lnTo>
                <a:cubicBezTo>
                  <a:pt x="258388" y="197188"/>
                  <a:pt x="245037" y="179838"/>
                  <a:pt x="221606" y="166807"/>
                </a:cubicBezTo>
                <a:cubicBezTo>
                  <a:pt x="214996" y="163162"/>
                  <a:pt x="203608" y="159850"/>
                  <a:pt x="196344" y="157081"/>
                </a:cubicBezTo>
                <a:cubicBezTo>
                  <a:pt x="207273" y="153083"/>
                  <a:pt x="222392" y="148207"/>
                  <a:pt x="231620" y="141407"/>
                </a:cubicBezTo>
                <a:cubicBezTo>
                  <a:pt x="251451" y="126766"/>
                  <a:pt x="261595" y="106071"/>
                  <a:pt x="261595" y="80540"/>
                </a:cubicBezTo>
                <a:lnTo>
                  <a:pt x="261791" y="52358"/>
                </a:lnTo>
                <a:lnTo>
                  <a:pt x="287971" y="78537"/>
                </a:lnTo>
                <a:lnTo>
                  <a:pt x="314150" y="65448"/>
                </a:lnTo>
                <a:lnTo>
                  <a:pt x="248767" y="0"/>
                </a:lnTo>
                <a:lnTo>
                  <a:pt x="183254" y="65448"/>
                </a:lnTo>
                <a:lnTo>
                  <a:pt x="209433" y="78537"/>
                </a:lnTo>
                <a:lnTo>
                  <a:pt x="235612" y="52358"/>
                </a:lnTo>
                <a:lnTo>
                  <a:pt x="235416" y="80540"/>
                </a:lnTo>
                <a:cubicBezTo>
                  <a:pt x="235416" y="106765"/>
                  <a:pt x="215520" y="129705"/>
                  <a:pt x="157075" y="143985"/>
                </a:cubicBezTo>
                <a:lnTo>
                  <a:pt x="157075" y="143985"/>
                </a:lnTo>
                <a:cubicBezTo>
                  <a:pt x="107597" y="131504"/>
                  <a:pt x="78145" y="110116"/>
                  <a:pt x="78145" y="79369"/>
                </a:cubicBezTo>
                <a:lnTo>
                  <a:pt x="78537" y="52358"/>
                </a:lnTo>
                <a:lnTo>
                  <a:pt x="108316" y="80579"/>
                </a:lnTo>
                <a:lnTo>
                  <a:pt x="130896" y="65448"/>
                </a:lnTo>
                <a:lnTo>
                  <a:pt x="65448" y="0"/>
                </a:lnTo>
                <a:lnTo>
                  <a:pt x="0" y="65206"/>
                </a:lnTo>
                <a:lnTo>
                  <a:pt x="26179" y="78537"/>
                </a:lnTo>
                <a:lnTo>
                  <a:pt x="52358" y="52358"/>
                </a:lnTo>
                <a:lnTo>
                  <a:pt x="51966" y="79369"/>
                </a:lnTo>
                <a:cubicBezTo>
                  <a:pt x="51966" y="104900"/>
                  <a:pt x="62765" y="125954"/>
                  <a:pt x="83969" y="141950"/>
                </a:cubicBezTo>
                <a:cubicBezTo>
                  <a:pt x="90514" y="146845"/>
                  <a:pt x="117806" y="157075"/>
                  <a:pt x="117806" y="157075"/>
                </a:cubicBezTo>
                <a:cubicBezTo>
                  <a:pt x="117806" y="157075"/>
                  <a:pt x="89074" y="163240"/>
                  <a:pt x="81483" y="168823"/>
                </a:cubicBezTo>
                <a:cubicBezTo>
                  <a:pt x="64531" y="181317"/>
                  <a:pt x="54714" y="197986"/>
                  <a:pt x="52162" y="218471"/>
                </a:cubicBezTo>
                <a:lnTo>
                  <a:pt x="51966" y="218471"/>
                </a:lnTo>
                <a:lnTo>
                  <a:pt x="51966" y="220193"/>
                </a:lnTo>
                <a:cubicBezTo>
                  <a:pt x="51704" y="223171"/>
                  <a:pt x="52358" y="261791"/>
                  <a:pt x="52358" y="261791"/>
                </a:cubicBezTo>
                <a:lnTo>
                  <a:pt x="26179" y="235612"/>
                </a:lnTo>
                <a:lnTo>
                  <a:pt x="0" y="249677"/>
                </a:lnTo>
                <a:lnTo>
                  <a:pt x="65448" y="314150"/>
                </a:lnTo>
                <a:lnTo>
                  <a:pt x="130896" y="248702"/>
                </a:lnTo>
                <a:lnTo>
                  <a:pt x="104717" y="235612"/>
                </a:lnTo>
                <a:lnTo>
                  <a:pt x="78537" y="261791"/>
                </a:lnTo>
                <a:lnTo>
                  <a:pt x="78145" y="221155"/>
                </a:lnTo>
                <a:cubicBezTo>
                  <a:pt x="80763" y="199086"/>
                  <a:pt x="104913" y="182914"/>
                  <a:pt x="157075" y="170164"/>
                </a:cubicBezTo>
                <a:lnTo>
                  <a:pt x="157075" y="170164"/>
                </a:lnTo>
                <a:cubicBezTo>
                  <a:pt x="175073" y="174536"/>
                  <a:pt x="191108" y="179805"/>
                  <a:pt x="208910" y="189688"/>
                </a:cubicBezTo>
                <a:cubicBezTo>
                  <a:pt x="227300" y="199897"/>
                  <a:pt x="235874" y="212031"/>
                  <a:pt x="235874" y="227857"/>
                </a:cubicBezTo>
                <a:lnTo>
                  <a:pt x="235874" y="227857"/>
                </a:lnTo>
                <a:lnTo>
                  <a:pt x="235612" y="261791"/>
                </a:lnTo>
                <a:lnTo>
                  <a:pt x="209433" y="235612"/>
                </a:lnTo>
                <a:lnTo>
                  <a:pt x="183254" y="248702"/>
                </a:lnTo>
                <a:lnTo>
                  <a:pt x="248702" y="314150"/>
                </a:lnTo>
                <a:lnTo>
                  <a:pt x="314150" y="248702"/>
                </a:lnTo>
                <a:lnTo>
                  <a:pt x="287971" y="235612"/>
                </a:lnTo>
                <a:lnTo>
                  <a:pt x="261791" y="26179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941" name="Grupa 940"/>
          <p:cNvGrpSpPr/>
          <p:nvPr userDrawn="1"/>
        </p:nvGrpSpPr>
        <p:grpSpPr>
          <a:xfrm>
            <a:off x="17615723" y="-2101271"/>
            <a:ext cx="564944" cy="616393"/>
            <a:chOff x="3109235" y="1020986"/>
            <a:chExt cx="287970" cy="314195"/>
          </a:xfrm>
        </p:grpSpPr>
        <p:sp>
          <p:nvSpPr>
            <p:cNvPr id="942" name="Dowolny kształt: kształt 941"/>
            <p:cNvSpPr/>
            <p:nvPr/>
          </p:nvSpPr>
          <p:spPr>
            <a:xfrm>
              <a:off x="3109235" y="1086480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5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5 h 52358"/>
                <a:gd name="connsiteX9" fmla="*/ 78537 w 287970"/>
                <a:gd name="connsiteY9" fmla="*/ 39315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5 h 52358"/>
                <a:gd name="connsiteX13" fmla="*/ 130896 w 287970"/>
                <a:gd name="connsiteY13" fmla="*/ 39315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5 h 52358"/>
                <a:gd name="connsiteX17" fmla="*/ 183254 w 287970"/>
                <a:gd name="connsiteY17" fmla="*/ 39315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5 h 52358"/>
                <a:gd name="connsiteX21" fmla="*/ 261791 w 287970"/>
                <a:gd name="connsiteY21" fmla="*/ 39269 h 52358"/>
                <a:gd name="connsiteX22" fmla="*/ 235612 w 287970"/>
                <a:gd name="connsiteY22" fmla="*/ 39315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5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5"/>
                  </a:lnTo>
                  <a:close/>
                  <a:moveTo>
                    <a:pt x="78537" y="39315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5"/>
                  </a:lnTo>
                  <a:close/>
                  <a:moveTo>
                    <a:pt x="130896" y="39315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5"/>
                  </a:lnTo>
                  <a:close/>
                  <a:moveTo>
                    <a:pt x="183254" y="39315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5"/>
                  </a:lnTo>
                  <a:close/>
                  <a:moveTo>
                    <a:pt x="261791" y="39269"/>
                  </a:moveTo>
                  <a:lnTo>
                    <a:pt x="235612" y="39315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43" name="Dowolny kształt: kształt 942"/>
            <p:cNvSpPr/>
            <p:nvPr/>
          </p:nvSpPr>
          <p:spPr>
            <a:xfrm>
              <a:off x="3109235" y="1020986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4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4 h 52358"/>
                <a:gd name="connsiteX9" fmla="*/ 78537 w 287970"/>
                <a:gd name="connsiteY9" fmla="*/ 39314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4 h 52358"/>
                <a:gd name="connsiteX13" fmla="*/ 130896 w 287970"/>
                <a:gd name="connsiteY13" fmla="*/ 39314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4 h 52358"/>
                <a:gd name="connsiteX17" fmla="*/ 183254 w 287970"/>
                <a:gd name="connsiteY17" fmla="*/ 39314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4 h 52358"/>
                <a:gd name="connsiteX21" fmla="*/ 261791 w 287970"/>
                <a:gd name="connsiteY21" fmla="*/ 39269 h 52358"/>
                <a:gd name="connsiteX22" fmla="*/ 235612 w 287970"/>
                <a:gd name="connsiteY22" fmla="*/ 39314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4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4"/>
                  </a:lnTo>
                  <a:close/>
                  <a:moveTo>
                    <a:pt x="78537" y="39314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4"/>
                  </a:lnTo>
                  <a:close/>
                  <a:moveTo>
                    <a:pt x="130896" y="39314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4"/>
                  </a:lnTo>
                  <a:close/>
                  <a:moveTo>
                    <a:pt x="183254" y="39314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4"/>
                  </a:lnTo>
                  <a:close/>
                  <a:moveTo>
                    <a:pt x="261791" y="39269"/>
                  </a:moveTo>
                  <a:lnTo>
                    <a:pt x="235612" y="39314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44" name="Dowolny kształt: kształt 943"/>
            <p:cNvSpPr/>
            <p:nvPr/>
          </p:nvSpPr>
          <p:spPr>
            <a:xfrm>
              <a:off x="3109235" y="1151836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4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4 h 52358"/>
                <a:gd name="connsiteX9" fmla="*/ 78537 w 287970"/>
                <a:gd name="connsiteY9" fmla="*/ 39314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4 h 52358"/>
                <a:gd name="connsiteX13" fmla="*/ 130896 w 287970"/>
                <a:gd name="connsiteY13" fmla="*/ 39314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4 h 52358"/>
                <a:gd name="connsiteX17" fmla="*/ 183254 w 287970"/>
                <a:gd name="connsiteY17" fmla="*/ 39314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4 h 52358"/>
                <a:gd name="connsiteX21" fmla="*/ 261791 w 287970"/>
                <a:gd name="connsiteY21" fmla="*/ 39269 h 52358"/>
                <a:gd name="connsiteX22" fmla="*/ 235612 w 287970"/>
                <a:gd name="connsiteY22" fmla="*/ 39314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4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4"/>
                  </a:lnTo>
                  <a:close/>
                  <a:moveTo>
                    <a:pt x="78537" y="39314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4"/>
                  </a:lnTo>
                  <a:close/>
                  <a:moveTo>
                    <a:pt x="130896" y="39314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4"/>
                  </a:lnTo>
                  <a:close/>
                  <a:moveTo>
                    <a:pt x="183254" y="39314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4"/>
                  </a:lnTo>
                  <a:close/>
                  <a:moveTo>
                    <a:pt x="261791" y="39269"/>
                  </a:moveTo>
                  <a:lnTo>
                    <a:pt x="235612" y="39314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45" name="Dowolny kształt: kształt 944"/>
            <p:cNvSpPr/>
            <p:nvPr/>
          </p:nvSpPr>
          <p:spPr>
            <a:xfrm>
              <a:off x="3109235" y="1282823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5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5 h 52358"/>
                <a:gd name="connsiteX9" fmla="*/ 78537 w 287970"/>
                <a:gd name="connsiteY9" fmla="*/ 39315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5 h 52358"/>
                <a:gd name="connsiteX13" fmla="*/ 130896 w 287970"/>
                <a:gd name="connsiteY13" fmla="*/ 39315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5 h 52358"/>
                <a:gd name="connsiteX17" fmla="*/ 183254 w 287970"/>
                <a:gd name="connsiteY17" fmla="*/ 39315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5 h 52358"/>
                <a:gd name="connsiteX21" fmla="*/ 261791 w 287970"/>
                <a:gd name="connsiteY21" fmla="*/ 39269 h 52358"/>
                <a:gd name="connsiteX22" fmla="*/ 235612 w 287970"/>
                <a:gd name="connsiteY22" fmla="*/ 39315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5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5"/>
                  </a:lnTo>
                  <a:close/>
                  <a:moveTo>
                    <a:pt x="78537" y="39315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5"/>
                  </a:lnTo>
                  <a:close/>
                  <a:moveTo>
                    <a:pt x="130896" y="39315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5"/>
                  </a:lnTo>
                  <a:close/>
                  <a:moveTo>
                    <a:pt x="183254" y="39315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5"/>
                  </a:lnTo>
                  <a:close/>
                  <a:moveTo>
                    <a:pt x="261791" y="39269"/>
                  </a:moveTo>
                  <a:lnTo>
                    <a:pt x="235612" y="39315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46" name="Dowolny kształt: kształt 945"/>
            <p:cNvSpPr/>
            <p:nvPr/>
          </p:nvSpPr>
          <p:spPr>
            <a:xfrm>
              <a:off x="3109235" y="1217330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4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4 h 52358"/>
                <a:gd name="connsiteX9" fmla="*/ 78537 w 287970"/>
                <a:gd name="connsiteY9" fmla="*/ 39314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4 h 52358"/>
                <a:gd name="connsiteX13" fmla="*/ 130896 w 287970"/>
                <a:gd name="connsiteY13" fmla="*/ 39314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4 h 52358"/>
                <a:gd name="connsiteX17" fmla="*/ 183254 w 287970"/>
                <a:gd name="connsiteY17" fmla="*/ 39314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4 h 52358"/>
                <a:gd name="connsiteX21" fmla="*/ 261791 w 287970"/>
                <a:gd name="connsiteY21" fmla="*/ 39269 h 52358"/>
                <a:gd name="connsiteX22" fmla="*/ 235612 w 287970"/>
                <a:gd name="connsiteY22" fmla="*/ 39314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4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4"/>
                  </a:lnTo>
                  <a:close/>
                  <a:moveTo>
                    <a:pt x="78537" y="39314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4"/>
                  </a:lnTo>
                  <a:close/>
                  <a:moveTo>
                    <a:pt x="130896" y="39314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4"/>
                  </a:lnTo>
                  <a:close/>
                  <a:moveTo>
                    <a:pt x="183254" y="39314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4"/>
                  </a:lnTo>
                  <a:close/>
                  <a:moveTo>
                    <a:pt x="261791" y="39269"/>
                  </a:moveTo>
                  <a:lnTo>
                    <a:pt x="235612" y="39314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947" name="Dowolny kształt: kształt 946"/>
          <p:cNvSpPr/>
          <p:nvPr userDrawn="1"/>
        </p:nvSpPr>
        <p:spPr>
          <a:xfrm>
            <a:off x="18257705" y="-2024233"/>
            <a:ext cx="616302" cy="487905"/>
          </a:xfrm>
          <a:custGeom>
            <a:avLst/>
            <a:gdLst>
              <a:gd name="connsiteX0" fmla="*/ 0 w 314149"/>
              <a:gd name="connsiteY0" fmla="*/ 0 h 248701"/>
              <a:gd name="connsiteX1" fmla="*/ 0 w 314149"/>
              <a:gd name="connsiteY1" fmla="*/ 222523 h 248701"/>
              <a:gd name="connsiteX2" fmla="*/ 13090 w 314149"/>
              <a:gd name="connsiteY2" fmla="*/ 235612 h 248701"/>
              <a:gd name="connsiteX3" fmla="*/ 26179 w 314149"/>
              <a:gd name="connsiteY3" fmla="*/ 235612 h 248701"/>
              <a:gd name="connsiteX4" fmla="*/ 26179 w 314149"/>
              <a:gd name="connsiteY4" fmla="*/ 248702 h 248701"/>
              <a:gd name="connsiteX5" fmla="*/ 78537 w 314149"/>
              <a:gd name="connsiteY5" fmla="*/ 248702 h 248701"/>
              <a:gd name="connsiteX6" fmla="*/ 78577 w 314149"/>
              <a:gd name="connsiteY6" fmla="*/ 235612 h 248701"/>
              <a:gd name="connsiteX7" fmla="*/ 235612 w 314149"/>
              <a:gd name="connsiteY7" fmla="*/ 235612 h 248701"/>
              <a:gd name="connsiteX8" fmla="*/ 235612 w 314149"/>
              <a:gd name="connsiteY8" fmla="*/ 248702 h 248701"/>
              <a:gd name="connsiteX9" fmla="*/ 287971 w 314149"/>
              <a:gd name="connsiteY9" fmla="*/ 248702 h 248701"/>
              <a:gd name="connsiteX10" fmla="*/ 287971 w 314149"/>
              <a:gd name="connsiteY10" fmla="*/ 235612 h 248701"/>
              <a:gd name="connsiteX11" fmla="*/ 301060 w 314149"/>
              <a:gd name="connsiteY11" fmla="*/ 235612 h 248701"/>
              <a:gd name="connsiteX12" fmla="*/ 314150 w 314149"/>
              <a:gd name="connsiteY12" fmla="*/ 222523 h 248701"/>
              <a:gd name="connsiteX13" fmla="*/ 314150 w 314149"/>
              <a:gd name="connsiteY13" fmla="*/ 0 h 248701"/>
              <a:gd name="connsiteX14" fmla="*/ 0 w 314149"/>
              <a:gd name="connsiteY14" fmla="*/ 0 h 248701"/>
              <a:gd name="connsiteX15" fmla="*/ 52358 w 314149"/>
              <a:gd name="connsiteY15" fmla="*/ 45813 h 248701"/>
              <a:gd name="connsiteX16" fmla="*/ 58903 w 314149"/>
              <a:gd name="connsiteY16" fmla="*/ 52358 h 248701"/>
              <a:gd name="connsiteX17" fmla="*/ 52358 w 314149"/>
              <a:gd name="connsiteY17" fmla="*/ 58903 h 248701"/>
              <a:gd name="connsiteX18" fmla="*/ 45814 w 314149"/>
              <a:gd name="connsiteY18" fmla="*/ 52358 h 248701"/>
              <a:gd name="connsiteX19" fmla="*/ 52358 w 314149"/>
              <a:gd name="connsiteY19" fmla="*/ 45813 h 248701"/>
              <a:gd name="connsiteX20" fmla="*/ 39269 w 314149"/>
              <a:gd name="connsiteY20" fmla="*/ 78537 h 248701"/>
              <a:gd name="connsiteX21" fmla="*/ 65448 w 314149"/>
              <a:gd name="connsiteY21" fmla="*/ 78537 h 248701"/>
              <a:gd name="connsiteX22" fmla="*/ 65448 w 314149"/>
              <a:gd name="connsiteY22" fmla="*/ 222523 h 248701"/>
              <a:gd name="connsiteX23" fmla="*/ 39269 w 314149"/>
              <a:gd name="connsiteY23" fmla="*/ 222523 h 248701"/>
              <a:gd name="connsiteX24" fmla="*/ 39269 w 314149"/>
              <a:gd name="connsiteY24" fmla="*/ 78537 h 248701"/>
              <a:gd name="connsiteX25" fmla="*/ 209433 w 314149"/>
              <a:gd name="connsiteY25" fmla="*/ 45813 h 248701"/>
              <a:gd name="connsiteX26" fmla="*/ 215978 w 314149"/>
              <a:gd name="connsiteY26" fmla="*/ 52358 h 248701"/>
              <a:gd name="connsiteX27" fmla="*/ 209433 w 314149"/>
              <a:gd name="connsiteY27" fmla="*/ 58903 h 248701"/>
              <a:gd name="connsiteX28" fmla="*/ 202888 w 314149"/>
              <a:gd name="connsiteY28" fmla="*/ 52358 h 248701"/>
              <a:gd name="connsiteX29" fmla="*/ 209433 w 314149"/>
              <a:gd name="connsiteY29" fmla="*/ 45813 h 248701"/>
              <a:gd name="connsiteX30" fmla="*/ 157075 w 314149"/>
              <a:gd name="connsiteY30" fmla="*/ 45813 h 248701"/>
              <a:gd name="connsiteX31" fmla="*/ 163620 w 314149"/>
              <a:gd name="connsiteY31" fmla="*/ 52358 h 248701"/>
              <a:gd name="connsiteX32" fmla="*/ 157075 w 314149"/>
              <a:gd name="connsiteY32" fmla="*/ 58903 h 248701"/>
              <a:gd name="connsiteX33" fmla="*/ 150530 w 314149"/>
              <a:gd name="connsiteY33" fmla="*/ 52358 h 248701"/>
              <a:gd name="connsiteX34" fmla="*/ 157075 w 314149"/>
              <a:gd name="connsiteY34" fmla="*/ 45813 h 248701"/>
              <a:gd name="connsiteX35" fmla="*/ 104717 w 314149"/>
              <a:gd name="connsiteY35" fmla="*/ 45813 h 248701"/>
              <a:gd name="connsiteX36" fmla="*/ 111261 w 314149"/>
              <a:gd name="connsiteY36" fmla="*/ 52358 h 248701"/>
              <a:gd name="connsiteX37" fmla="*/ 104717 w 314149"/>
              <a:gd name="connsiteY37" fmla="*/ 58903 h 248701"/>
              <a:gd name="connsiteX38" fmla="*/ 98172 w 314149"/>
              <a:gd name="connsiteY38" fmla="*/ 52358 h 248701"/>
              <a:gd name="connsiteX39" fmla="*/ 104717 w 314149"/>
              <a:gd name="connsiteY39" fmla="*/ 45813 h 248701"/>
              <a:gd name="connsiteX40" fmla="*/ 117806 w 314149"/>
              <a:gd name="connsiteY40" fmla="*/ 222523 h 248701"/>
              <a:gd name="connsiteX41" fmla="*/ 91627 w 314149"/>
              <a:gd name="connsiteY41" fmla="*/ 222523 h 248701"/>
              <a:gd name="connsiteX42" fmla="*/ 91627 w 314149"/>
              <a:gd name="connsiteY42" fmla="*/ 78537 h 248701"/>
              <a:gd name="connsiteX43" fmla="*/ 117806 w 314149"/>
              <a:gd name="connsiteY43" fmla="*/ 78537 h 248701"/>
              <a:gd name="connsiteX44" fmla="*/ 117806 w 314149"/>
              <a:gd name="connsiteY44" fmla="*/ 222523 h 248701"/>
              <a:gd name="connsiteX45" fmla="*/ 170164 w 314149"/>
              <a:gd name="connsiteY45" fmla="*/ 222523 h 248701"/>
              <a:gd name="connsiteX46" fmla="*/ 143985 w 314149"/>
              <a:gd name="connsiteY46" fmla="*/ 222523 h 248701"/>
              <a:gd name="connsiteX47" fmla="*/ 143985 w 314149"/>
              <a:gd name="connsiteY47" fmla="*/ 78537 h 248701"/>
              <a:gd name="connsiteX48" fmla="*/ 170164 w 314149"/>
              <a:gd name="connsiteY48" fmla="*/ 78537 h 248701"/>
              <a:gd name="connsiteX49" fmla="*/ 170164 w 314149"/>
              <a:gd name="connsiteY49" fmla="*/ 222523 h 248701"/>
              <a:gd name="connsiteX50" fmla="*/ 222523 w 314149"/>
              <a:gd name="connsiteY50" fmla="*/ 222523 h 248701"/>
              <a:gd name="connsiteX51" fmla="*/ 196344 w 314149"/>
              <a:gd name="connsiteY51" fmla="*/ 222523 h 248701"/>
              <a:gd name="connsiteX52" fmla="*/ 196344 w 314149"/>
              <a:gd name="connsiteY52" fmla="*/ 78537 h 248701"/>
              <a:gd name="connsiteX53" fmla="*/ 222523 w 314149"/>
              <a:gd name="connsiteY53" fmla="*/ 78537 h 248701"/>
              <a:gd name="connsiteX54" fmla="*/ 222523 w 314149"/>
              <a:gd name="connsiteY54" fmla="*/ 222523 h 248701"/>
              <a:gd name="connsiteX55" fmla="*/ 261791 w 314149"/>
              <a:gd name="connsiteY55" fmla="*/ 45813 h 248701"/>
              <a:gd name="connsiteX56" fmla="*/ 268336 w 314149"/>
              <a:gd name="connsiteY56" fmla="*/ 52358 h 248701"/>
              <a:gd name="connsiteX57" fmla="*/ 261791 w 314149"/>
              <a:gd name="connsiteY57" fmla="*/ 58903 h 248701"/>
              <a:gd name="connsiteX58" fmla="*/ 255247 w 314149"/>
              <a:gd name="connsiteY58" fmla="*/ 52358 h 248701"/>
              <a:gd name="connsiteX59" fmla="*/ 261791 w 314149"/>
              <a:gd name="connsiteY59" fmla="*/ 45813 h 248701"/>
              <a:gd name="connsiteX60" fmla="*/ 248702 w 314149"/>
              <a:gd name="connsiteY60" fmla="*/ 78537 h 248701"/>
              <a:gd name="connsiteX61" fmla="*/ 274881 w 314149"/>
              <a:gd name="connsiteY61" fmla="*/ 78537 h 248701"/>
              <a:gd name="connsiteX62" fmla="*/ 274881 w 314149"/>
              <a:gd name="connsiteY62" fmla="*/ 222523 h 248701"/>
              <a:gd name="connsiteX63" fmla="*/ 248702 w 314149"/>
              <a:gd name="connsiteY63" fmla="*/ 222523 h 248701"/>
              <a:gd name="connsiteX64" fmla="*/ 248702 w 314149"/>
              <a:gd name="connsiteY64" fmla="*/ 78537 h 24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4149" h="248701">
                <a:moveTo>
                  <a:pt x="0" y="0"/>
                </a:moveTo>
                <a:lnTo>
                  <a:pt x="0" y="222523"/>
                </a:lnTo>
                <a:lnTo>
                  <a:pt x="13090" y="235612"/>
                </a:lnTo>
                <a:lnTo>
                  <a:pt x="26179" y="235612"/>
                </a:lnTo>
                <a:lnTo>
                  <a:pt x="26179" y="248702"/>
                </a:lnTo>
                <a:lnTo>
                  <a:pt x="78537" y="248702"/>
                </a:lnTo>
                <a:lnTo>
                  <a:pt x="78577" y="235612"/>
                </a:lnTo>
                <a:lnTo>
                  <a:pt x="235612" y="235612"/>
                </a:lnTo>
                <a:lnTo>
                  <a:pt x="235612" y="248702"/>
                </a:lnTo>
                <a:lnTo>
                  <a:pt x="287971" y="248702"/>
                </a:lnTo>
                <a:lnTo>
                  <a:pt x="287971" y="235612"/>
                </a:lnTo>
                <a:lnTo>
                  <a:pt x="301060" y="235612"/>
                </a:lnTo>
                <a:lnTo>
                  <a:pt x="314150" y="222523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52358" y="45813"/>
                </a:moveTo>
                <a:cubicBezTo>
                  <a:pt x="55971" y="45813"/>
                  <a:pt x="58903" y="48746"/>
                  <a:pt x="58903" y="52358"/>
                </a:cubicBezTo>
                <a:cubicBezTo>
                  <a:pt x="58903" y="55971"/>
                  <a:pt x="55971" y="58903"/>
                  <a:pt x="52358" y="58903"/>
                </a:cubicBezTo>
                <a:cubicBezTo>
                  <a:pt x="48746" y="58903"/>
                  <a:pt x="45814" y="55971"/>
                  <a:pt x="45814" y="52358"/>
                </a:cubicBezTo>
                <a:cubicBezTo>
                  <a:pt x="45814" y="48746"/>
                  <a:pt x="48746" y="45813"/>
                  <a:pt x="52358" y="45813"/>
                </a:cubicBezTo>
                <a:close/>
                <a:moveTo>
                  <a:pt x="39269" y="78537"/>
                </a:moveTo>
                <a:lnTo>
                  <a:pt x="65448" y="78537"/>
                </a:lnTo>
                <a:lnTo>
                  <a:pt x="65448" y="222523"/>
                </a:lnTo>
                <a:lnTo>
                  <a:pt x="39269" y="222523"/>
                </a:lnTo>
                <a:lnTo>
                  <a:pt x="39269" y="78537"/>
                </a:lnTo>
                <a:close/>
                <a:moveTo>
                  <a:pt x="209433" y="45813"/>
                </a:moveTo>
                <a:cubicBezTo>
                  <a:pt x="213046" y="45813"/>
                  <a:pt x="215978" y="48746"/>
                  <a:pt x="215978" y="52358"/>
                </a:cubicBezTo>
                <a:cubicBezTo>
                  <a:pt x="215978" y="55971"/>
                  <a:pt x="213046" y="58903"/>
                  <a:pt x="209433" y="58903"/>
                </a:cubicBezTo>
                <a:cubicBezTo>
                  <a:pt x="205820" y="58903"/>
                  <a:pt x="202888" y="55971"/>
                  <a:pt x="202888" y="52358"/>
                </a:cubicBezTo>
                <a:cubicBezTo>
                  <a:pt x="202888" y="48746"/>
                  <a:pt x="205820" y="45813"/>
                  <a:pt x="209433" y="45813"/>
                </a:cubicBezTo>
                <a:close/>
                <a:moveTo>
                  <a:pt x="157075" y="45813"/>
                </a:moveTo>
                <a:cubicBezTo>
                  <a:pt x="160688" y="45813"/>
                  <a:pt x="163620" y="48746"/>
                  <a:pt x="163620" y="52358"/>
                </a:cubicBezTo>
                <a:cubicBezTo>
                  <a:pt x="163620" y="55971"/>
                  <a:pt x="160688" y="58903"/>
                  <a:pt x="157075" y="58903"/>
                </a:cubicBezTo>
                <a:cubicBezTo>
                  <a:pt x="153462" y="58903"/>
                  <a:pt x="150530" y="55971"/>
                  <a:pt x="150530" y="52358"/>
                </a:cubicBezTo>
                <a:cubicBezTo>
                  <a:pt x="150530" y="48746"/>
                  <a:pt x="153462" y="45813"/>
                  <a:pt x="157075" y="45813"/>
                </a:cubicBezTo>
                <a:close/>
                <a:moveTo>
                  <a:pt x="104717" y="45813"/>
                </a:moveTo>
                <a:cubicBezTo>
                  <a:pt x="108329" y="45813"/>
                  <a:pt x="111261" y="48746"/>
                  <a:pt x="111261" y="52358"/>
                </a:cubicBezTo>
                <a:cubicBezTo>
                  <a:pt x="111261" y="55971"/>
                  <a:pt x="108329" y="58903"/>
                  <a:pt x="104717" y="58903"/>
                </a:cubicBezTo>
                <a:cubicBezTo>
                  <a:pt x="101104" y="58903"/>
                  <a:pt x="98172" y="55971"/>
                  <a:pt x="98172" y="52358"/>
                </a:cubicBezTo>
                <a:cubicBezTo>
                  <a:pt x="98172" y="48746"/>
                  <a:pt x="101104" y="45813"/>
                  <a:pt x="104717" y="45813"/>
                </a:cubicBezTo>
                <a:close/>
                <a:moveTo>
                  <a:pt x="117806" y="222523"/>
                </a:moveTo>
                <a:lnTo>
                  <a:pt x="91627" y="222523"/>
                </a:lnTo>
                <a:lnTo>
                  <a:pt x="91627" y="78537"/>
                </a:lnTo>
                <a:lnTo>
                  <a:pt x="117806" y="78537"/>
                </a:lnTo>
                <a:lnTo>
                  <a:pt x="117806" y="222523"/>
                </a:lnTo>
                <a:close/>
                <a:moveTo>
                  <a:pt x="170164" y="222523"/>
                </a:moveTo>
                <a:lnTo>
                  <a:pt x="143985" y="222523"/>
                </a:lnTo>
                <a:lnTo>
                  <a:pt x="143985" y="78537"/>
                </a:lnTo>
                <a:lnTo>
                  <a:pt x="170164" y="78537"/>
                </a:lnTo>
                <a:lnTo>
                  <a:pt x="170164" y="222523"/>
                </a:lnTo>
                <a:close/>
                <a:moveTo>
                  <a:pt x="222523" y="222523"/>
                </a:moveTo>
                <a:lnTo>
                  <a:pt x="196344" y="222523"/>
                </a:lnTo>
                <a:lnTo>
                  <a:pt x="196344" y="78537"/>
                </a:lnTo>
                <a:lnTo>
                  <a:pt x="222523" y="78537"/>
                </a:lnTo>
                <a:lnTo>
                  <a:pt x="222523" y="222523"/>
                </a:lnTo>
                <a:close/>
                <a:moveTo>
                  <a:pt x="261791" y="45813"/>
                </a:moveTo>
                <a:cubicBezTo>
                  <a:pt x="265404" y="45813"/>
                  <a:pt x="268336" y="48746"/>
                  <a:pt x="268336" y="52358"/>
                </a:cubicBezTo>
                <a:cubicBezTo>
                  <a:pt x="268336" y="55971"/>
                  <a:pt x="265404" y="58903"/>
                  <a:pt x="261791" y="58903"/>
                </a:cubicBezTo>
                <a:cubicBezTo>
                  <a:pt x="258179" y="58903"/>
                  <a:pt x="255247" y="55971"/>
                  <a:pt x="255247" y="52358"/>
                </a:cubicBezTo>
                <a:cubicBezTo>
                  <a:pt x="255247" y="48746"/>
                  <a:pt x="258179" y="45813"/>
                  <a:pt x="261791" y="45813"/>
                </a:cubicBezTo>
                <a:close/>
                <a:moveTo>
                  <a:pt x="248702" y="78537"/>
                </a:moveTo>
                <a:lnTo>
                  <a:pt x="274881" y="78537"/>
                </a:lnTo>
                <a:lnTo>
                  <a:pt x="274881" y="222523"/>
                </a:lnTo>
                <a:lnTo>
                  <a:pt x="248702" y="222523"/>
                </a:lnTo>
                <a:lnTo>
                  <a:pt x="248702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948" name="Grupa 947"/>
          <p:cNvGrpSpPr/>
          <p:nvPr userDrawn="1"/>
        </p:nvGrpSpPr>
        <p:grpSpPr>
          <a:xfrm>
            <a:off x="34692472" y="4678070"/>
            <a:ext cx="385191" cy="616302"/>
            <a:chOff x="11813799" y="4476633"/>
            <a:chExt cx="196344" cy="314149"/>
          </a:xfrm>
        </p:grpSpPr>
        <p:sp>
          <p:nvSpPr>
            <p:cNvPr id="949" name="Dowolny kształt: kształt 948"/>
            <p:cNvSpPr/>
            <p:nvPr/>
          </p:nvSpPr>
          <p:spPr>
            <a:xfrm>
              <a:off x="11839979" y="4476633"/>
              <a:ext cx="117806" cy="222607"/>
            </a:xfrm>
            <a:custGeom>
              <a:avLst/>
              <a:gdLst>
                <a:gd name="connsiteX0" fmla="*/ 0 w 117806"/>
                <a:gd name="connsiteY0" fmla="*/ 0 h 222607"/>
                <a:gd name="connsiteX1" fmla="*/ 0 w 117806"/>
                <a:gd name="connsiteY1" fmla="*/ 222523 h 222607"/>
                <a:gd name="connsiteX2" fmla="*/ 78406 w 117806"/>
                <a:gd name="connsiteY2" fmla="*/ 222608 h 222607"/>
                <a:gd name="connsiteX3" fmla="*/ 117806 w 117806"/>
                <a:gd name="connsiteY3" fmla="*/ 170164 h 222607"/>
                <a:gd name="connsiteX4" fmla="*/ 117806 w 117806"/>
                <a:gd name="connsiteY4" fmla="*/ 0 h 222607"/>
                <a:gd name="connsiteX5" fmla="*/ 0 w 117806"/>
                <a:gd name="connsiteY5" fmla="*/ 0 h 222607"/>
                <a:gd name="connsiteX6" fmla="*/ 63419 w 117806"/>
                <a:gd name="connsiteY6" fmla="*/ 206063 h 222607"/>
                <a:gd name="connsiteX7" fmla="*/ 53471 w 117806"/>
                <a:gd name="connsiteY7" fmla="*/ 196095 h 222607"/>
                <a:gd name="connsiteX8" fmla="*/ 63419 w 117806"/>
                <a:gd name="connsiteY8" fmla="*/ 186127 h 222607"/>
                <a:gd name="connsiteX9" fmla="*/ 73433 w 117806"/>
                <a:gd name="connsiteY9" fmla="*/ 196095 h 222607"/>
                <a:gd name="connsiteX10" fmla="*/ 63419 w 117806"/>
                <a:gd name="connsiteY10" fmla="*/ 206063 h 222607"/>
                <a:gd name="connsiteX11" fmla="*/ 104717 w 117806"/>
                <a:gd name="connsiteY11" fmla="*/ 170164 h 222607"/>
                <a:gd name="connsiteX12" fmla="*/ 13090 w 117806"/>
                <a:gd name="connsiteY12" fmla="*/ 170164 h 222607"/>
                <a:gd name="connsiteX13" fmla="*/ 104717 w 117806"/>
                <a:gd name="connsiteY13" fmla="*/ 13090 h 222607"/>
                <a:gd name="connsiteX14" fmla="*/ 104717 w 117806"/>
                <a:gd name="connsiteY14" fmla="*/ 170164 h 22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7806" h="222607">
                  <a:moveTo>
                    <a:pt x="0" y="0"/>
                  </a:moveTo>
                  <a:lnTo>
                    <a:pt x="0" y="222523"/>
                  </a:lnTo>
                  <a:lnTo>
                    <a:pt x="78406" y="222608"/>
                  </a:lnTo>
                  <a:lnTo>
                    <a:pt x="117806" y="170164"/>
                  </a:lnTo>
                  <a:lnTo>
                    <a:pt x="117806" y="0"/>
                  </a:lnTo>
                  <a:lnTo>
                    <a:pt x="0" y="0"/>
                  </a:lnTo>
                  <a:close/>
                  <a:moveTo>
                    <a:pt x="63419" y="206063"/>
                  </a:moveTo>
                  <a:cubicBezTo>
                    <a:pt x="57921" y="206063"/>
                    <a:pt x="53471" y="201599"/>
                    <a:pt x="53471" y="196095"/>
                  </a:cubicBezTo>
                  <a:cubicBezTo>
                    <a:pt x="53471" y="190591"/>
                    <a:pt x="57921" y="186127"/>
                    <a:pt x="63419" y="186127"/>
                  </a:cubicBezTo>
                  <a:cubicBezTo>
                    <a:pt x="68916" y="186127"/>
                    <a:pt x="73433" y="190591"/>
                    <a:pt x="73433" y="196095"/>
                  </a:cubicBezTo>
                  <a:cubicBezTo>
                    <a:pt x="73433" y="201599"/>
                    <a:pt x="68916" y="206063"/>
                    <a:pt x="63419" y="206063"/>
                  </a:cubicBezTo>
                  <a:close/>
                  <a:moveTo>
                    <a:pt x="104717" y="170164"/>
                  </a:moveTo>
                  <a:lnTo>
                    <a:pt x="13090" y="170164"/>
                  </a:lnTo>
                  <a:lnTo>
                    <a:pt x="104717" y="13090"/>
                  </a:lnTo>
                  <a:lnTo>
                    <a:pt x="104717" y="17016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50" name="Dowolny kształt: kształt 949"/>
            <p:cNvSpPr/>
            <p:nvPr/>
          </p:nvSpPr>
          <p:spPr>
            <a:xfrm>
              <a:off x="11866158" y="4593902"/>
              <a:ext cx="143985" cy="157611"/>
            </a:xfrm>
            <a:custGeom>
              <a:avLst/>
              <a:gdLst>
                <a:gd name="connsiteX0" fmla="*/ 104717 w 143985"/>
                <a:gd name="connsiteY0" fmla="*/ 13626 h 157611"/>
                <a:gd name="connsiteX1" fmla="*/ 117021 w 143985"/>
                <a:gd name="connsiteY1" fmla="*/ 0 h 157611"/>
                <a:gd name="connsiteX2" fmla="*/ 143985 w 143985"/>
                <a:gd name="connsiteY2" fmla="*/ 13626 h 157611"/>
                <a:gd name="connsiteX3" fmla="*/ 143985 w 143985"/>
                <a:gd name="connsiteY3" fmla="*/ 131432 h 157611"/>
                <a:gd name="connsiteX4" fmla="*/ 117806 w 143985"/>
                <a:gd name="connsiteY4" fmla="*/ 157611 h 157611"/>
                <a:gd name="connsiteX5" fmla="*/ 26179 w 143985"/>
                <a:gd name="connsiteY5" fmla="*/ 157611 h 157611"/>
                <a:gd name="connsiteX6" fmla="*/ 0 w 143985"/>
                <a:gd name="connsiteY6" fmla="*/ 131432 h 157611"/>
                <a:gd name="connsiteX7" fmla="*/ 0 w 143985"/>
                <a:gd name="connsiteY7" fmla="*/ 118343 h 157611"/>
                <a:gd name="connsiteX8" fmla="*/ 65448 w 143985"/>
                <a:gd name="connsiteY8" fmla="*/ 118343 h 157611"/>
                <a:gd name="connsiteX9" fmla="*/ 104717 w 143985"/>
                <a:gd name="connsiteY9" fmla="*/ 65984 h 157611"/>
                <a:gd name="connsiteX10" fmla="*/ 104717 w 143985"/>
                <a:gd name="connsiteY10" fmla="*/ 13626 h 15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985" h="157611">
                  <a:moveTo>
                    <a:pt x="104717" y="13626"/>
                  </a:moveTo>
                  <a:lnTo>
                    <a:pt x="117021" y="0"/>
                  </a:lnTo>
                  <a:lnTo>
                    <a:pt x="143985" y="13626"/>
                  </a:lnTo>
                  <a:lnTo>
                    <a:pt x="143985" y="131432"/>
                  </a:lnTo>
                  <a:lnTo>
                    <a:pt x="117806" y="157611"/>
                  </a:lnTo>
                  <a:lnTo>
                    <a:pt x="26179" y="157611"/>
                  </a:lnTo>
                  <a:lnTo>
                    <a:pt x="0" y="131432"/>
                  </a:lnTo>
                  <a:lnTo>
                    <a:pt x="0" y="118343"/>
                  </a:lnTo>
                  <a:lnTo>
                    <a:pt x="65448" y="118343"/>
                  </a:lnTo>
                  <a:lnTo>
                    <a:pt x="104717" y="65984"/>
                  </a:lnTo>
                  <a:lnTo>
                    <a:pt x="104717" y="1362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51" name="Dowolny kształt: kształt 950"/>
            <p:cNvSpPr/>
            <p:nvPr/>
          </p:nvSpPr>
          <p:spPr>
            <a:xfrm>
              <a:off x="11892337" y="4751514"/>
              <a:ext cx="91626" cy="39268"/>
            </a:xfrm>
            <a:custGeom>
              <a:avLst/>
              <a:gdLst>
                <a:gd name="connsiteX0" fmla="*/ 0 w 91626"/>
                <a:gd name="connsiteY0" fmla="*/ 0 h 39268"/>
                <a:gd name="connsiteX1" fmla="*/ 91627 w 91626"/>
                <a:gd name="connsiteY1" fmla="*/ 0 h 39268"/>
                <a:gd name="connsiteX2" fmla="*/ 91627 w 91626"/>
                <a:gd name="connsiteY2" fmla="*/ 39269 h 39268"/>
                <a:gd name="connsiteX3" fmla="*/ 0 w 91626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626" h="39268">
                  <a:moveTo>
                    <a:pt x="0" y="0"/>
                  </a:moveTo>
                  <a:lnTo>
                    <a:pt x="91627" y="0"/>
                  </a:lnTo>
                  <a:lnTo>
                    <a:pt x="91627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52" name="Dowolny kształt: kształt 951"/>
            <p:cNvSpPr/>
            <p:nvPr/>
          </p:nvSpPr>
          <p:spPr>
            <a:xfrm>
              <a:off x="11813799" y="4528991"/>
              <a:ext cx="13089" cy="39268"/>
            </a:xfrm>
            <a:custGeom>
              <a:avLst/>
              <a:gdLst>
                <a:gd name="connsiteX0" fmla="*/ 13090 w 13089"/>
                <a:gd name="connsiteY0" fmla="*/ 0 h 39268"/>
                <a:gd name="connsiteX1" fmla="*/ 13090 w 13089"/>
                <a:gd name="connsiteY1" fmla="*/ 39269 h 39268"/>
                <a:gd name="connsiteX2" fmla="*/ 0 w 13089"/>
                <a:gd name="connsiteY2" fmla="*/ 39269 h 39268"/>
                <a:gd name="connsiteX3" fmla="*/ 0 w 13089"/>
                <a:gd name="connsiteY3" fmla="*/ 13090 h 39268"/>
                <a:gd name="connsiteX4" fmla="*/ 13090 w 13089"/>
                <a:gd name="connsiteY4" fmla="*/ 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39268">
                  <a:moveTo>
                    <a:pt x="13090" y="0"/>
                  </a:moveTo>
                  <a:lnTo>
                    <a:pt x="13090" y="39269"/>
                  </a:lnTo>
                  <a:lnTo>
                    <a:pt x="0" y="3926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53" name="Dowolny kształt: kształt 952"/>
            <p:cNvSpPr/>
            <p:nvPr/>
          </p:nvSpPr>
          <p:spPr>
            <a:xfrm>
              <a:off x="11813799" y="4568260"/>
              <a:ext cx="13089" cy="39268"/>
            </a:xfrm>
            <a:custGeom>
              <a:avLst/>
              <a:gdLst>
                <a:gd name="connsiteX0" fmla="*/ 13090 w 13089"/>
                <a:gd name="connsiteY0" fmla="*/ 0 h 39268"/>
                <a:gd name="connsiteX1" fmla="*/ 13090 w 13089"/>
                <a:gd name="connsiteY1" fmla="*/ 39269 h 39268"/>
                <a:gd name="connsiteX2" fmla="*/ 0 w 13089"/>
                <a:gd name="connsiteY2" fmla="*/ 39269 h 39268"/>
                <a:gd name="connsiteX3" fmla="*/ 0 w 13089"/>
                <a:gd name="connsiteY3" fmla="*/ 13090 h 39268"/>
                <a:gd name="connsiteX4" fmla="*/ 13090 w 13089"/>
                <a:gd name="connsiteY4" fmla="*/ 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39268">
                  <a:moveTo>
                    <a:pt x="13090" y="0"/>
                  </a:moveTo>
                  <a:lnTo>
                    <a:pt x="13090" y="39269"/>
                  </a:lnTo>
                  <a:lnTo>
                    <a:pt x="0" y="3926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54" name="Dowolny kształt: kształt 953"/>
            <p:cNvSpPr/>
            <p:nvPr/>
          </p:nvSpPr>
          <p:spPr>
            <a:xfrm>
              <a:off x="11813799" y="4607528"/>
              <a:ext cx="13089" cy="39268"/>
            </a:xfrm>
            <a:custGeom>
              <a:avLst/>
              <a:gdLst>
                <a:gd name="connsiteX0" fmla="*/ 13090 w 13089"/>
                <a:gd name="connsiteY0" fmla="*/ 0 h 39268"/>
                <a:gd name="connsiteX1" fmla="*/ 13090 w 13089"/>
                <a:gd name="connsiteY1" fmla="*/ 39269 h 39268"/>
                <a:gd name="connsiteX2" fmla="*/ 0 w 13089"/>
                <a:gd name="connsiteY2" fmla="*/ 39269 h 39268"/>
                <a:gd name="connsiteX3" fmla="*/ 0 w 13089"/>
                <a:gd name="connsiteY3" fmla="*/ 13090 h 39268"/>
                <a:gd name="connsiteX4" fmla="*/ 13090 w 13089"/>
                <a:gd name="connsiteY4" fmla="*/ 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39268">
                  <a:moveTo>
                    <a:pt x="13090" y="0"/>
                  </a:moveTo>
                  <a:lnTo>
                    <a:pt x="13090" y="39269"/>
                  </a:lnTo>
                  <a:lnTo>
                    <a:pt x="0" y="3926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55" name="Dowolny kształt: kształt 954"/>
            <p:cNvSpPr/>
            <p:nvPr/>
          </p:nvSpPr>
          <p:spPr>
            <a:xfrm>
              <a:off x="11813799" y="4646797"/>
              <a:ext cx="13089" cy="26179"/>
            </a:xfrm>
            <a:custGeom>
              <a:avLst/>
              <a:gdLst>
                <a:gd name="connsiteX0" fmla="*/ 13090 w 13089"/>
                <a:gd name="connsiteY0" fmla="*/ 0 h 26179"/>
                <a:gd name="connsiteX1" fmla="*/ 13090 w 13089"/>
                <a:gd name="connsiteY1" fmla="*/ 26179 h 26179"/>
                <a:gd name="connsiteX2" fmla="*/ 0 w 13089"/>
                <a:gd name="connsiteY2" fmla="*/ 26179 h 26179"/>
                <a:gd name="connsiteX3" fmla="*/ 0 w 13089"/>
                <a:gd name="connsiteY3" fmla="*/ 13090 h 26179"/>
                <a:gd name="connsiteX4" fmla="*/ 13090 w 13089"/>
                <a:gd name="connsiteY4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26179">
                  <a:moveTo>
                    <a:pt x="13090" y="0"/>
                  </a:moveTo>
                  <a:lnTo>
                    <a:pt x="13090" y="26179"/>
                  </a:lnTo>
                  <a:lnTo>
                    <a:pt x="0" y="2617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956" name="Dowolny kształt: kształt 955"/>
          <p:cNvSpPr/>
          <p:nvPr userDrawn="1"/>
        </p:nvSpPr>
        <p:spPr>
          <a:xfrm>
            <a:off x="18283385" y="235547"/>
            <a:ext cx="564944" cy="564944"/>
          </a:xfrm>
          <a:custGeom>
            <a:avLst/>
            <a:gdLst>
              <a:gd name="connsiteX0" fmla="*/ 287971 w 287970"/>
              <a:gd name="connsiteY0" fmla="*/ 39269 h 287970"/>
              <a:gd name="connsiteX1" fmla="*/ 235612 w 287970"/>
              <a:gd name="connsiteY1" fmla="*/ 26179 h 287970"/>
              <a:gd name="connsiteX2" fmla="*/ 157075 w 287970"/>
              <a:gd name="connsiteY2" fmla="*/ 26179 h 287970"/>
              <a:gd name="connsiteX3" fmla="*/ 157075 w 287970"/>
              <a:gd name="connsiteY3" fmla="*/ 0 h 287970"/>
              <a:gd name="connsiteX4" fmla="*/ 117806 w 287970"/>
              <a:gd name="connsiteY4" fmla="*/ 0 h 287970"/>
              <a:gd name="connsiteX5" fmla="*/ 91627 w 287970"/>
              <a:gd name="connsiteY5" fmla="*/ 13090 h 287970"/>
              <a:gd name="connsiteX6" fmla="*/ 65448 w 287970"/>
              <a:gd name="connsiteY6" fmla="*/ 26179 h 287970"/>
              <a:gd name="connsiteX7" fmla="*/ 13090 w 287970"/>
              <a:gd name="connsiteY7" fmla="*/ 39269 h 287970"/>
              <a:gd name="connsiteX8" fmla="*/ 0 w 287970"/>
              <a:gd name="connsiteY8" fmla="*/ 117806 h 287970"/>
              <a:gd name="connsiteX9" fmla="*/ 12520 w 287970"/>
              <a:gd name="connsiteY9" fmla="*/ 170164 h 287970"/>
              <a:gd name="connsiteX10" fmla="*/ 12520 w 287970"/>
              <a:gd name="connsiteY10" fmla="*/ 212849 h 287970"/>
              <a:gd name="connsiteX11" fmla="*/ 104717 w 287970"/>
              <a:gd name="connsiteY11" fmla="*/ 248702 h 287970"/>
              <a:gd name="connsiteX12" fmla="*/ 117806 w 287970"/>
              <a:gd name="connsiteY12" fmla="*/ 261791 h 287970"/>
              <a:gd name="connsiteX13" fmla="*/ 170164 w 287970"/>
              <a:gd name="connsiteY13" fmla="*/ 274881 h 287970"/>
              <a:gd name="connsiteX14" fmla="*/ 222523 w 287970"/>
              <a:gd name="connsiteY14" fmla="*/ 274881 h 287970"/>
              <a:gd name="connsiteX15" fmla="*/ 261791 w 287970"/>
              <a:gd name="connsiteY15" fmla="*/ 287971 h 287970"/>
              <a:gd name="connsiteX16" fmla="*/ 262930 w 287970"/>
              <a:gd name="connsiteY16" fmla="*/ 248702 h 287970"/>
              <a:gd name="connsiteX17" fmla="*/ 287971 w 287970"/>
              <a:gd name="connsiteY17" fmla="*/ 209433 h 287970"/>
              <a:gd name="connsiteX18" fmla="*/ 287971 w 287970"/>
              <a:gd name="connsiteY18" fmla="*/ 157075 h 287970"/>
              <a:gd name="connsiteX19" fmla="*/ 274881 w 287970"/>
              <a:gd name="connsiteY19" fmla="*/ 130896 h 287970"/>
              <a:gd name="connsiteX20" fmla="*/ 287971 w 287970"/>
              <a:gd name="connsiteY20" fmla="*/ 117806 h 287970"/>
              <a:gd name="connsiteX21" fmla="*/ 287971 w 287970"/>
              <a:gd name="connsiteY21" fmla="*/ 39269 h 287970"/>
              <a:gd name="connsiteX22" fmla="*/ 170164 w 287970"/>
              <a:gd name="connsiteY22" fmla="*/ 196344 h 287970"/>
              <a:gd name="connsiteX23" fmla="*/ 130896 w 287970"/>
              <a:gd name="connsiteY23" fmla="*/ 222523 h 287970"/>
              <a:gd name="connsiteX24" fmla="*/ 130896 w 287970"/>
              <a:gd name="connsiteY24" fmla="*/ 117806 h 287970"/>
              <a:gd name="connsiteX25" fmla="*/ 170164 w 287970"/>
              <a:gd name="connsiteY25" fmla="*/ 117806 h 287970"/>
              <a:gd name="connsiteX26" fmla="*/ 170164 w 287970"/>
              <a:gd name="connsiteY26" fmla="*/ 196344 h 287970"/>
              <a:gd name="connsiteX27" fmla="*/ 150530 w 287970"/>
              <a:gd name="connsiteY27" fmla="*/ 104717 h 287970"/>
              <a:gd name="connsiteX28" fmla="*/ 130896 w 287970"/>
              <a:gd name="connsiteY28" fmla="*/ 85082 h 287970"/>
              <a:gd name="connsiteX29" fmla="*/ 150530 w 287970"/>
              <a:gd name="connsiteY29" fmla="*/ 65448 h 287970"/>
              <a:gd name="connsiteX30" fmla="*/ 170164 w 287970"/>
              <a:gd name="connsiteY30" fmla="*/ 85082 h 287970"/>
              <a:gd name="connsiteX31" fmla="*/ 150530 w 287970"/>
              <a:gd name="connsiteY31" fmla="*/ 10471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7970" h="287970">
                <a:moveTo>
                  <a:pt x="287971" y="39269"/>
                </a:moveTo>
                <a:lnTo>
                  <a:pt x="235612" y="26179"/>
                </a:lnTo>
                <a:lnTo>
                  <a:pt x="157075" y="26179"/>
                </a:lnTo>
                <a:lnTo>
                  <a:pt x="157075" y="0"/>
                </a:lnTo>
                <a:lnTo>
                  <a:pt x="117806" y="0"/>
                </a:lnTo>
                <a:lnTo>
                  <a:pt x="91627" y="13090"/>
                </a:lnTo>
                <a:lnTo>
                  <a:pt x="65448" y="26179"/>
                </a:lnTo>
                <a:lnTo>
                  <a:pt x="13090" y="39269"/>
                </a:lnTo>
                <a:lnTo>
                  <a:pt x="0" y="117806"/>
                </a:lnTo>
                <a:lnTo>
                  <a:pt x="12520" y="170164"/>
                </a:lnTo>
                <a:lnTo>
                  <a:pt x="12520" y="212849"/>
                </a:lnTo>
                <a:lnTo>
                  <a:pt x="104717" y="248702"/>
                </a:lnTo>
                <a:lnTo>
                  <a:pt x="117806" y="261791"/>
                </a:lnTo>
                <a:lnTo>
                  <a:pt x="170164" y="274881"/>
                </a:lnTo>
                <a:lnTo>
                  <a:pt x="222523" y="274881"/>
                </a:lnTo>
                <a:lnTo>
                  <a:pt x="261791" y="287971"/>
                </a:lnTo>
                <a:lnTo>
                  <a:pt x="262930" y="248702"/>
                </a:lnTo>
                <a:lnTo>
                  <a:pt x="287971" y="209433"/>
                </a:lnTo>
                <a:lnTo>
                  <a:pt x="287971" y="157075"/>
                </a:lnTo>
                <a:lnTo>
                  <a:pt x="274881" y="130896"/>
                </a:lnTo>
                <a:lnTo>
                  <a:pt x="287971" y="117806"/>
                </a:lnTo>
                <a:lnTo>
                  <a:pt x="287971" y="39269"/>
                </a:lnTo>
                <a:close/>
                <a:moveTo>
                  <a:pt x="170164" y="196344"/>
                </a:moveTo>
                <a:lnTo>
                  <a:pt x="130896" y="222523"/>
                </a:lnTo>
                <a:lnTo>
                  <a:pt x="130896" y="117806"/>
                </a:lnTo>
                <a:lnTo>
                  <a:pt x="170164" y="117806"/>
                </a:lnTo>
                <a:lnTo>
                  <a:pt x="170164" y="196344"/>
                </a:lnTo>
                <a:close/>
                <a:moveTo>
                  <a:pt x="150530" y="104717"/>
                </a:moveTo>
                <a:cubicBezTo>
                  <a:pt x="139685" y="104717"/>
                  <a:pt x="130896" y="95927"/>
                  <a:pt x="130896" y="85082"/>
                </a:cubicBezTo>
                <a:cubicBezTo>
                  <a:pt x="130896" y="74237"/>
                  <a:pt x="139685" y="65448"/>
                  <a:pt x="150530" y="65448"/>
                </a:cubicBezTo>
                <a:cubicBezTo>
                  <a:pt x="161375" y="65448"/>
                  <a:pt x="170164" y="74237"/>
                  <a:pt x="170164" y="85082"/>
                </a:cubicBezTo>
                <a:cubicBezTo>
                  <a:pt x="170164" y="95927"/>
                  <a:pt x="161375" y="104717"/>
                  <a:pt x="150530" y="10471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957" name="Grafika 52"/>
          <p:cNvGrpSpPr/>
          <p:nvPr userDrawn="1"/>
        </p:nvGrpSpPr>
        <p:grpSpPr>
          <a:xfrm>
            <a:off x="29505249" y="7708229"/>
            <a:ext cx="616302" cy="616302"/>
            <a:chOff x="9169706" y="6021202"/>
            <a:chExt cx="314149" cy="314149"/>
          </a:xfrm>
          <a:solidFill>
            <a:srgbClr val="212E39"/>
          </a:solidFill>
        </p:grpSpPr>
        <p:sp>
          <p:nvSpPr>
            <p:cNvPr id="958" name="Dowolny kształt: kształt 957"/>
            <p:cNvSpPr/>
            <p:nvPr/>
          </p:nvSpPr>
          <p:spPr>
            <a:xfrm>
              <a:off x="9169706" y="6021202"/>
              <a:ext cx="314149" cy="314149"/>
            </a:xfrm>
            <a:custGeom>
              <a:avLst/>
              <a:gdLst>
                <a:gd name="connsiteX0" fmla="*/ 183254 w 314149"/>
                <a:gd name="connsiteY0" fmla="*/ 0 h 314149"/>
                <a:gd name="connsiteX1" fmla="*/ 130896 w 314149"/>
                <a:gd name="connsiteY1" fmla="*/ 0 h 314149"/>
                <a:gd name="connsiteX2" fmla="*/ 0 w 314149"/>
                <a:gd name="connsiteY2" fmla="*/ 248702 h 314149"/>
                <a:gd name="connsiteX3" fmla="*/ 26179 w 314149"/>
                <a:gd name="connsiteY3" fmla="*/ 314150 h 314149"/>
                <a:gd name="connsiteX4" fmla="*/ 274881 w 314149"/>
                <a:gd name="connsiteY4" fmla="*/ 314150 h 314149"/>
                <a:gd name="connsiteX5" fmla="*/ 314150 w 314149"/>
                <a:gd name="connsiteY5" fmla="*/ 248702 h 314149"/>
                <a:gd name="connsiteX6" fmla="*/ 183254 w 314149"/>
                <a:gd name="connsiteY6" fmla="*/ 0 h 314149"/>
                <a:gd name="connsiteX7" fmla="*/ 260024 w 314149"/>
                <a:gd name="connsiteY7" fmla="*/ 287971 h 314149"/>
                <a:gd name="connsiteX8" fmla="*/ 43915 w 314149"/>
                <a:gd name="connsiteY8" fmla="*/ 287971 h 314149"/>
                <a:gd name="connsiteX9" fmla="*/ 28797 w 314149"/>
                <a:gd name="connsiteY9" fmla="*/ 250201 h 314149"/>
                <a:gd name="connsiteX10" fmla="*/ 146734 w 314149"/>
                <a:gd name="connsiteY10" fmla="*/ 26179 h 314149"/>
                <a:gd name="connsiteX11" fmla="*/ 167415 w 314149"/>
                <a:gd name="connsiteY11" fmla="*/ 26179 h 314149"/>
                <a:gd name="connsiteX12" fmla="*/ 284109 w 314149"/>
                <a:gd name="connsiteY12" fmla="*/ 247864 h 314149"/>
                <a:gd name="connsiteX13" fmla="*/ 260024 w 314149"/>
                <a:gd name="connsiteY13" fmla="*/ 287971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314149">
                  <a:moveTo>
                    <a:pt x="183254" y="0"/>
                  </a:moveTo>
                  <a:lnTo>
                    <a:pt x="130896" y="0"/>
                  </a:lnTo>
                  <a:lnTo>
                    <a:pt x="0" y="248702"/>
                  </a:lnTo>
                  <a:lnTo>
                    <a:pt x="26179" y="314150"/>
                  </a:lnTo>
                  <a:lnTo>
                    <a:pt x="274881" y="314150"/>
                  </a:lnTo>
                  <a:lnTo>
                    <a:pt x="314150" y="248702"/>
                  </a:lnTo>
                  <a:lnTo>
                    <a:pt x="183254" y="0"/>
                  </a:lnTo>
                  <a:close/>
                  <a:moveTo>
                    <a:pt x="260024" y="287971"/>
                  </a:moveTo>
                  <a:lnTo>
                    <a:pt x="43915" y="287971"/>
                  </a:lnTo>
                  <a:lnTo>
                    <a:pt x="28797" y="250201"/>
                  </a:lnTo>
                  <a:lnTo>
                    <a:pt x="146734" y="26179"/>
                  </a:lnTo>
                  <a:lnTo>
                    <a:pt x="167415" y="26179"/>
                  </a:lnTo>
                  <a:lnTo>
                    <a:pt x="284109" y="247864"/>
                  </a:lnTo>
                  <a:lnTo>
                    <a:pt x="260024" y="28797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59" name="Dowolny kształt: kształt 958"/>
            <p:cNvSpPr/>
            <p:nvPr/>
          </p:nvSpPr>
          <p:spPr>
            <a:xfrm>
              <a:off x="9313691" y="6256814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60" name="Dowolny kształt: kształt 959"/>
            <p:cNvSpPr/>
            <p:nvPr/>
          </p:nvSpPr>
          <p:spPr>
            <a:xfrm>
              <a:off x="9300602" y="6112829"/>
              <a:ext cx="52358" cy="130895"/>
            </a:xfrm>
            <a:custGeom>
              <a:avLst/>
              <a:gdLst>
                <a:gd name="connsiteX0" fmla="*/ 13090 w 52358"/>
                <a:gd name="connsiteY0" fmla="*/ 0 h 130895"/>
                <a:gd name="connsiteX1" fmla="*/ 0 w 52358"/>
                <a:gd name="connsiteY1" fmla="*/ 13090 h 130895"/>
                <a:gd name="connsiteX2" fmla="*/ 0 w 52358"/>
                <a:gd name="connsiteY2" fmla="*/ 91627 h 130895"/>
                <a:gd name="connsiteX3" fmla="*/ 13090 w 52358"/>
                <a:gd name="connsiteY3" fmla="*/ 117806 h 130895"/>
                <a:gd name="connsiteX4" fmla="*/ 13090 w 52358"/>
                <a:gd name="connsiteY4" fmla="*/ 130896 h 130895"/>
                <a:gd name="connsiteX5" fmla="*/ 39269 w 52358"/>
                <a:gd name="connsiteY5" fmla="*/ 130896 h 130895"/>
                <a:gd name="connsiteX6" fmla="*/ 39269 w 52358"/>
                <a:gd name="connsiteY6" fmla="*/ 117806 h 130895"/>
                <a:gd name="connsiteX7" fmla="*/ 52358 w 52358"/>
                <a:gd name="connsiteY7" fmla="*/ 91627 h 130895"/>
                <a:gd name="connsiteX8" fmla="*/ 52358 w 52358"/>
                <a:gd name="connsiteY8" fmla="*/ 13090 h 130895"/>
                <a:gd name="connsiteX9" fmla="*/ 39269 w 52358"/>
                <a:gd name="connsiteY9" fmla="*/ 0 h 130895"/>
                <a:gd name="connsiteX10" fmla="*/ 13090 w 52358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58" h="130895">
                  <a:moveTo>
                    <a:pt x="13090" y="0"/>
                  </a:moveTo>
                  <a:lnTo>
                    <a:pt x="0" y="13090"/>
                  </a:lnTo>
                  <a:lnTo>
                    <a:pt x="0" y="91627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39269" y="130896"/>
                  </a:lnTo>
                  <a:lnTo>
                    <a:pt x="39269" y="117806"/>
                  </a:lnTo>
                  <a:lnTo>
                    <a:pt x="52358" y="91627"/>
                  </a:lnTo>
                  <a:lnTo>
                    <a:pt x="52358" y="13090"/>
                  </a:lnTo>
                  <a:lnTo>
                    <a:pt x="39269" y="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961" name="Grupa 960"/>
          <p:cNvGrpSpPr/>
          <p:nvPr userDrawn="1"/>
        </p:nvGrpSpPr>
        <p:grpSpPr>
          <a:xfrm>
            <a:off x="33922092" y="7708229"/>
            <a:ext cx="590624" cy="590610"/>
            <a:chOff x="11421112" y="6021202"/>
            <a:chExt cx="301060" cy="301053"/>
          </a:xfrm>
        </p:grpSpPr>
        <p:sp>
          <p:nvSpPr>
            <p:cNvPr id="962" name="Dowolny kształt: kształt 961"/>
            <p:cNvSpPr/>
            <p:nvPr/>
          </p:nvSpPr>
          <p:spPr>
            <a:xfrm>
              <a:off x="11421112" y="6034298"/>
              <a:ext cx="130895" cy="130889"/>
            </a:xfrm>
            <a:custGeom>
              <a:avLst/>
              <a:gdLst>
                <a:gd name="connsiteX0" fmla="*/ 104717 w 130895"/>
                <a:gd name="connsiteY0" fmla="*/ 130889 h 130889"/>
                <a:gd name="connsiteX1" fmla="*/ 78537 w 130895"/>
                <a:gd name="connsiteY1" fmla="*/ 117800 h 130889"/>
                <a:gd name="connsiteX2" fmla="*/ 78537 w 130895"/>
                <a:gd name="connsiteY2" fmla="*/ 104710 h 130889"/>
                <a:gd name="connsiteX3" fmla="*/ 13090 w 130895"/>
                <a:gd name="connsiteY3" fmla="*/ 78531 h 130889"/>
                <a:gd name="connsiteX4" fmla="*/ 0 w 130895"/>
                <a:gd name="connsiteY4" fmla="*/ 26173 h 130889"/>
                <a:gd name="connsiteX5" fmla="*/ 13090 w 130895"/>
                <a:gd name="connsiteY5" fmla="*/ 26173 h 130889"/>
                <a:gd name="connsiteX6" fmla="*/ 39269 w 130895"/>
                <a:gd name="connsiteY6" fmla="*/ 52352 h 130889"/>
                <a:gd name="connsiteX7" fmla="*/ 52358 w 130895"/>
                <a:gd name="connsiteY7" fmla="*/ 52352 h 130889"/>
                <a:gd name="connsiteX8" fmla="*/ 52358 w 130895"/>
                <a:gd name="connsiteY8" fmla="*/ 39262 h 130889"/>
                <a:gd name="connsiteX9" fmla="*/ 52358 w 130895"/>
                <a:gd name="connsiteY9" fmla="*/ 39262 h 130889"/>
                <a:gd name="connsiteX10" fmla="*/ 26179 w 130895"/>
                <a:gd name="connsiteY10" fmla="*/ 13083 h 130889"/>
                <a:gd name="connsiteX11" fmla="*/ 26179 w 130895"/>
                <a:gd name="connsiteY11" fmla="*/ 0 h 130889"/>
                <a:gd name="connsiteX12" fmla="*/ 78537 w 130895"/>
                <a:gd name="connsiteY12" fmla="*/ 13083 h 130889"/>
                <a:gd name="connsiteX13" fmla="*/ 104717 w 130895"/>
                <a:gd name="connsiteY13" fmla="*/ 78531 h 130889"/>
                <a:gd name="connsiteX14" fmla="*/ 117806 w 130895"/>
                <a:gd name="connsiteY14" fmla="*/ 78531 h 130889"/>
                <a:gd name="connsiteX15" fmla="*/ 130896 w 130895"/>
                <a:gd name="connsiteY15" fmla="*/ 104710 h 130889"/>
                <a:gd name="connsiteX16" fmla="*/ 104717 w 130895"/>
                <a:gd name="connsiteY16" fmla="*/ 130889 h 13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130889">
                  <a:moveTo>
                    <a:pt x="104717" y="130889"/>
                  </a:moveTo>
                  <a:lnTo>
                    <a:pt x="78537" y="117800"/>
                  </a:lnTo>
                  <a:lnTo>
                    <a:pt x="78537" y="104710"/>
                  </a:lnTo>
                  <a:lnTo>
                    <a:pt x="13090" y="78531"/>
                  </a:lnTo>
                  <a:lnTo>
                    <a:pt x="0" y="26173"/>
                  </a:lnTo>
                  <a:lnTo>
                    <a:pt x="13090" y="26173"/>
                  </a:lnTo>
                  <a:lnTo>
                    <a:pt x="39269" y="52352"/>
                  </a:lnTo>
                  <a:lnTo>
                    <a:pt x="52358" y="52352"/>
                  </a:lnTo>
                  <a:lnTo>
                    <a:pt x="52358" y="39262"/>
                  </a:lnTo>
                  <a:lnTo>
                    <a:pt x="52358" y="39262"/>
                  </a:lnTo>
                  <a:lnTo>
                    <a:pt x="26179" y="13083"/>
                  </a:lnTo>
                  <a:lnTo>
                    <a:pt x="26179" y="0"/>
                  </a:lnTo>
                  <a:lnTo>
                    <a:pt x="78537" y="13083"/>
                  </a:lnTo>
                  <a:lnTo>
                    <a:pt x="104717" y="78531"/>
                  </a:lnTo>
                  <a:lnTo>
                    <a:pt x="117806" y="78531"/>
                  </a:lnTo>
                  <a:lnTo>
                    <a:pt x="130896" y="104710"/>
                  </a:lnTo>
                  <a:lnTo>
                    <a:pt x="104717" y="13088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63" name="Dowolny kształt: kształt 962"/>
            <p:cNvSpPr/>
            <p:nvPr/>
          </p:nvSpPr>
          <p:spPr>
            <a:xfrm>
              <a:off x="11578187" y="6191366"/>
              <a:ext cx="130895" cy="130889"/>
            </a:xfrm>
            <a:custGeom>
              <a:avLst/>
              <a:gdLst>
                <a:gd name="connsiteX0" fmla="*/ 26179 w 130895"/>
                <a:gd name="connsiteY0" fmla="*/ 0 h 130889"/>
                <a:gd name="connsiteX1" fmla="*/ 52358 w 130895"/>
                <a:gd name="connsiteY1" fmla="*/ 13090 h 130889"/>
                <a:gd name="connsiteX2" fmla="*/ 52358 w 130895"/>
                <a:gd name="connsiteY2" fmla="*/ 26179 h 130889"/>
                <a:gd name="connsiteX3" fmla="*/ 117806 w 130895"/>
                <a:gd name="connsiteY3" fmla="*/ 52358 h 130889"/>
                <a:gd name="connsiteX4" fmla="*/ 130896 w 130895"/>
                <a:gd name="connsiteY4" fmla="*/ 104717 h 130889"/>
                <a:gd name="connsiteX5" fmla="*/ 117806 w 130895"/>
                <a:gd name="connsiteY5" fmla="*/ 104717 h 130889"/>
                <a:gd name="connsiteX6" fmla="*/ 91627 w 130895"/>
                <a:gd name="connsiteY6" fmla="*/ 78537 h 130889"/>
                <a:gd name="connsiteX7" fmla="*/ 78537 w 130895"/>
                <a:gd name="connsiteY7" fmla="*/ 78537 h 130889"/>
                <a:gd name="connsiteX8" fmla="*/ 78537 w 130895"/>
                <a:gd name="connsiteY8" fmla="*/ 91627 h 130889"/>
                <a:gd name="connsiteX9" fmla="*/ 78537 w 130895"/>
                <a:gd name="connsiteY9" fmla="*/ 91627 h 130889"/>
                <a:gd name="connsiteX10" fmla="*/ 104717 w 130895"/>
                <a:gd name="connsiteY10" fmla="*/ 117806 h 130889"/>
                <a:gd name="connsiteX11" fmla="*/ 104717 w 130895"/>
                <a:gd name="connsiteY11" fmla="*/ 130889 h 130889"/>
                <a:gd name="connsiteX12" fmla="*/ 52358 w 130895"/>
                <a:gd name="connsiteY12" fmla="*/ 117806 h 130889"/>
                <a:gd name="connsiteX13" fmla="*/ 26179 w 130895"/>
                <a:gd name="connsiteY13" fmla="*/ 52358 h 130889"/>
                <a:gd name="connsiteX14" fmla="*/ 13090 w 130895"/>
                <a:gd name="connsiteY14" fmla="*/ 52358 h 130889"/>
                <a:gd name="connsiteX15" fmla="*/ 0 w 130895"/>
                <a:gd name="connsiteY15" fmla="*/ 26179 h 130889"/>
                <a:gd name="connsiteX16" fmla="*/ 26179 w 130895"/>
                <a:gd name="connsiteY16" fmla="*/ 0 h 13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130889">
                  <a:moveTo>
                    <a:pt x="26179" y="0"/>
                  </a:moveTo>
                  <a:lnTo>
                    <a:pt x="52358" y="13090"/>
                  </a:lnTo>
                  <a:lnTo>
                    <a:pt x="52358" y="26179"/>
                  </a:lnTo>
                  <a:lnTo>
                    <a:pt x="117806" y="52358"/>
                  </a:lnTo>
                  <a:lnTo>
                    <a:pt x="130896" y="104717"/>
                  </a:lnTo>
                  <a:lnTo>
                    <a:pt x="117806" y="104717"/>
                  </a:lnTo>
                  <a:lnTo>
                    <a:pt x="91627" y="78537"/>
                  </a:lnTo>
                  <a:lnTo>
                    <a:pt x="78537" y="78537"/>
                  </a:lnTo>
                  <a:lnTo>
                    <a:pt x="78537" y="91627"/>
                  </a:lnTo>
                  <a:lnTo>
                    <a:pt x="78537" y="91627"/>
                  </a:lnTo>
                  <a:lnTo>
                    <a:pt x="104717" y="117806"/>
                  </a:lnTo>
                  <a:lnTo>
                    <a:pt x="104717" y="130889"/>
                  </a:lnTo>
                  <a:lnTo>
                    <a:pt x="52358" y="117806"/>
                  </a:lnTo>
                  <a:lnTo>
                    <a:pt x="26179" y="52358"/>
                  </a:lnTo>
                  <a:lnTo>
                    <a:pt x="13090" y="52358"/>
                  </a:lnTo>
                  <a:lnTo>
                    <a:pt x="0" y="26179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64" name="Dowolny kształt: kształt 963"/>
            <p:cNvSpPr/>
            <p:nvPr/>
          </p:nvSpPr>
          <p:spPr>
            <a:xfrm>
              <a:off x="11434202" y="6021202"/>
              <a:ext cx="287970" cy="287976"/>
            </a:xfrm>
            <a:custGeom>
              <a:avLst/>
              <a:gdLst>
                <a:gd name="connsiteX0" fmla="*/ 204066 w 287970"/>
                <a:gd name="connsiteY0" fmla="*/ 31742 h 287976"/>
                <a:gd name="connsiteX1" fmla="*/ 195362 w 287970"/>
                <a:gd name="connsiteY1" fmla="*/ 26631 h 287976"/>
                <a:gd name="connsiteX2" fmla="*/ 168921 w 287970"/>
                <a:gd name="connsiteY2" fmla="*/ 0 h 287976"/>
                <a:gd name="connsiteX3" fmla="*/ 117806 w 287970"/>
                <a:gd name="connsiteY3" fmla="*/ 0 h 287976"/>
                <a:gd name="connsiteX4" fmla="*/ 91627 w 287970"/>
                <a:gd name="connsiteY4" fmla="*/ 26179 h 287976"/>
                <a:gd name="connsiteX5" fmla="*/ 91627 w 287970"/>
                <a:gd name="connsiteY5" fmla="*/ 52358 h 287976"/>
                <a:gd name="connsiteX6" fmla="*/ 104520 w 287970"/>
                <a:gd name="connsiteY6" fmla="*/ 46887 h 287976"/>
                <a:gd name="connsiteX7" fmla="*/ 131027 w 287970"/>
                <a:gd name="connsiteY7" fmla="*/ 46763 h 287976"/>
                <a:gd name="connsiteX8" fmla="*/ 157075 w 287970"/>
                <a:gd name="connsiteY8" fmla="*/ 65454 h 287976"/>
                <a:gd name="connsiteX9" fmla="*/ 157075 w 287970"/>
                <a:gd name="connsiteY9" fmla="*/ 91633 h 287976"/>
                <a:gd name="connsiteX10" fmla="*/ 0 w 287970"/>
                <a:gd name="connsiteY10" fmla="*/ 248708 h 287976"/>
                <a:gd name="connsiteX11" fmla="*/ 39269 w 287970"/>
                <a:gd name="connsiteY11" fmla="*/ 287977 h 287976"/>
                <a:gd name="connsiteX12" fmla="*/ 196344 w 287970"/>
                <a:gd name="connsiteY12" fmla="*/ 130902 h 287976"/>
                <a:gd name="connsiteX13" fmla="*/ 209433 w 287970"/>
                <a:gd name="connsiteY13" fmla="*/ 130902 h 287976"/>
                <a:gd name="connsiteX14" fmla="*/ 222523 w 287970"/>
                <a:gd name="connsiteY14" fmla="*/ 130902 h 287976"/>
                <a:gd name="connsiteX15" fmla="*/ 222523 w 287970"/>
                <a:gd name="connsiteY15" fmla="*/ 140641 h 287976"/>
                <a:gd name="connsiteX16" fmla="*/ 261791 w 287970"/>
                <a:gd name="connsiteY16" fmla="*/ 170171 h 287976"/>
                <a:gd name="connsiteX17" fmla="*/ 287971 w 287970"/>
                <a:gd name="connsiteY17" fmla="*/ 130902 h 287976"/>
                <a:gd name="connsiteX18" fmla="*/ 287971 w 287970"/>
                <a:gd name="connsiteY18" fmla="*/ 117813 h 287976"/>
                <a:gd name="connsiteX19" fmla="*/ 274881 w 287970"/>
                <a:gd name="connsiteY19" fmla="*/ 104723 h 287976"/>
                <a:gd name="connsiteX20" fmla="*/ 261791 w 287970"/>
                <a:gd name="connsiteY20" fmla="*/ 91633 h 287976"/>
                <a:gd name="connsiteX21" fmla="*/ 261791 w 287970"/>
                <a:gd name="connsiteY21" fmla="*/ 65454 h 287976"/>
                <a:gd name="connsiteX22" fmla="*/ 222523 w 287970"/>
                <a:gd name="connsiteY22" fmla="*/ 26186 h 287976"/>
                <a:gd name="connsiteX23" fmla="*/ 204066 w 287970"/>
                <a:gd name="connsiteY23" fmla="*/ 31749 h 287976"/>
                <a:gd name="connsiteX24" fmla="*/ 232536 w 287970"/>
                <a:gd name="connsiteY24" fmla="*/ 143527 h 287976"/>
                <a:gd name="connsiteX25" fmla="*/ 232536 w 287970"/>
                <a:gd name="connsiteY25" fmla="*/ 143540 h 287976"/>
                <a:gd name="connsiteX26" fmla="*/ 232536 w 287970"/>
                <a:gd name="connsiteY26" fmla="*/ 143527 h 287976"/>
                <a:gd name="connsiteX27" fmla="*/ 247328 w 287970"/>
                <a:gd name="connsiteY27" fmla="*/ 68969 h 287976"/>
                <a:gd name="connsiteX28" fmla="*/ 247328 w 287970"/>
                <a:gd name="connsiteY28" fmla="*/ 68969 h 28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87970" h="287976">
                  <a:moveTo>
                    <a:pt x="204066" y="31742"/>
                  </a:moveTo>
                  <a:cubicBezTo>
                    <a:pt x="202561" y="31153"/>
                    <a:pt x="195362" y="26631"/>
                    <a:pt x="195362" y="26631"/>
                  </a:cubicBezTo>
                  <a:lnTo>
                    <a:pt x="168921" y="0"/>
                  </a:lnTo>
                  <a:lnTo>
                    <a:pt x="117806" y="0"/>
                  </a:lnTo>
                  <a:lnTo>
                    <a:pt x="91627" y="26179"/>
                  </a:lnTo>
                  <a:lnTo>
                    <a:pt x="91627" y="52358"/>
                  </a:lnTo>
                  <a:lnTo>
                    <a:pt x="104520" y="46887"/>
                  </a:lnTo>
                  <a:lnTo>
                    <a:pt x="131027" y="46763"/>
                  </a:lnTo>
                  <a:lnTo>
                    <a:pt x="157075" y="65454"/>
                  </a:lnTo>
                  <a:lnTo>
                    <a:pt x="157075" y="91633"/>
                  </a:lnTo>
                  <a:lnTo>
                    <a:pt x="0" y="248708"/>
                  </a:lnTo>
                  <a:lnTo>
                    <a:pt x="39269" y="287977"/>
                  </a:lnTo>
                  <a:lnTo>
                    <a:pt x="196344" y="130902"/>
                  </a:lnTo>
                  <a:cubicBezTo>
                    <a:pt x="197718" y="130653"/>
                    <a:pt x="209433" y="130902"/>
                    <a:pt x="209433" y="130902"/>
                  </a:cubicBezTo>
                  <a:lnTo>
                    <a:pt x="222523" y="130902"/>
                  </a:lnTo>
                  <a:lnTo>
                    <a:pt x="222523" y="140641"/>
                  </a:lnTo>
                  <a:lnTo>
                    <a:pt x="261791" y="170171"/>
                  </a:lnTo>
                  <a:lnTo>
                    <a:pt x="287971" y="130902"/>
                  </a:lnTo>
                  <a:lnTo>
                    <a:pt x="287971" y="117813"/>
                  </a:lnTo>
                  <a:lnTo>
                    <a:pt x="274881" y="104723"/>
                  </a:lnTo>
                  <a:lnTo>
                    <a:pt x="261791" y="91633"/>
                  </a:lnTo>
                  <a:lnTo>
                    <a:pt x="261791" y="65454"/>
                  </a:lnTo>
                  <a:lnTo>
                    <a:pt x="222523" y="26186"/>
                  </a:lnTo>
                  <a:lnTo>
                    <a:pt x="204066" y="31749"/>
                  </a:lnTo>
                  <a:close/>
                  <a:moveTo>
                    <a:pt x="232536" y="143527"/>
                  </a:moveTo>
                  <a:cubicBezTo>
                    <a:pt x="232536" y="143527"/>
                    <a:pt x="232536" y="143533"/>
                    <a:pt x="232536" y="143540"/>
                  </a:cubicBezTo>
                  <a:cubicBezTo>
                    <a:pt x="232536" y="143540"/>
                    <a:pt x="232536" y="143540"/>
                    <a:pt x="232536" y="143527"/>
                  </a:cubicBezTo>
                  <a:close/>
                  <a:moveTo>
                    <a:pt x="247328" y="68969"/>
                  </a:moveTo>
                  <a:lnTo>
                    <a:pt x="247328" y="689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965" name="Grupa 964"/>
          <p:cNvGrpSpPr/>
          <p:nvPr userDrawn="1"/>
        </p:nvGrpSpPr>
        <p:grpSpPr>
          <a:xfrm>
            <a:off x="34589755" y="7708241"/>
            <a:ext cx="590624" cy="590624"/>
            <a:chOff x="11761441" y="6021208"/>
            <a:chExt cx="301060" cy="301060"/>
          </a:xfrm>
        </p:grpSpPr>
        <p:sp>
          <p:nvSpPr>
            <p:cNvPr id="966" name="Dowolny kształt: kształt 965"/>
            <p:cNvSpPr/>
            <p:nvPr/>
          </p:nvSpPr>
          <p:spPr>
            <a:xfrm>
              <a:off x="11761441" y="6034292"/>
              <a:ext cx="130895" cy="130895"/>
            </a:xfrm>
            <a:custGeom>
              <a:avLst/>
              <a:gdLst>
                <a:gd name="connsiteX0" fmla="*/ 73105 w 130895"/>
                <a:gd name="connsiteY0" fmla="*/ 13090 h 130895"/>
                <a:gd name="connsiteX1" fmla="*/ 79388 w 130895"/>
                <a:gd name="connsiteY1" fmla="*/ 19379 h 130895"/>
                <a:gd name="connsiteX2" fmla="*/ 87438 w 130895"/>
                <a:gd name="connsiteY2" fmla="*/ 67601 h 130895"/>
                <a:gd name="connsiteX3" fmla="*/ 87635 w 130895"/>
                <a:gd name="connsiteY3" fmla="*/ 68615 h 130895"/>
                <a:gd name="connsiteX4" fmla="*/ 87962 w 130895"/>
                <a:gd name="connsiteY4" fmla="*/ 69591 h 130895"/>
                <a:gd name="connsiteX5" fmla="*/ 92281 w 130895"/>
                <a:gd name="connsiteY5" fmla="*/ 82680 h 130895"/>
                <a:gd name="connsiteX6" fmla="*/ 95292 w 130895"/>
                <a:gd name="connsiteY6" fmla="*/ 91633 h 130895"/>
                <a:gd name="connsiteX7" fmla="*/ 109756 w 130895"/>
                <a:gd name="connsiteY7" fmla="*/ 91633 h 130895"/>
                <a:gd name="connsiteX8" fmla="*/ 114992 w 130895"/>
                <a:gd name="connsiteY8" fmla="*/ 102138 h 130895"/>
                <a:gd name="connsiteX9" fmla="*/ 102164 w 130895"/>
                <a:gd name="connsiteY9" fmla="*/ 114972 h 130895"/>
                <a:gd name="connsiteX10" fmla="*/ 91627 w 130895"/>
                <a:gd name="connsiteY10" fmla="*/ 109717 h 130895"/>
                <a:gd name="connsiteX11" fmla="*/ 91627 w 130895"/>
                <a:gd name="connsiteY11" fmla="*/ 93983 h 130895"/>
                <a:gd name="connsiteX12" fmla="*/ 81090 w 130895"/>
                <a:gd name="connsiteY12" fmla="*/ 91876 h 130895"/>
                <a:gd name="connsiteX13" fmla="*/ 19831 w 130895"/>
                <a:gd name="connsiteY13" fmla="*/ 79618 h 130895"/>
                <a:gd name="connsiteX14" fmla="*/ 13090 w 130895"/>
                <a:gd name="connsiteY14" fmla="*/ 72366 h 130895"/>
                <a:gd name="connsiteX15" fmla="*/ 13090 w 130895"/>
                <a:gd name="connsiteY15" fmla="*/ 44688 h 130895"/>
                <a:gd name="connsiteX16" fmla="*/ 30041 w 130895"/>
                <a:gd name="connsiteY16" fmla="*/ 61612 h 130895"/>
                <a:gd name="connsiteX17" fmla="*/ 33837 w 130895"/>
                <a:gd name="connsiteY17" fmla="*/ 65448 h 130895"/>
                <a:gd name="connsiteX18" fmla="*/ 65448 w 130895"/>
                <a:gd name="connsiteY18" fmla="*/ 65448 h 130895"/>
                <a:gd name="connsiteX19" fmla="*/ 65448 w 130895"/>
                <a:gd name="connsiteY19" fmla="*/ 33849 h 130895"/>
                <a:gd name="connsiteX20" fmla="*/ 61652 w 130895"/>
                <a:gd name="connsiteY20" fmla="*/ 30015 h 130895"/>
                <a:gd name="connsiteX21" fmla="*/ 44701 w 130895"/>
                <a:gd name="connsiteY21" fmla="*/ 13096 h 130895"/>
                <a:gd name="connsiteX22" fmla="*/ 73105 w 130895"/>
                <a:gd name="connsiteY22" fmla="*/ 13096 h 130895"/>
                <a:gd name="connsiteX23" fmla="*/ 78537 w 130895"/>
                <a:gd name="connsiteY23" fmla="*/ 0 h 130895"/>
                <a:gd name="connsiteX24" fmla="*/ 26179 w 130895"/>
                <a:gd name="connsiteY24" fmla="*/ 0 h 130895"/>
                <a:gd name="connsiteX25" fmla="*/ 26179 w 130895"/>
                <a:gd name="connsiteY25" fmla="*/ 13090 h 130895"/>
                <a:gd name="connsiteX26" fmla="*/ 52358 w 130895"/>
                <a:gd name="connsiteY26" fmla="*/ 39269 h 130895"/>
                <a:gd name="connsiteX27" fmla="*/ 52358 w 130895"/>
                <a:gd name="connsiteY27" fmla="*/ 52358 h 130895"/>
                <a:gd name="connsiteX28" fmla="*/ 39269 w 130895"/>
                <a:gd name="connsiteY28" fmla="*/ 52358 h 130895"/>
                <a:gd name="connsiteX29" fmla="*/ 13090 w 130895"/>
                <a:gd name="connsiteY29" fmla="*/ 26179 h 130895"/>
                <a:gd name="connsiteX30" fmla="*/ 0 w 130895"/>
                <a:gd name="connsiteY30" fmla="*/ 26179 h 130895"/>
                <a:gd name="connsiteX31" fmla="*/ 0 w 130895"/>
                <a:gd name="connsiteY31" fmla="*/ 77503 h 130895"/>
                <a:gd name="connsiteX32" fmla="*/ 13090 w 130895"/>
                <a:gd name="connsiteY32" fmla="*/ 91627 h 130895"/>
                <a:gd name="connsiteX33" fmla="*/ 78537 w 130895"/>
                <a:gd name="connsiteY33" fmla="*/ 104717 h 130895"/>
                <a:gd name="connsiteX34" fmla="*/ 78537 w 130895"/>
                <a:gd name="connsiteY34" fmla="*/ 117806 h 130895"/>
                <a:gd name="connsiteX35" fmla="*/ 104717 w 130895"/>
                <a:gd name="connsiteY35" fmla="*/ 130896 h 130895"/>
                <a:gd name="connsiteX36" fmla="*/ 130896 w 130895"/>
                <a:gd name="connsiteY36" fmla="*/ 104717 h 130895"/>
                <a:gd name="connsiteX37" fmla="*/ 117806 w 130895"/>
                <a:gd name="connsiteY37" fmla="*/ 78537 h 130895"/>
                <a:gd name="connsiteX38" fmla="*/ 104717 w 130895"/>
                <a:gd name="connsiteY38" fmla="*/ 78537 h 130895"/>
                <a:gd name="connsiteX39" fmla="*/ 100331 w 130895"/>
                <a:gd name="connsiteY39" fmla="*/ 65448 h 130895"/>
                <a:gd name="connsiteX40" fmla="*/ 91627 w 130895"/>
                <a:gd name="connsiteY40" fmla="*/ 13090 h 130895"/>
                <a:gd name="connsiteX41" fmla="*/ 78537 w 130895"/>
                <a:gd name="connsiteY41" fmla="*/ 0 h 130895"/>
                <a:gd name="connsiteX42" fmla="*/ 78537 w 130895"/>
                <a:gd name="connsiteY42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0895" h="130895">
                  <a:moveTo>
                    <a:pt x="73105" y="13090"/>
                  </a:moveTo>
                  <a:lnTo>
                    <a:pt x="79388" y="19379"/>
                  </a:lnTo>
                  <a:lnTo>
                    <a:pt x="87438" y="67601"/>
                  </a:lnTo>
                  <a:lnTo>
                    <a:pt x="87635" y="68615"/>
                  </a:lnTo>
                  <a:lnTo>
                    <a:pt x="87962" y="69591"/>
                  </a:lnTo>
                  <a:lnTo>
                    <a:pt x="92281" y="82680"/>
                  </a:lnTo>
                  <a:lnTo>
                    <a:pt x="95292" y="91633"/>
                  </a:lnTo>
                  <a:lnTo>
                    <a:pt x="109756" y="91633"/>
                  </a:lnTo>
                  <a:lnTo>
                    <a:pt x="114992" y="102138"/>
                  </a:lnTo>
                  <a:lnTo>
                    <a:pt x="102164" y="114972"/>
                  </a:lnTo>
                  <a:lnTo>
                    <a:pt x="91627" y="109717"/>
                  </a:lnTo>
                  <a:lnTo>
                    <a:pt x="91627" y="93983"/>
                  </a:lnTo>
                  <a:lnTo>
                    <a:pt x="81090" y="91876"/>
                  </a:lnTo>
                  <a:lnTo>
                    <a:pt x="19831" y="79618"/>
                  </a:lnTo>
                  <a:lnTo>
                    <a:pt x="13090" y="72366"/>
                  </a:lnTo>
                  <a:lnTo>
                    <a:pt x="13090" y="44688"/>
                  </a:lnTo>
                  <a:lnTo>
                    <a:pt x="30041" y="61612"/>
                  </a:lnTo>
                  <a:lnTo>
                    <a:pt x="33837" y="65448"/>
                  </a:lnTo>
                  <a:lnTo>
                    <a:pt x="65448" y="65448"/>
                  </a:lnTo>
                  <a:lnTo>
                    <a:pt x="65448" y="33849"/>
                  </a:lnTo>
                  <a:lnTo>
                    <a:pt x="61652" y="30015"/>
                  </a:lnTo>
                  <a:lnTo>
                    <a:pt x="44701" y="13096"/>
                  </a:lnTo>
                  <a:lnTo>
                    <a:pt x="73105" y="13096"/>
                  </a:lnTo>
                  <a:moveTo>
                    <a:pt x="78537" y="0"/>
                  </a:moveTo>
                  <a:lnTo>
                    <a:pt x="26179" y="0"/>
                  </a:lnTo>
                  <a:lnTo>
                    <a:pt x="26179" y="13090"/>
                  </a:lnTo>
                  <a:lnTo>
                    <a:pt x="52358" y="39269"/>
                  </a:lnTo>
                  <a:lnTo>
                    <a:pt x="52358" y="52358"/>
                  </a:lnTo>
                  <a:lnTo>
                    <a:pt x="39269" y="52358"/>
                  </a:lnTo>
                  <a:lnTo>
                    <a:pt x="13090" y="26179"/>
                  </a:lnTo>
                  <a:lnTo>
                    <a:pt x="0" y="26179"/>
                  </a:lnTo>
                  <a:lnTo>
                    <a:pt x="0" y="77503"/>
                  </a:lnTo>
                  <a:lnTo>
                    <a:pt x="13090" y="91627"/>
                  </a:lnTo>
                  <a:lnTo>
                    <a:pt x="78537" y="104717"/>
                  </a:lnTo>
                  <a:lnTo>
                    <a:pt x="78537" y="117806"/>
                  </a:lnTo>
                  <a:lnTo>
                    <a:pt x="104717" y="130896"/>
                  </a:lnTo>
                  <a:lnTo>
                    <a:pt x="130896" y="104717"/>
                  </a:lnTo>
                  <a:lnTo>
                    <a:pt x="117806" y="78537"/>
                  </a:lnTo>
                  <a:lnTo>
                    <a:pt x="104717" y="78537"/>
                  </a:lnTo>
                  <a:lnTo>
                    <a:pt x="100331" y="65448"/>
                  </a:lnTo>
                  <a:lnTo>
                    <a:pt x="91627" y="13090"/>
                  </a:lnTo>
                  <a:lnTo>
                    <a:pt x="78537" y="0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67" name="Dowolny kształt: kształt 966"/>
            <p:cNvSpPr/>
            <p:nvPr/>
          </p:nvSpPr>
          <p:spPr>
            <a:xfrm>
              <a:off x="11918516" y="6191373"/>
              <a:ext cx="130895" cy="130895"/>
            </a:xfrm>
            <a:custGeom>
              <a:avLst/>
              <a:gdLst>
                <a:gd name="connsiteX0" fmla="*/ 28797 w 130895"/>
                <a:gd name="connsiteY0" fmla="*/ 15924 h 130895"/>
                <a:gd name="connsiteX1" fmla="*/ 39269 w 130895"/>
                <a:gd name="connsiteY1" fmla="*/ 21179 h 130895"/>
                <a:gd name="connsiteX2" fmla="*/ 39269 w 130895"/>
                <a:gd name="connsiteY2" fmla="*/ 36913 h 130895"/>
                <a:gd name="connsiteX3" fmla="*/ 49806 w 130895"/>
                <a:gd name="connsiteY3" fmla="*/ 39020 h 130895"/>
                <a:gd name="connsiteX4" fmla="*/ 111327 w 130895"/>
                <a:gd name="connsiteY4" fmla="*/ 51331 h 130895"/>
                <a:gd name="connsiteX5" fmla="*/ 117806 w 130895"/>
                <a:gd name="connsiteY5" fmla="*/ 57784 h 130895"/>
                <a:gd name="connsiteX6" fmla="*/ 117806 w 130895"/>
                <a:gd name="connsiteY6" fmla="*/ 86208 h 130895"/>
                <a:gd name="connsiteX7" fmla="*/ 100855 w 130895"/>
                <a:gd name="connsiteY7" fmla="*/ 69283 h 130895"/>
                <a:gd name="connsiteX8" fmla="*/ 97059 w 130895"/>
                <a:gd name="connsiteY8" fmla="*/ 65448 h 130895"/>
                <a:gd name="connsiteX9" fmla="*/ 65448 w 130895"/>
                <a:gd name="connsiteY9" fmla="*/ 65448 h 130895"/>
                <a:gd name="connsiteX10" fmla="*/ 65448 w 130895"/>
                <a:gd name="connsiteY10" fmla="*/ 97046 h 130895"/>
                <a:gd name="connsiteX11" fmla="*/ 69310 w 130895"/>
                <a:gd name="connsiteY11" fmla="*/ 100882 h 130895"/>
                <a:gd name="connsiteX12" fmla="*/ 86195 w 130895"/>
                <a:gd name="connsiteY12" fmla="*/ 117800 h 130895"/>
                <a:gd name="connsiteX13" fmla="*/ 57790 w 130895"/>
                <a:gd name="connsiteY13" fmla="*/ 117800 h 130895"/>
                <a:gd name="connsiteX14" fmla="*/ 51311 w 130895"/>
                <a:gd name="connsiteY14" fmla="*/ 111353 h 130895"/>
                <a:gd name="connsiteX15" fmla="*/ 39007 w 130895"/>
                <a:gd name="connsiteY15" fmla="*/ 49793 h 130895"/>
                <a:gd name="connsiteX16" fmla="*/ 36913 w 130895"/>
                <a:gd name="connsiteY16" fmla="*/ 39269 h 130895"/>
                <a:gd name="connsiteX17" fmla="*/ 21205 w 130895"/>
                <a:gd name="connsiteY17" fmla="*/ 39269 h 130895"/>
                <a:gd name="connsiteX18" fmla="*/ 15904 w 130895"/>
                <a:gd name="connsiteY18" fmla="*/ 28764 h 130895"/>
                <a:gd name="connsiteX19" fmla="*/ 28797 w 130895"/>
                <a:gd name="connsiteY19" fmla="*/ 15930 h 130895"/>
                <a:gd name="connsiteX20" fmla="*/ 26179 w 130895"/>
                <a:gd name="connsiteY20" fmla="*/ 0 h 130895"/>
                <a:gd name="connsiteX21" fmla="*/ 0 w 130895"/>
                <a:gd name="connsiteY21" fmla="*/ 26179 h 130895"/>
                <a:gd name="connsiteX22" fmla="*/ 13090 w 130895"/>
                <a:gd name="connsiteY22" fmla="*/ 52358 h 130895"/>
                <a:gd name="connsiteX23" fmla="*/ 26179 w 130895"/>
                <a:gd name="connsiteY23" fmla="*/ 52358 h 130895"/>
                <a:gd name="connsiteX24" fmla="*/ 39269 w 130895"/>
                <a:gd name="connsiteY24" fmla="*/ 117806 h 130895"/>
                <a:gd name="connsiteX25" fmla="*/ 52358 w 130895"/>
                <a:gd name="connsiteY25" fmla="*/ 130896 h 130895"/>
                <a:gd name="connsiteX26" fmla="*/ 104717 w 130895"/>
                <a:gd name="connsiteY26" fmla="*/ 130896 h 130895"/>
                <a:gd name="connsiteX27" fmla="*/ 104717 w 130895"/>
                <a:gd name="connsiteY27" fmla="*/ 117806 h 130895"/>
                <a:gd name="connsiteX28" fmla="*/ 78537 w 130895"/>
                <a:gd name="connsiteY28" fmla="*/ 91627 h 130895"/>
                <a:gd name="connsiteX29" fmla="*/ 78537 w 130895"/>
                <a:gd name="connsiteY29" fmla="*/ 78537 h 130895"/>
                <a:gd name="connsiteX30" fmla="*/ 91627 w 130895"/>
                <a:gd name="connsiteY30" fmla="*/ 78537 h 130895"/>
                <a:gd name="connsiteX31" fmla="*/ 117806 w 130895"/>
                <a:gd name="connsiteY31" fmla="*/ 104717 h 130895"/>
                <a:gd name="connsiteX32" fmla="*/ 130896 w 130895"/>
                <a:gd name="connsiteY32" fmla="*/ 104717 h 130895"/>
                <a:gd name="connsiteX33" fmla="*/ 130896 w 130895"/>
                <a:gd name="connsiteY33" fmla="*/ 52358 h 130895"/>
                <a:gd name="connsiteX34" fmla="*/ 117806 w 130895"/>
                <a:gd name="connsiteY34" fmla="*/ 39269 h 130895"/>
                <a:gd name="connsiteX35" fmla="*/ 52358 w 130895"/>
                <a:gd name="connsiteY35" fmla="*/ 26179 h 130895"/>
                <a:gd name="connsiteX36" fmla="*/ 52358 w 130895"/>
                <a:gd name="connsiteY36" fmla="*/ 13090 h 130895"/>
                <a:gd name="connsiteX37" fmla="*/ 26179 w 130895"/>
                <a:gd name="connsiteY37" fmla="*/ 0 h 130895"/>
                <a:gd name="connsiteX38" fmla="*/ 26179 w 130895"/>
                <a:gd name="connsiteY38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0895" h="130895">
                  <a:moveTo>
                    <a:pt x="28797" y="15924"/>
                  </a:moveTo>
                  <a:lnTo>
                    <a:pt x="39269" y="21179"/>
                  </a:lnTo>
                  <a:lnTo>
                    <a:pt x="39269" y="36913"/>
                  </a:lnTo>
                  <a:lnTo>
                    <a:pt x="49806" y="39020"/>
                  </a:lnTo>
                  <a:lnTo>
                    <a:pt x="111327" y="51331"/>
                  </a:lnTo>
                  <a:lnTo>
                    <a:pt x="117806" y="57784"/>
                  </a:lnTo>
                  <a:lnTo>
                    <a:pt x="117806" y="86208"/>
                  </a:lnTo>
                  <a:lnTo>
                    <a:pt x="100855" y="69283"/>
                  </a:lnTo>
                  <a:lnTo>
                    <a:pt x="97059" y="65448"/>
                  </a:lnTo>
                  <a:lnTo>
                    <a:pt x="65448" y="65448"/>
                  </a:lnTo>
                  <a:lnTo>
                    <a:pt x="65448" y="97046"/>
                  </a:lnTo>
                  <a:lnTo>
                    <a:pt x="69310" y="100882"/>
                  </a:lnTo>
                  <a:lnTo>
                    <a:pt x="86195" y="117800"/>
                  </a:lnTo>
                  <a:lnTo>
                    <a:pt x="57790" y="117800"/>
                  </a:lnTo>
                  <a:lnTo>
                    <a:pt x="51311" y="111353"/>
                  </a:lnTo>
                  <a:lnTo>
                    <a:pt x="39007" y="49793"/>
                  </a:lnTo>
                  <a:lnTo>
                    <a:pt x="36913" y="39269"/>
                  </a:lnTo>
                  <a:lnTo>
                    <a:pt x="21205" y="39269"/>
                  </a:lnTo>
                  <a:lnTo>
                    <a:pt x="15904" y="28764"/>
                  </a:lnTo>
                  <a:lnTo>
                    <a:pt x="28797" y="15930"/>
                  </a:lnTo>
                  <a:moveTo>
                    <a:pt x="26179" y="0"/>
                  </a:moveTo>
                  <a:lnTo>
                    <a:pt x="0" y="26179"/>
                  </a:lnTo>
                  <a:lnTo>
                    <a:pt x="13090" y="52358"/>
                  </a:lnTo>
                  <a:lnTo>
                    <a:pt x="26179" y="52358"/>
                  </a:lnTo>
                  <a:lnTo>
                    <a:pt x="39269" y="117806"/>
                  </a:lnTo>
                  <a:lnTo>
                    <a:pt x="52358" y="130896"/>
                  </a:lnTo>
                  <a:lnTo>
                    <a:pt x="104717" y="130896"/>
                  </a:lnTo>
                  <a:lnTo>
                    <a:pt x="104717" y="117806"/>
                  </a:lnTo>
                  <a:lnTo>
                    <a:pt x="78537" y="91627"/>
                  </a:lnTo>
                  <a:lnTo>
                    <a:pt x="78537" y="78537"/>
                  </a:lnTo>
                  <a:lnTo>
                    <a:pt x="91627" y="78537"/>
                  </a:lnTo>
                  <a:lnTo>
                    <a:pt x="117806" y="104717"/>
                  </a:lnTo>
                  <a:lnTo>
                    <a:pt x="130896" y="104717"/>
                  </a:lnTo>
                  <a:lnTo>
                    <a:pt x="130896" y="52358"/>
                  </a:lnTo>
                  <a:lnTo>
                    <a:pt x="117806" y="39269"/>
                  </a:lnTo>
                  <a:lnTo>
                    <a:pt x="52358" y="26179"/>
                  </a:lnTo>
                  <a:lnTo>
                    <a:pt x="52358" y="13090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68" name="Dowolny kształt: kształt 967"/>
            <p:cNvSpPr/>
            <p:nvPr/>
          </p:nvSpPr>
          <p:spPr>
            <a:xfrm>
              <a:off x="11774531" y="6021208"/>
              <a:ext cx="287970" cy="287976"/>
            </a:xfrm>
            <a:custGeom>
              <a:avLst/>
              <a:gdLst>
                <a:gd name="connsiteX0" fmla="*/ 163489 w 287970"/>
                <a:gd name="connsiteY0" fmla="*/ 13083 h 287976"/>
                <a:gd name="connsiteX1" fmla="*/ 186068 w 287970"/>
                <a:gd name="connsiteY1" fmla="*/ 35853 h 287976"/>
                <a:gd name="connsiteX2" fmla="*/ 187181 w 287970"/>
                <a:gd name="connsiteY2" fmla="*/ 36906 h 287976"/>
                <a:gd name="connsiteX3" fmla="*/ 188425 w 287970"/>
                <a:gd name="connsiteY3" fmla="*/ 37698 h 287976"/>
                <a:gd name="connsiteX4" fmla="*/ 199289 w 287970"/>
                <a:gd name="connsiteY4" fmla="*/ 43916 h 287976"/>
                <a:gd name="connsiteX5" fmla="*/ 203478 w 287970"/>
                <a:gd name="connsiteY5" fmla="*/ 45578 h 287976"/>
                <a:gd name="connsiteX6" fmla="*/ 207797 w 287970"/>
                <a:gd name="connsiteY6" fmla="*/ 44269 h 287976"/>
                <a:gd name="connsiteX7" fmla="*/ 218792 w 287970"/>
                <a:gd name="connsiteY7" fmla="*/ 40964 h 287976"/>
                <a:gd name="connsiteX8" fmla="*/ 248702 w 287970"/>
                <a:gd name="connsiteY8" fmla="*/ 70867 h 287976"/>
                <a:gd name="connsiteX9" fmla="*/ 248702 w 287970"/>
                <a:gd name="connsiteY9" fmla="*/ 97046 h 287976"/>
                <a:gd name="connsiteX10" fmla="*/ 252498 w 287970"/>
                <a:gd name="connsiteY10" fmla="*/ 100882 h 287976"/>
                <a:gd name="connsiteX11" fmla="*/ 265587 w 287970"/>
                <a:gd name="connsiteY11" fmla="*/ 113971 h 287976"/>
                <a:gd name="connsiteX12" fmla="*/ 274881 w 287970"/>
                <a:gd name="connsiteY12" fmla="*/ 123225 h 287976"/>
                <a:gd name="connsiteX13" fmla="*/ 274881 w 287970"/>
                <a:gd name="connsiteY13" fmla="*/ 126930 h 287976"/>
                <a:gd name="connsiteX14" fmla="*/ 258584 w 287970"/>
                <a:gd name="connsiteY14" fmla="*/ 151374 h 287976"/>
                <a:gd name="connsiteX15" fmla="*/ 235612 w 287970"/>
                <a:gd name="connsiteY15" fmla="*/ 134103 h 287976"/>
                <a:gd name="connsiteX16" fmla="*/ 235612 w 287970"/>
                <a:gd name="connsiteY16" fmla="*/ 117806 h 287976"/>
                <a:gd name="connsiteX17" fmla="*/ 209564 w 287970"/>
                <a:gd name="connsiteY17" fmla="*/ 117806 h 287976"/>
                <a:gd name="connsiteX18" fmla="*/ 200336 w 287970"/>
                <a:gd name="connsiteY18" fmla="*/ 117695 h 287976"/>
                <a:gd name="connsiteX19" fmla="*/ 194053 w 287970"/>
                <a:gd name="connsiteY19" fmla="*/ 118002 h 287976"/>
                <a:gd name="connsiteX20" fmla="*/ 189995 w 287970"/>
                <a:gd name="connsiteY20" fmla="*/ 118723 h 287976"/>
                <a:gd name="connsiteX21" fmla="*/ 187050 w 287970"/>
                <a:gd name="connsiteY21" fmla="*/ 121642 h 287976"/>
                <a:gd name="connsiteX22" fmla="*/ 39269 w 287970"/>
                <a:gd name="connsiteY22" fmla="*/ 269462 h 287976"/>
                <a:gd name="connsiteX23" fmla="*/ 18522 w 287970"/>
                <a:gd name="connsiteY23" fmla="*/ 248702 h 287976"/>
                <a:gd name="connsiteX24" fmla="*/ 166303 w 287970"/>
                <a:gd name="connsiteY24" fmla="*/ 100882 h 287976"/>
                <a:gd name="connsiteX25" fmla="*/ 170164 w 287970"/>
                <a:gd name="connsiteY25" fmla="*/ 97046 h 287976"/>
                <a:gd name="connsiteX26" fmla="*/ 170164 w 287970"/>
                <a:gd name="connsiteY26" fmla="*/ 58727 h 287976"/>
                <a:gd name="connsiteX27" fmla="*/ 164667 w 287970"/>
                <a:gd name="connsiteY27" fmla="*/ 54813 h 287976"/>
                <a:gd name="connsiteX28" fmla="*/ 138618 w 287970"/>
                <a:gd name="connsiteY28" fmla="*/ 36121 h 287976"/>
                <a:gd name="connsiteX29" fmla="*/ 135150 w 287970"/>
                <a:gd name="connsiteY29" fmla="*/ 33647 h 287976"/>
                <a:gd name="connsiteX30" fmla="*/ 130961 w 287970"/>
                <a:gd name="connsiteY30" fmla="*/ 33667 h 287976"/>
                <a:gd name="connsiteX31" fmla="*/ 104717 w 287970"/>
                <a:gd name="connsiteY31" fmla="*/ 33791 h 287976"/>
                <a:gd name="connsiteX32" fmla="*/ 104717 w 287970"/>
                <a:gd name="connsiteY32" fmla="*/ 31598 h 287976"/>
                <a:gd name="connsiteX33" fmla="*/ 123238 w 287970"/>
                <a:gd name="connsiteY33" fmla="*/ 13090 h 287976"/>
                <a:gd name="connsiteX34" fmla="*/ 163489 w 287970"/>
                <a:gd name="connsiteY34" fmla="*/ 13090 h 287976"/>
                <a:gd name="connsiteX35" fmla="*/ 168921 w 287970"/>
                <a:gd name="connsiteY35" fmla="*/ 0 h 287976"/>
                <a:gd name="connsiteX36" fmla="*/ 117806 w 287970"/>
                <a:gd name="connsiteY36" fmla="*/ 0 h 287976"/>
                <a:gd name="connsiteX37" fmla="*/ 91627 w 287970"/>
                <a:gd name="connsiteY37" fmla="*/ 26179 h 287976"/>
                <a:gd name="connsiteX38" fmla="*/ 91627 w 287970"/>
                <a:gd name="connsiteY38" fmla="*/ 52358 h 287976"/>
                <a:gd name="connsiteX39" fmla="*/ 104520 w 287970"/>
                <a:gd name="connsiteY39" fmla="*/ 46887 h 287976"/>
                <a:gd name="connsiteX40" fmla="*/ 131027 w 287970"/>
                <a:gd name="connsiteY40" fmla="*/ 46763 h 287976"/>
                <a:gd name="connsiteX41" fmla="*/ 157075 w 287970"/>
                <a:gd name="connsiteY41" fmla="*/ 65454 h 287976"/>
                <a:gd name="connsiteX42" fmla="*/ 157075 w 287970"/>
                <a:gd name="connsiteY42" fmla="*/ 91633 h 287976"/>
                <a:gd name="connsiteX43" fmla="*/ 0 w 287970"/>
                <a:gd name="connsiteY43" fmla="*/ 248708 h 287976"/>
                <a:gd name="connsiteX44" fmla="*/ 39269 w 287970"/>
                <a:gd name="connsiteY44" fmla="*/ 287977 h 287976"/>
                <a:gd name="connsiteX45" fmla="*/ 196344 w 287970"/>
                <a:gd name="connsiteY45" fmla="*/ 130902 h 287976"/>
                <a:gd name="connsiteX46" fmla="*/ 200336 w 287970"/>
                <a:gd name="connsiteY46" fmla="*/ 130791 h 287976"/>
                <a:gd name="connsiteX47" fmla="*/ 209433 w 287970"/>
                <a:gd name="connsiteY47" fmla="*/ 130902 h 287976"/>
                <a:gd name="connsiteX48" fmla="*/ 222523 w 287970"/>
                <a:gd name="connsiteY48" fmla="*/ 130902 h 287976"/>
                <a:gd name="connsiteX49" fmla="*/ 222523 w 287970"/>
                <a:gd name="connsiteY49" fmla="*/ 140641 h 287976"/>
                <a:gd name="connsiteX50" fmla="*/ 261791 w 287970"/>
                <a:gd name="connsiteY50" fmla="*/ 170171 h 287976"/>
                <a:gd name="connsiteX51" fmla="*/ 287971 w 287970"/>
                <a:gd name="connsiteY51" fmla="*/ 130902 h 287976"/>
                <a:gd name="connsiteX52" fmla="*/ 287971 w 287970"/>
                <a:gd name="connsiteY52" fmla="*/ 117813 h 287976"/>
                <a:gd name="connsiteX53" fmla="*/ 274881 w 287970"/>
                <a:gd name="connsiteY53" fmla="*/ 104723 h 287976"/>
                <a:gd name="connsiteX54" fmla="*/ 261791 w 287970"/>
                <a:gd name="connsiteY54" fmla="*/ 91633 h 287976"/>
                <a:gd name="connsiteX55" fmla="*/ 261791 w 287970"/>
                <a:gd name="connsiteY55" fmla="*/ 65454 h 287976"/>
                <a:gd name="connsiteX56" fmla="*/ 222523 w 287970"/>
                <a:gd name="connsiteY56" fmla="*/ 26186 h 287976"/>
                <a:gd name="connsiteX57" fmla="*/ 204066 w 287970"/>
                <a:gd name="connsiteY57" fmla="*/ 31749 h 287976"/>
                <a:gd name="connsiteX58" fmla="*/ 195362 w 287970"/>
                <a:gd name="connsiteY58" fmla="*/ 26637 h 287976"/>
                <a:gd name="connsiteX59" fmla="*/ 168921 w 287970"/>
                <a:gd name="connsiteY59" fmla="*/ 6 h 287976"/>
                <a:gd name="connsiteX60" fmla="*/ 168921 w 287970"/>
                <a:gd name="connsiteY60" fmla="*/ 6 h 287976"/>
                <a:gd name="connsiteX61" fmla="*/ 232536 w 287970"/>
                <a:gd name="connsiteY61" fmla="*/ 143534 h 287976"/>
                <a:gd name="connsiteX62" fmla="*/ 232536 w 287970"/>
                <a:gd name="connsiteY62" fmla="*/ 143521 h 287976"/>
                <a:gd name="connsiteX63" fmla="*/ 232536 w 287970"/>
                <a:gd name="connsiteY63" fmla="*/ 143534 h 287976"/>
                <a:gd name="connsiteX64" fmla="*/ 232536 w 287970"/>
                <a:gd name="connsiteY64" fmla="*/ 143534 h 28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87970" h="287976">
                  <a:moveTo>
                    <a:pt x="163489" y="13083"/>
                  </a:moveTo>
                  <a:lnTo>
                    <a:pt x="186068" y="35853"/>
                  </a:lnTo>
                  <a:lnTo>
                    <a:pt x="187181" y="36906"/>
                  </a:lnTo>
                  <a:lnTo>
                    <a:pt x="188425" y="37698"/>
                  </a:lnTo>
                  <a:cubicBezTo>
                    <a:pt x="196606" y="42868"/>
                    <a:pt x="198372" y="43575"/>
                    <a:pt x="199289" y="43916"/>
                  </a:cubicBezTo>
                  <a:lnTo>
                    <a:pt x="203478" y="45578"/>
                  </a:lnTo>
                  <a:lnTo>
                    <a:pt x="207797" y="44269"/>
                  </a:lnTo>
                  <a:lnTo>
                    <a:pt x="218792" y="40964"/>
                  </a:lnTo>
                  <a:lnTo>
                    <a:pt x="248702" y="70867"/>
                  </a:lnTo>
                  <a:lnTo>
                    <a:pt x="248702" y="97046"/>
                  </a:lnTo>
                  <a:lnTo>
                    <a:pt x="252498" y="100882"/>
                  </a:lnTo>
                  <a:lnTo>
                    <a:pt x="265587" y="113971"/>
                  </a:lnTo>
                  <a:lnTo>
                    <a:pt x="274881" y="123225"/>
                  </a:lnTo>
                  <a:lnTo>
                    <a:pt x="274881" y="126930"/>
                  </a:lnTo>
                  <a:lnTo>
                    <a:pt x="258584" y="151374"/>
                  </a:lnTo>
                  <a:lnTo>
                    <a:pt x="235612" y="134103"/>
                  </a:lnTo>
                  <a:lnTo>
                    <a:pt x="235612" y="117806"/>
                  </a:lnTo>
                  <a:lnTo>
                    <a:pt x="209564" y="117806"/>
                  </a:lnTo>
                  <a:cubicBezTo>
                    <a:pt x="208648" y="117787"/>
                    <a:pt x="204001" y="117695"/>
                    <a:pt x="200336" y="117695"/>
                  </a:cubicBezTo>
                  <a:cubicBezTo>
                    <a:pt x="196475" y="117695"/>
                    <a:pt x="195231" y="117793"/>
                    <a:pt x="194053" y="118002"/>
                  </a:cubicBezTo>
                  <a:lnTo>
                    <a:pt x="189995" y="118723"/>
                  </a:lnTo>
                  <a:lnTo>
                    <a:pt x="187050" y="121642"/>
                  </a:lnTo>
                  <a:lnTo>
                    <a:pt x="39269" y="269462"/>
                  </a:lnTo>
                  <a:lnTo>
                    <a:pt x="18522" y="248702"/>
                  </a:lnTo>
                  <a:lnTo>
                    <a:pt x="166303" y="100882"/>
                  </a:lnTo>
                  <a:lnTo>
                    <a:pt x="170164" y="97046"/>
                  </a:lnTo>
                  <a:lnTo>
                    <a:pt x="170164" y="58727"/>
                  </a:lnTo>
                  <a:lnTo>
                    <a:pt x="164667" y="54813"/>
                  </a:lnTo>
                  <a:lnTo>
                    <a:pt x="138618" y="36121"/>
                  </a:lnTo>
                  <a:lnTo>
                    <a:pt x="135150" y="33647"/>
                  </a:lnTo>
                  <a:lnTo>
                    <a:pt x="130961" y="33667"/>
                  </a:lnTo>
                  <a:lnTo>
                    <a:pt x="104717" y="33791"/>
                  </a:lnTo>
                  <a:lnTo>
                    <a:pt x="104717" y="31598"/>
                  </a:lnTo>
                  <a:lnTo>
                    <a:pt x="123238" y="13090"/>
                  </a:lnTo>
                  <a:lnTo>
                    <a:pt x="163489" y="13090"/>
                  </a:lnTo>
                  <a:moveTo>
                    <a:pt x="168921" y="0"/>
                  </a:moveTo>
                  <a:lnTo>
                    <a:pt x="117806" y="0"/>
                  </a:lnTo>
                  <a:lnTo>
                    <a:pt x="91627" y="26179"/>
                  </a:lnTo>
                  <a:lnTo>
                    <a:pt x="91627" y="52358"/>
                  </a:lnTo>
                  <a:lnTo>
                    <a:pt x="104520" y="46887"/>
                  </a:lnTo>
                  <a:lnTo>
                    <a:pt x="131027" y="46763"/>
                  </a:lnTo>
                  <a:lnTo>
                    <a:pt x="157075" y="65454"/>
                  </a:lnTo>
                  <a:lnTo>
                    <a:pt x="157075" y="91633"/>
                  </a:lnTo>
                  <a:lnTo>
                    <a:pt x="0" y="248708"/>
                  </a:lnTo>
                  <a:lnTo>
                    <a:pt x="39269" y="287977"/>
                  </a:lnTo>
                  <a:lnTo>
                    <a:pt x="196344" y="130902"/>
                  </a:lnTo>
                  <a:cubicBezTo>
                    <a:pt x="196802" y="130817"/>
                    <a:pt x="198438" y="130791"/>
                    <a:pt x="200336" y="130791"/>
                  </a:cubicBezTo>
                  <a:cubicBezTo>
                    <a:pt x="204197" y="130791"/>
                    <a:pt x="209433" y="130902"/>
                    <a:pt x="209433" y="130902"/>
                  </a:cubicBezTo>
                  <a:lnTo>
                    <a:pt x="222523" y="130902"/>
                  </a:lnTo>
                  <a:lnTo>
                    <a:pt x="222523" y="140641"/>
                  </a:lnTo>
                  <a:lnTo>
                    <a:pt x="261791" y="170171"/>
                  </a:lnTo>
                  <a:lnTo>
                    <a:pt x="287971" y="130902"/>
                  </a:lnTo>
                  <a:lnTo>
                    <a:pt x="287971" y="117813"/>
                  </a:lnTo>
                  <a:lnTo>
                    <a:pt x="274881" y="104723"/>
                  </a:lnTo>
                  <a:lnTo>
                    <a:pt x="261791" y="91633"/>
                  </a:lnTo>
                  <a:lnTo>
                    <a:pt x="261791" y="65454"/>
                  </a:lnTo>
                  <a:lnTo>
                    <a:pt x="222523" y="26186"/>
                  </a:lnTo>
                  <a:lnTo>
                    <a:pt x="204066" y="31749"/>
                  </a:lnTo>
                  <a:cubicBezTo>
                    <a:pt x="202561" y="31160"/>
                    <a:pt x="195362" y="26637"/>
                    <a:pt x="195362" y="26637"/>
                  </a:cubicBezTo>
                  <a:lnTo>
                    <a:pt x="168921" y="6"/>
                  </a:lnTo>
                  <a:lnTo>
                    <a:pt x="168921" y="6"/>
                  </a:lnTo>
                  <a:close/>
                  <a:moveTo>
                    <a:pt x="232536" y="143534"/>
                  </a:moveTo>
                  <a:cubicBezTo>
                    <a:pt x="232536" y="143534"/>
                    <a:pt x="232536" y="143534"/>
                    <a:pt x="232536" y="143521"/>
                  </a:cubicBezTo>
                  <a:cubicBezTo>
                    <a:pt x="232536" y="143521"/>
                    <a:pt x="232536" y="143527"/>
                    <a:pt x="232536" y="143534"/>
                  </a:cubicBezTo>
                  <a:lnTo>
                    <a:pt x="232536" y="14353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969" name="Dowolny kształt: kształt 968"/>
          <p:cNvSpPr/>
          <p:nvPr userDrawn="1"/>
        </p:nvSpPr>
        <p:spPr>
          <a:xfrm>
            <a:off x="25086569" y="8375891"/>
            <a:ext cx="618139" cy="616302"/>
          </a:xfrm>
          <a:custGeom>
            <a:avLst/>
            <a:gdLst>
              <a:gd name="connsiteX0" fmla="*/ 0 w 315085"/>
              <a:gd name="connsiteY0" fmla="*/ 0 h 314149"/>
              <a:gd name="connsiteX1" fmla="*/ 40205 w 315085"/>
              <a:gd name="connsiteY1" fmla="*/ 314150 h 314149"/>
              <a:gd name="connsiteX2" fmla="*/ 275817 w 315085"/>
              <a:gd name="connsiteY2" fmla="*/ 314150 h 314149"/>
              <a:gd name="connsiteX3" fmla="*/ 315086 w 315085"/>
              <a:gd name="connsiteY3" fmla="*/ 0 h 314149"/>
              <a:gd name="connsiteX4" fmla="*/ 0 w 315085"/>
              <a:gd name="connsiteY4" fmla="*/ 0 h 314149"/>
              <a:gd name="connsiteX5" fmla="*/ 285431 w 315085"/>
              <a:gd name="connsiteY5" fmla="*/ 26179 h 314149"/>
              <a:gd name="connsiteX6" fmla="*/ 259252 w 315085"/>
              <a:gd name="connsiteY6" fmla="*/ 235612 h 314149"/>
              <a:gd name="connsiteX7" fmla="*/ 241784 w 315085"/>
              <a:gd name="connsiteY7" fmla="*/ 235612 h 314149"/>
              <a:gd name="connsiteX8" fmla="*/ 262727 w 315085"/>
              <a:gd name="connsiteY8" fmla="*/ 26179 h 314149"/>
              <a:gd name="connsiteX9" fmla="*/ 285431 w 315085"/>
              <a:gd name="connsiteY9" fmla="*/ 26179 h 314149"/>
              <a:gd name="connsiteX10" fmla="*/ 223459 w 315085"/>
              <a:gd name="connsiteY10" fmla="*/ 26179 h 314149"/>
              <a:gd name="connsiteX11" fmla="*/ 212987 w 315085"/>
              <a:gd name="connsiteY11" fmla="*/ 235612 h 314149"/>
              <a:gd name="connsiteX12" fmla="*/ 173718 w 315085"/>
              <a:gd name="connsiteY12" fmla="*/ 235612 h 314149"/>
              <a:gd name="connsiteX13" fmla="*/ 184190 w 315085"/>
              <a:gd name="connsiteY13" fmla="*/ 26179 h 314149"/>
              <a:gd name="connsiteX14" fmla="*/ 223459 w 315085"/>
              <a:gd name="connsiteY14" fmla="*/ 26179 h 314149"/>
              <a:gd name="connsiteX15" fmla="*/ 131832 w 315085"/>
              <a:gd name="connsiteY15" fmla="*/ 26179 h 314149"/>
              <a:gd name="connsiteX16" fmla="*/ 142303 w 315085"/>
              <a:gd name="connsiteY16" fmla="*/ 235612 h 314149"/>
              <a:gd name="connsiteX17" fmla="*/ 105653 w 315085"/>
              <a:gd name="connsiteY17" fmla="*/ 235612 h 314149"/>
              <a:gd name="connsiteX18" fmla="*/ 105653 w 315085"/>
              <a:gd name="connsiteY18" fmla="*/ 26179 h 314149"/>
              <a:gd name="connsiteX19" fmla="*/ 131832 w 315085"/>
              <a:gd name="connsiteY19" fmla="*/ 26179 h 314149"/>
              <a:gd name="connsiteX20" fmla="*/ 29746 w 315085"/>
              <a:gd name="connsiteY20" fmla="*/ 26179 h 314149"/>
              <a:gd name="connsiteX21" fmla="*/ 66384 w 315085"/>
              <a:gd name="connsiteY21" fmla="*/ 26179 h 314149"/>
              <a:gd name="connsiteX22" fmla="*/ 76856 w 315085"/>
              <a:gd name="connsiteY22" fmla="*/ 235612 h 314149"/>
              <a:gd name="connsiteX23" fmla="*/ 56547 w 315085"/>
              <a:gd name="connsiteY23" fmla="*/ 235612 h 314149"/>
              <a:gd name="connsiteX24" fmla="*/ 29746 w 315085"/>
              <a:gd name="connsiteY24" fmla="*/ 26179 h 314149"/>
              <a:gd name="connsiteX25" fmla="*/ 63249 w 315085"/>
              <a:gd name="connsiteY25" fmla="*/ 287971 h 314149"/>
              <a:gd name="connsiteX26" fmla="*/ 59898 w 315085"/>
              <a:gd name="connsiteY26" fmla="*/ 261791 h 314149"/>
              <a:gd name="connsiteX27" fmla="*/ 78164 w 315085"/>
              <a:gd name="connsiteY27" fmla="*/ 261791 h 314149"/>
              <a:gd name="connsiteX28" fmla="*/ 79473 w 315085"/>
              <a:gd name="connsiteY28" fmla="*/ 287971 h 314149"/>
              <a:gd name="connsiteX29" fmla="*/ 63249 w 315085"/>
              <a:gd name="connsiteY29" fmla="*/ 287971 h 314149"/>
              <a:gd name="connsiteX30" fmla="*/ 105653 w 315085"/>
              <a:gd name="connsiteY30" fmla="*/ 287971 h 314149"/>
              <a:gd name="connsiteX31" fmla="*/ 105653 w 315085"/>
              <a:gd name="connsiteY31" fmla="*/ 261791 h 314149"/>
              <a:gd name="connsiteX32" fmla="*/ 143612 w 315085"/>
              <a:gd name="connsiteY32" fmla="*/ 261791 h 314149"/>
              <a:gd name="connsiteX33" fmla="*/ 144921 w 315085"/>
              <a:gd name="connsiteY33" fmla="*/ 287971 h 314149"/>
              <a:gd name="connsiteX34" fmla="*/ 105653 w 315085"/>
              <a:gd name="connsiteY34" fmla="*/ 287971 h 314149"/>
              <a:gd name="connsiteX35" fmla="*/ 171100 w 315085"/>
              <a:gd name="connsiteY35" fmla="*/ 287971 h 314149"/>
              <a:gd name="connsiteX36" fmla="*/ 172409 w 315085"/>
              <a:gd name="connsiteY36" fmla="*/ 261791 h 314149"/>
              <a:gd name="connsiteX37" fmla="*/ 211678 w 315085"/>
              <a:gd name="connsiteY37" fmla="*/ 261791 h 314149"/>
              <a:gd name="connsiteX38" fmla="*/ 210369 w 315085"/>
              <a:gd name="connsiteY38" fmla="*/ 287971 h 314149"/>
              <a:gd name="connsiteX39" fmla="*/ 171100 w 315085"/>
              <a:gd name="connsiteY39" fmla="*/ 287971 h 314149"/>
              <a:gd name="connsiteX40" fmla="*/ 236548 w 315085"/>
              <a:gd name="connsiteY40" fmla="*/ 287971 h 314149"/>
              <a:gd name="connsiteX41" fmla="*/ 239166 w 315085"/>
              <a:gd name="connsiteY41" fmla="*/ 261791 h 314149"/>
              <a:gd name="connsiteX42" fmla="*/ 255980 w 315085"/>
              <a:gd name="connsiteY42" fmla="*/ 261791 h 314149"/>
              <a:gd name="connsiteX43" fmla="*/ 252707 w 315085"/>
              <a:gd name="connsiteY43" fmla="*/ 287971 h 314149"/>
              <a:gd name="connsiteX44" fmla="*/ 236548 w 315085"/>
              <a:gd name="connsiteY44" fmla="*/ 287971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15085" h="314149">
                <a:moveTo>
                  <a:pt x="0" y="0"/>
                </a:moveTo>
                <a:lnTo>
                  <a:pt x="40205" y="314150"/>
                </a:lnTo>
                <a:lnTo>
                  <a:pt x="275817" y="314150"/>
                </a:lnTo>
                <a:lnTo>
                  <a:pt x="315086" y="0"/>
                </a:lnTo>
                <a:lnTo>
                  <a:pt x="0" y="0"/>
                </a:lnTo>
                <a:close/>
                <a:moveTo>
                  <a:pt x="285431" y="26179"/>
                </a:moveTo>
                <a:lnTo>
                  <a:pt x="259252" y="235612"/>
                </a:lnTo>
                <a:lnTo>
                  <a:pt x="241784" y="235612"/>
                </a:lnTo>
                <a:lnTo>
                  <a:pt x="262727" y="26179"/>
                </a:lnTo>
                <a:lnTo>
                  <a:pt x="285431" y="26179"/>
                </a:lnTo>
                <a:close/>
                <a:moveTo>
                  <a:pt x="223459" y="26179"/>
                </a:moveTo>
                <a:lnTo>
                  <a:pt x="212987" y="235612"/>
                </a:lnTo>
                <a:lnTo>
                  <a:pt x="173718" y="235612"/>
                </a:lnTo>
                <a:lnTo>
                  <a:pt x="184190" y="26179"/>
                </a:lnTo>
                <a:lnTo>
                  <a:pt x="223459" y="26179"/>
                </a:lnTo>
                <a:close/>
                <a:moveTo>
                  <a:pt x="131832" y="26179"/>
                </a:moveTo>
                <a:lnTo>
                  <a:pt x="142303" y="235612"/>
                </a:lnTo>
                <a:lnTo>
                  <a:pt x="105653" y="235612"/>
                </a:lnTo>
                <a:lnTo>
                  <a:pt x="105653" y="26179"/>
                </a:lnTo>
                <a:lnTo>
                  <a:pt x="131832" y="26179"/>
                </a:lnTo>
                <a:close/>
                <a:moveTo>
                  <a:pt x="29746" y="26179"/>
                </a:moveTo>
                <a:lnTo>
                  <a:pt x="66384" y="26179"/>
                </a:lnTo>
                <a:lnTo>
                  <a:pt x="76856" y="235612"/>
                </a:lnTo>
                <a:lnTo>
                  <a:pt x="56547" y="235612"/>
                </a:lnTo>
                <a:lnTo>
                  <a:pt x="29746" y="26179"/>
                </a:lnTo>
                <a:close/>
                <a:moveTo>
                  <a:pt x="63249" y="287971"/>
                </a:moveTo>
                <a:lnTo>
                  <a:pt x="59898" y="261791"/>
                </a:lnTo>
                <a:lnTo>
                  <a:pt x="78164" y="261791"/>
                </a:lnTo>
                <a:lnTo>
                  <a:pt x="79473" y="287971"/>
                </a:lnTo>
                <a:lnTo>
                  <a:pt x="63249" y="287971"/>
                </a:lnTo>
                <a:close/>
                <a:moveTo>
                  <a:pt x="105653" y="287971"/>
                </a:moveTo>
                <a:lnTo>
                  <a:pt x="105653" y="261791"/>
                </a:lnTo>
                <a:lnTo>
                  <a:pt x="143612" y="261791"/>
                </a:lnTo>
                <a:lnTo>
                  <a:pt x="144921" y="287971"/>
                </a:lnTo>
                <a:lnTo>
                  <a:pt x="105653" y="287971"/>
                </a:lnTo>
                <a:close/>
                <a:moveTo>
                  <a:pt x="171100" y="287971"/>
                </a:moveTo>
                <a:lnTo>
                  <a:pt x="172409" y="261791"/>
                </a:lnTo>
                <a:lnTo>
                  <a:pt x="211678" y="261791"/>
                </a:lnTo>
                <a:lnTo>
                  <a:pt x="210369" y="287971"/>
                </a:lnTo>
                <a:lnTo>
                  <a:pt x="171100" y="287971"/>
                </a:lnTo>
                <a:close/>
                <a:moveTo>
                  <a:pt x="236548" y="287971"/>
                </a:moveTo>
                <a:lnTo>
                  <a:pt x="239166" y="261791"/>
                </a:lnTo>
                <a:lnTo>
                  <a:pt x="255980" y="261791"/>
                </a:lnTo>
                <a:lnTo>
                  <a:pt x="252707" y="287971"/>
                </a:lnTo>
                <a:lnTo>
                  <a:pt x="236548" y="28797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970" name="Grafika 52"/>
          <p:cNvGrpSpPr/>
          <p:nvPr userDrawn="1"/>
        </p:nvGrpSpPr>
        <p:grpSpPr>
          <a:xfrm>
            <a:off x="27091392" y="9043554"/>
            <a:ext cx="616302" cy="590624"/>
            <a:chOff x="7939286" y="6701860"/>
            <a:chExt cx="314149" cy="301060"/>
          </a:xfrm>
          <a:solidFill>
            <a:srgbClr val="212E39"/>
          </a:solidFill>
        </p:grpSpPr>
        <p:sp>
          <p:nvSpPr>
            <p:cNvPr id="971" name="Dowolny kształt: kształt 970"/>
            <p:cNvSpPr/>
            <p:nvPr/>
          </p:nvSpPr>
          <p:spPr>
            <a:xfrm>
              <a:off x="7939286" y="6701860"/>
              <a:ext cx="314149" cy="235612"/>
            </a:xfrm>
            <a:custGeom>
              <a:avLst/>
              <a:gdLst>
                <a:gd name="connsiteX0" fmla="*/ 62175 w 314149"/>
                <a:gd name="connsiteY0" fmla="*/ 39269 h 235612"/>
                <a:gd name="connsiteX1" fmla="*/ 52358 w 314149"/>
                <a:gd name="connsiteY1" fmla="*/ 0 h 235612"/>
                <a:gd name="connsiteX2" fmla="*/ 0 w 314149"/>
                <a:gd name="connsiteY2" fmla="*/ 0 h 235612"/>
                <a:gd name="connsiteX3" fmla="*/ 0 w 314149"/>
                <a:gd name="connsiteY3" fmla="*/ 26179 h 235612"/>
                <a:gd name="connsiteX4" fmla="*/ 26179 w 314149"/>
                <a:gd name="connsiteY4" fmla="*/ 26179 h 235612"/>
                <a:gd name="connsiteX5" fmla="*/ 78537 w 314149"/>
                <a:gd name="connsiteY5" fmla="*/ 235612 h 235612"/>
                <a:gd name="connsiteX6" fmla="*/ 287971 w 314149"/>
                <a:gd name="connsiteY6" fmla="*/ 235612 h 235612"/>
                <a:gd name="connsiteX7" fmla="*/ 287971 w 314149"/>
                <a:gd name="connsiteY7" fmla="*/ 209433 h 235612"/>
                <a:gd name="connsiteX8" fmla="*/ 104717 w 314149"/>
                <a:gd name="connsiteY8" fmla="*/ 209433 h 235612"/>
                <a:gd name="connsiteX9" fmla="*/ 101281 w 314149"/>
                <a:gd name="connsiteY9" fmla="*/ 195689 h 235612"/>
                <a:gd name="connsiteX10" fmla="*/ 287971 w 314149"/>
                <a:gd name="connsiteY10" fmla="*/ 183254 h 235612"/>
                <a:gd name="connsiteX11" fmla="*/ 314150 w 314149"/>
                <a:gd name="connsiteY11" fmla="*/ 65448 h 235612"/>
                <a:gd name="connsiteX12" fmla="*/ 314150 w 314149"/>
                <a:gd name="connsiteY12" fmla="*/ 39269 h 235612"/>
                <a:gd name="connsiteX13" fmla="*/ 62175 w 314149"/>
                <a:gd name="connsiteY13" fmla="*/ 39269 h 235612"/>
                <a:gd name="connsiteX14" fmla="*/ 68720 w 314149"/>
                <a:gd name="connsiteY14" fmla="*/ 65448 h 235612"/>
                <a:gd name="connsiteX15" fmla="*/ 267040 w 314149"/>
                <a:gd name="connsiteY15" fmla="*/ 65448 h 235612"/>
                <a:gd name="connsiteX16" fmla="*/ 94474 w 314149"/>
                <a:gd name="connsiteY16" fmla="*/ 168463 h 235612"/>
                <a:gd name="connsiteX17" fmla="*/ 68720 w 314149"/>
                <a:gd name="connsiteY17" fmla="*/ 65448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4149" h="235612">
                  <a:moveTo>
                    <a:pt x="62175" y="39269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78537" y="235612"/>
                  </a:lnTo>
                  <a:lnTo>
                    <a:pt x="287971" y="235612"/>
                  </a:lnTo>
                  <a:lnTo>
                    <a:pt x="287971" y="209433"/>
                  </a:lnTo>
                  <a:lnTo>
                    <a:pt x="104717" y="209433"/>
                  </a:lnTo>
                  <a:lnTo>
                    <a:pt x="101281" y="195689"/>
                  </a:lnTo>
                  <a:lnTo>
                    <a:pt x="287971" y="183254"/>
                  </a:lnTo>
                  <a:lnTo>
                    <a:pt x="314150" y="65448"/>
                  </a:lnTo>
                  <a:lnTo>
                    <a:pt x="314150" y="39269"/>
                  </a:lnTo>
                  <a:lnTo>
                    <a:pt x="62175" y="39269"/>
                  </a:lnTo>
                  <a:close/>
                  <a:moveTo>
                    <a:pt x="68720" y="65448"/>
                  </a:moveTo>
                  <a:lnTo>
                    <a:pt x="267040" y="65448"/>
                  </a:lnTo>
                  <a:lnTo>
                    <a:pt x="94474" y="168463"/>
                  </a:lnTo>
                  <a:lnTo>
                    <a:pt x="6872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72" name="Dowolny kształt: kształt 971"/>
            <p:cNvSpPr/>
            <p:nvPr/>
          </p:nvSpPr>
          <p:spPr>
            <a:xfrm>
              <a:off x="8017824" y="6950561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73" name="Dowolny kształt: kształt 972"/>
            <p:cNvSpPr/>
            <p:nvPr/>
          </p:nvSpPr>
          <p:spPr>
            <a:xfrm>
              <a:off x="8174899" y="6950561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974" name="Grafika 52"/>
          <p:cNvGrpSpPr/>
          <p:nvPr userDrawn="1"/>
        </p:nvGrpSpPr>
        <p:grpSpPr>
          <a:xfrm>
            <a:off x="34589755" y="-2768934"/>
            <a:ext cx="616302" cy="616302"/>
            <a:chOff x="11761441" y="680657"/>
            <a:chExt cx="314149" cy="314149"/>
          </a:xfrm>
          <a:solidFill>
            <a:srgbClr val="212E39"/>
          </a:solidFill>
        </p:grpSpPr>
        <p:sp>
          <p:nvSpPr>
            <p:cNvPr id="975" name="Dowolny kształt: kształt 974"/>
            <p:cNvSpPr/>
            <p:nvPr/>
          </p:nvSpPr>
          <p:spPr>
            <a:xfrm>
              <a:off x="11840437" y="680657"/>
              <a:ext cx="156812" cy="235612"/>
            </a:xfrm>
            <a:custGeom>
              <a:avLst/>
              <a:gdLst>
                <a:gd name="connsiteX0" fmla="*/ 0 w 156812"/>
                <a:gd name="connsiteY0" fmla="*/ 104756 h 235612"/>
                <a:gd name="connsiteX1" fmla="*/ 78079 w 156812"/>
                <a:gd name="connsiteY1" fmla="*/ 235612 h 235612"/>
                <a:gd name="connsiteX2" fmla="*/ 156813 w 156812"/>
                <a:gd name="connsiteY2" fmla="*/ 104756 h 235612"/>
                <a:gd name="connsiteX3" fmla="*/ 104258 w 156812"/>
                <a:gd name="connsiteY3" fmla="*/ 104717 h 235612"/>
                <a:gd name="connsiteX4" fmla="*/ 104258 w 156812"/>
                <a:gd name="connsiteY4" fmla="*/ 0 h 235612"/>
                <a:gd name="connsiteX5" fmla="*/ 51900 w 156812"/>
                <a:gd name="connsiteY5" fmla="*/ 0 h 235612"/>
                <a:gd name="connsiteX6" fmla="*/ 51900 w 156812"/>
                <a:gd name="connsiteY6" fmla="*/ 104717 h 235612"/>
                <a:gd name="connsiteX7" fmla="*/ 0 w 156812"/>
                <a:gd name="connsiteY7" fmla="*/ 104756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812" h="235612">
                  <a:moveTo>
                    <a:pt x="0" y="104756"/>
                  </a:moveTo>
                  <a:lnTo>
                    <a:pt x="78079" y="235612"/>
                  </a:lnTo>
                  <a:lnTo>
                    <a:pt x="156813" y="104756"/>
                  </a:lnTo>
                  <a:lnTo>
                    <a:pt x="104258" y="104717"/>
                  </a:lnTo>
                  <a:lnTo>
                    <a:pt x="104258" y="0"/>
                  </a:lnTo>
                  <a:lnTo>
                    <a:pt x="51900" y="0"/>
                  </a:lnTo>
                  <a:lnTo>
                    <a:pt x="51900" y="104717"/>
                  </a:lnTo>
                  <a:lnTo>
                    <a:pt x="0" y="10475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76" name="Dowolny kształt: kształt 975"/>
            <p:cNvSpPr/>
            <p:nvPr/>
          </p:nvSpPr>
          <p:spPr>
            <a:xfrm>
              <a:off x="11761441" y="890090"/>
              <a:ext cx="314149" cy="104716"/>
            </a:xfrm>
            <a:custGeom>
              <a:avLst/>
              <a:gdLst>
                <a:gd name="connsiteX0" fmla="*/ 314150 w 314149"/>
                <a:gd name="connsiteY0" fmla="*/ 104717 h 104716"/>
                <a:gd name="connsiteX1" fmla="*/ 0 w 314149"/>
                <a:gd name="connsiteY1" fmla="*/ 104717 h 104716"/>
                <a:gd name="connsiteX2" fmla="*/ 0 w 314149"/>
                <a:gd name="connsiteY2" fmla="*/ 0 h 104716"/>
                <a:gd name="connsiteX3" fmla="*/ 26179 w 314149"/>
                <a:gd name="connsiteY3" fmla="*/ 0 h 104716"/>
                <a:gd name="connsiteX4" fmla="*/ 26179 w 314149"/>
                <a:gd name="connsiteY4" fmla="*/ 78537 h 104716"/>
                <a:gd name="connsiteX5" fmla="*/ 287971 w 314149"/>
                <a:gd name="connsiteY5" fmla="*/ 78537 h 104716"/>
                <a:gd name="connsiteX6" fmla="*/ 287971 w 314149"/>
                <a:gd name="connsiteY6" fmla="*/ 0 h 104716"/>
                <a:gd name="connsiteX7" fmla="*/ 314150 w 314149"/>
                <a:gd name="connsiteY7" fmla="*/ 0 h 104716"/>
                <a:gd name="connsiteX8" fmla="*/ 314150 w 314149"/>
                <a:gd name="connsiteY8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149" h="104716">
                  <a:moveTo>
                    <a:pt x="314150" y="104717"/>
                  </a:moveTo>
                  <a:lnTo>
                    <a:pt x="0" y="104717"/>
                  </a:lnTo>
                  <a:lnTo>
                    <a:pt x="0" y="0"/>
                  </a:lnTo>
                  <a:lnTo>
                    <a:pt x="26179" y="0"/>
                  </a:lnTo>
                  <a:lnTo>
                    <a:pt x="26179" y="78537"/>
                  </a:lnTo>
                  <a:lnTo>
                    <a:pt x="287971" y="78537"/>
                  </a:lnTo>
                  <a:lnTo>
                    <a:pt x="287971" y="0"/>
                  </a:lnTo>
                  <a:lnTo>
                    <a:pt x="314150" y="0"/>
                  </a:lnTo>
                  <a:lnTo>
                    <a:pt x="31415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977" name="Grafika 52"/>
          <p:cNvGrpSpPr/>
          <p:nvPr userDrawn="1"/>
        </p:nvGrpSpPr>
        <p:grpSpPr>
          <a:xfrm>
            <a:off x="33922092" y="-2768934"/>
            <a:ext cx="616302" cy="616302"/>
            <a:chOff x="11421112" y="680657"/>
            <a:chExt cx="314149" cy="314149"/>
          </a:xfrm>
          <a:solidFill>
            <a:srgbClr val="212E39"/>
          </a:solidFill>
        </p:grpSpPr>
        <p:sp>
          <p:nvSpPr>
            <p:cNvPr id="978" name="Dowolny kształt: kształt 977"/>
            <p:cNvSpPr/>
            <p:nvPr/>
          </p:nvSpPr>
          <p:spPr>
            <a:xfrm>
              <a:off x="11421112" y="680657"/>
              <a:ext cx="314149" cy="314149"/>
            </a:xfrm>
            <a:custGeom>
              <a:avLst/>
              <a:gdLst>
                <a:gd name="connsiteX0" fmla="*/ 209433 w 314149"/>
                <a:gd name="connsiteY0" fmla="*/ 26179 h 314149"/>
                <a:gd name="connsiteX1" fmla="*/ 287971 w 314149"/>
                <a:gd name="connsiteY1" fmla="*/ 104717 h 314149"/>
                <a:gd name="connsiteX2" fmla="*/ 287971 w 314149"/>
                <a:gd name="connsiteY2" fmla="*/ 209433 h 314149"/>
                <a:gd name="connsiteX3" fmla="*/ 209433 w 314149"/>
                <a:gd name="connsiteY3" fmla="*/ 287971 h 314149"/>
                <a:gd name="connsiteX4" fmla="*/ 104717 w 314149"/>
                <a:gd name="connsiteY4" fmla="*/ 287971 h 314149"/>
                <a:gd name="connsiteX5" fmla="*/ 26179 w 314149"/>
                <a:gd name="connsiteY5" fmla="*/ 209433 h 314149"/>
                <a:gd name="connsiteX6" fmla="*/ 26179 w 314149"/>
                <a:gd name="connsiteY6" fmla="*/ 104717 h 314149"/>
                <a:gd name="connsiteX7" fmla="*/ 104717 w 314149"/>
                <a:gd name="connsiteY7" fmla="*/ 26179 h 314149"/>
                <a:gd name="connsiteX8" fmla="*/ 211855 w 314149"/>
                <a:gd name="connsiteY8" fmla="*/ 26179 h 314149"/>
                <a:gd name="connsiteX9" fmla="*/ 91627 w 314149"/>
                <a:gd name="connsiteY9" fmla="*/ 0 h 314149"/>
                <a:gd name="connsiteX10" fmla="*/ 0 w 314149"/>
                <a:gd name="connsiteY10" fmla="*/ 91627 h 314149"/>
                <a:gd name="connsiteX11" fmla="*/ 0 w 314149"/>
                <a:gd name="connsiteY11" fmla="*/ 222523 h 314149"/>
                <a:gd name="connsiteX12" fmla="*/ 91627 w 314149"/>
                <a:gd name="connsiteY12" fmla="*/ 314150 h 314149"/>
                <a:gd name="connsiteX13" fmla="*/ 222719 w 314149"/>
                <a:gd name="connsiteY13" fmla="*/ 314150 h 314149"/>
                <a:gd name="connsiteX14" fmla="*/ 314150 w 314149"/>
                <a:gd name="connsiteY14" fmla="*/ 222523 h 314149"/>
                <a:gd name="connsiteX15" fmla="*/ 314150 w 314149"/>
                <a:gd name="connsiteY15" fmla="*/ 91627 h 314149"/>
                <a:gd name="connsiteX16" fmla="*/ 222719 w 314149"/>
                <a:gd name="connsiteY16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4149" h="314149">
                  <a:moveTo>
                    <a:pt x="209433" y="26179"/>
                  </a:moveTo>
                  <a:lnTo>
                    <a:pt x="287971" y="104717"/>
                  </a:lnTo>
                  <a:lnTo>
                    <a:pt x="287971" y="209433"/>
                  </a:lnTo>
                  <a:lnTo>
                    <a:pt x="209433" y="287971"/>
                  </a:lnTo>
                  <a:lnTo>
                    <a:pt x="104717" y="287971"/>
                  </a:lnTo>
                  <a:lnTo>
                    <a:pt x="26179" y="209433"/>
                  </a:lnTo>
                  <a:lnTo>
                    <a:pt x="26179" y="104717"/>
                  </a:lnTo>
                  <a:lnTo>
                    <a:pt x="104717" y="26179"/>
                  </a:lnTo>
                  <a:lnTo>
                    <a:pt x="211855" y="26179"/>
                  </a:lnTo>
                  <a:moveTo>
                    <a:pt x="91627" y="0"/>
                  </a:moveTo>
                  <a:lnTo>
                    <a:pt x="0" y="91627"/>
                  </a:lnTo>
                  <a:lnTo>
                    <a:pt x="0" y="222523"/>
                  </a:lnTo>
                  <a:lnTo>
                    <a:pt x="91627" y="314150"/>
                  </a:lnTo>
                  <a:lnTo>
                    <a:pt x="222719" y="314150"/>
                  </a:lnTo>
                  <a:lnTo>
                    <a:pt x="314150" y="222523"/>
                  </a:lnTo>
                  <a:lnTo>
                    <a:pt x="314150" y="91627"/>
                  </a:lnTo>
                  <a:lnTo>
                    <a:pt x="222719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79" name="Dowolny kształt: kształt 978"/>
            <p:cNvSpPr/>
            <p:nvPr/>
          </p:nvSpPr>
          <p:spPr>
            <a:xfrm>
              <a:off x="11499650" y="785374"/>
              <a:ext cx="156616" cy="130895"/>
            </a:xfrm>
            <a:custGeom>
              <a:avLst/>
              <a:gdLst>
                <a:gd name="connsiteX0" fmla="*/ 0 w 156616"/>
                <a:gd name="connsiteY0" fmla="*/ 0 h 130895"/>
                <a:gd name="connsiteX1" fmla="*/ 78537 w 156616"/>
                <a:gd name="connsiteY1" fmla="*/ 130896 h 130895"/>
                <a:gd name="connsiteX2" fmla="*/ 156617 w 156616"/>
                <a:gd name="connsiteY2" fmla="*/ 223 h 130895"/>
                <a:gd name="connsiteX3" fmla="*/ 0 w 156616"/>
                <a:gd name="connsiteY3" fmla="*/ 0 h 130895"/>
                <a:gd name="connsiteX4" fmla="*/ 0 w 156616"/>
                <a:gd name="connsiteY4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616" h="130895">
                  <a:moveTo>
                    <a:pt x="0" y="0"/>
                  </a:moveTo>
                  <a:lnTo>
                    <a:pt x="78537" y="130896"/>
                  </a:lnTo>
                  <a:lnTo>
                    <a:pt x="156617" y="22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980" name="Grupa 979"/>
          <p:cNvGrpSpPr/>
          <p:nvPr userDrawn="1"/>
        </p:nvGrpSpPr>
        <p:grpSpPr>
          <a:xfrm>
            <a:off x="35385815" y="-2768934"/>
            <a:ext cx="359509" cy="616302"/>
            <a:chOff x="12167218" y="680657"/>
            <a:chExt cx="183253" cy="314149"/>
          </a:xfrm>
        </p:grpSpPr>
        <p:sp>
          <p:nvSpPr>
            <p:cNvPr id="981" name="Dowolny kształt: kształt 980"/>
            <p:cNvSpPr/>
            <p:nvPr/>
          </p:nvSpPr>
          <p:spPr>
            <a:xfrm>
              <a:off x="12206487" y="746105"/>
              <a:ext cx="104716" cy="157074"/>
            </a:xfrm>
            <a:custGeom>
              <a:avLst/>
              <a:gdLst>
                <a:gd name="connsiteX0" fmla="*/ 0 w 104716"/>
                <a:gd name="connsiteY0" fmla="*/ 78537 h 157074"/>
                <a:gd name="connsiteX1" fmla="*/ 52358 w 104716"/>
                <a:gd name="connsiteY1" fmla="*/ 157075 h 157074"/>
                <a:gd name="connsiteX2" fmla="*/ 104717 w 104716"/>
                <a:gd name="connsiteY2" fmla="*/ 78537 h 157074"/>
                <a:gd name="connsiteX3" fmla="*/ 65448 w 104716"/>
                <a:gd name="connsiteY3" fmla="*/ 78537 h 157074"/>
                <a:gd name="connsiteX4" fmla="*/ 65448 w 104716"/>
                <a:gd name="connsiteY4" fmla="*/ 0 h 157074"/>
                <a:gd name="connsiteX5" fmla="*/ 39269 w 104716"/>
                <a:gd name="connsiteY5" fmla="*/ 0 h 157074"/>
                <a:gd name="connsiteX6" fmla="*/ 39269 w 104716"/>
                <a:gd name="connsiteY6" fmla="*/ 78537 h 157074"/>
                <a:gd name="connsiteX7" fmla="*/ 0 w 104716"/>
                <a:gd name="connsiteY7" fmla="*/ 7853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16" h="157074">
                  <a:moveTo>
                    <a:pt x="0" y="78537"/>
                  </a:moveTo>
                  <a:lnTo>
                    <a:pt x="52358" y="157075"/>
                  </a:lnTo>
                  <a:lnTo>
                    <a:pt x="104717" y="78537"/>
                  </a:lnTo>
                  <a:lnTo>
                    <a:pt x="65448" y="78537"/>
                  </a:lnTo>
                  <a:lnTo>
                    <a:pt x="65448" y="0"/>
                  </a:lnTo>
                  <a:lnTo>
                    <a:pt x="39269" y="0"/>
                  </a:lnTo>
                  <a:lnTo>
                    <a:pt x="3926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82" name="Dowolny kształt: kształt 981"/>
            <p:cNvSpPr/>
            <p:nvPr/>
          </p:nvSpPr>
          <p:spPr>
            <a:xfrm>
              <a:off x="12167218" y="680657"/>
              <a:ext cx="183253" cy="314149"/>
            </a:xfrm>
            <a:custGeom>
              <a:avLst/>
              <a:gdLst>
                <a:gd name="connsiteX0" fmla="*/ 0 w 183253"/>
                <a:gd name="connsiteY0" fmla="*/ 0 h 314149"/>
                <a:gd name="connsiteX1" fmla="*/ 0 w 183253"/>
                <a:gd name="connsiteY1" fmla="*/ 314150 h 314149"/>
                <a:gd name="connsiteX2" fmla="*/ 183254 w 183253"/>
                <a:gd name="connsiteY2" fmla="*/ 314150 h 314149"/>
                <a:gd name="connsiteX3" fmla="*/ 183254 w 183253"/>
                <a:gd name="connsiteY3" fmla="*/ 0 h 314149"/>
                <a:gd name="connsiteX4" fmla="*/ 0 w 183253"/>
                <a:gd name="connsiteY4" fmla="*/ 0 h 314149"/>
                <a:gd name="connsiteX5" fmla="*/ 91627 w 183253"/>
                <a:gd name="connsiteY5" fmla="*/ 287971 h 314149"/>
                <a:gd name="connsiteX6" fmla="*/ 78537 w 183253"/>
                <a:gd name="connsiteY6" fmla="*/ 274881 h 314149"/>
                <a:gd name="connsiteX7" fmla="*/ 91627 w 183253"/>
                <a:gd name="connsiteY7" fmla="*/ 261791 h 314149"/>
                <a:gd name="connsiteX8" fmla="*/ 104717 w 183253"/>
                <a:gd name="connsiteY8" fmla="*/ 274881 h 314149"/>
                <a:gd name="connsiteX9" fmla="*/ 91627 w 183253"/>
                <a:gd name="connsiteY9" fmla="*/ 287971 h 314149"/>
                <a:gd name="connsiteX10" fmla="*/ 156420 w 183253"/>
                <a:gd name="connsiteY10" fmla="*/ 242798 h 314149"/>
                <a:gd name="connsiteX11" fmla="*/ 27750 w 183253"/>
                <a:gd name="connsiteY11" fmla="*/ 242798 h 314149"/>
                <a:gd name="connsiteX12" fmla="*/ 27750 w 183253"/>
                <a:gd name="connsiteY12" fmla="*/ 242419 h 314149"/>
                <a:gd name="connsiteX13" fmla="*/ 27750 w 183253"/>
                <a:gd name="connsiteY13" fmla="*/ 242419 h 314149"/>
                <a:gd name="connsiteX14" fmla="*/ 27750 w 183253"/>
                <a:gd name="connsiteY14" fmla="*/ 42273 h 314149"/>
                <a:gd name="connsiteX15" fmla="*/ 156420 w 183253"/>
                <a:gd name="connsiteY15" fmla="*/ 42273 h 314149"/>
                <a:gd name="connsiteX16" fmla="*/ 156420 w 183253"/>
                <a:gd name="connsiteY16" fmla="*/ 242792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253" h="314149">
                  <a:moveTo>
                    <a:pt x="0" y="0"/>
                  </a:moveTo>
                  <a:lnTo>
                    <a:pt x="0" y="314150"/>
                  </a:lnTo>
                  <a:lnTo>
                    <a:pt x="183254" y="314150"/>
                  </a:lnTo>
                  <a:lnTo>
                    <a:pt x="183254" y="0"/>
                  </a:lnTo>
                  <a:lnTo>
                    <a:pt x="0" y="0"/>
                  </a:lnTo>
                  <a:close/>
                  <a:moveTo>
                    <a:pt x="91627" y="287971"/>
                  </a:moveTo>
                  <a:cubicBezTo>
                    <a:pt x="84428" y="287971"/>
                    <a:pt x="78537" y="282113"/>
                    <a:pt x="78537" y="274881"/>
                  </a:cubicBezTo>
                  <a:cubicBezTo>
                    <a:pt x="78537" y="267649"/>
                    <a:pt x="84428" y="261791"/>
                    <a:pt x="91627" y="261791"/>
                  </a:cubicBezTo>
                  <a:cubicBezTo>
                    <a:pt x="98826" y="261791"/>
                    <a:pt x="104717" y="267649"/>
                    <a:pt x="104717" y="274881"/>
                  </a:cubicBezTo>
                  <a:cubicBezTo>
                    <a:pt x="104717" y="282113"/>
                    <a:pt x="98826" y="287971"/>
                    <a:pt x="91627" y="287971"/>
                  </a:cubicBezTo>
                  <a:close/>
                  <a:moveTo>
                    <a:pt x="156420" y="242798"/>
                  </a:moveTo>
                  <a:lnTo>
                    <a:pt x="27750" y="242798"/>
                  </a:lnTo>
                  <a:lnTo>
                    <a:pt x="27750" y="242419"/>
                  </a:lnTo>
                  <a:lnTo>
                    <a:pt x="27750" y="242419"/>
                  </a:lnTo>
                  <a:lnTo>
                    <a:pt x="27750" y="42273"/>
                  </a:lnTo>
                  <a:lnTo>
                    <a:pt x="156420" y="42273"/>
                  </a:lnTo>
                  <a:lnTo>
                    <a:pt x="156420" y="24279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983" name="Dowolny kształt: kształt 982"/>
          <p:cNvSpPr/>
          <p:nvPr userDrawn="1"/>
        </p:nvSpPr>
        <p:spPr>
          <a:xfrm>
            <a:off x="30840575" y="-2627942"/>
            <a:ext cx="616302" cy="282729"/>
          </a:xfrm>
          <a:custGeom>
            <a:avLst/>
            <a:gdLst>
              <a:gd name="connsiteX0" fmla="*/ 242157 w 314149"/>
              <a:gd name="connsiteY0" fmla="*/ 0 h 144116"/>
              <a:gd name="connsiteX1" fmla="*/ 171342 w 314149"/>
              <a:gd name="connsiteY1" fmla="*/ 59027 h 144116"/>
              <a:gd name="connsiteX2" fmla="*/ 142807 w 314149"/>
              <a:gd name="connsiteY2" fmla="*/ 59027 h 144116"/>
              <a:gd name="connsiteX3" fmla="*/ 71993 w 314149"/>
              <a:gd name="connsiteY3" fmla="*/ 0 h 144116"/>
              <a:gd name="connsiteX4" fmla="*/ 0 w 314149"/>
              <a:gd name="connsiteY4" fmla="*/ 72058 h 144116"/>
              <a:gd name="connsiteX5" fmla="*/ 71993 w 314149"/>
              <a:gd name="connsiteY5" fmla="*/ 144116 h 144116"/>
              <a:gd name="connsiteX6" fmla="*/ 142807 w 314149"/>
              <a:gd name="connsiteY6" fmla="*/ 85207 h 144116"/>
              <a:gd name="connsiteX7" fmla="*/ 171342 w 314149"/>
              <a:gd name="connsiteY7" fmla="*/ 85207 h 144116"/>
              <a:gd name="connsiteX8" fmla="*/ 242157 w 314149"/>
              <a:gd name="connsiteY8" fmla="*/ 144116 h 144116"/>
              <a:gd name="connsiteX9" fmla="*/ 314150 w 314149"/>
              <a:gd name="connsiteY9" fmla="*/ 72058 h 144116"/>
              <a:gd name="connsiteX10" fmla="*/ 242157 w 314149"/>
              <a:gd name="connsiteY10" fmla="*/ 0 h 144116"/>
              <a:gd name="connsiteX11" fmla="*/ 71993 w 314149"/>
              <a:gd name="connsiteY11" fmla="*/ 115162 h 144116"/>
              <a:gd name="connsiteX12" fmla="*/ 28928 w 314149"/>
              <a:gd name="connsiteY12" fmla="*/ 72058 h 144116"/>
              <a:gd name="connsiteX13" fmla="*/ 71993 w 314149"/>
              <a:gd name="connsiteY13" fmla="*/ 28961 h 144116"/>
              <a:gd name="connsiteX14" fmla="*/ 115057 w 314149"/>
              <a:gd name="connsiteY14" fmla="*/ 72058 h 144116"/>
              <a:gd name="connsiteX15" fmla="*/ 71993 w 314149"/>
              <a:gd name="connsiteY15" fmla="*/ 115162 h 144116"/>
              <a:gd name="connsiteX16" fmla="*/ 242157 w 314149"/>
              <a:gd name="connsiteY16" fmla="*/ 28961 h 144116"/>
              <a:gd name="connsiteX17" fmla="*/ 280837 w 314149"/>
              <a:gd name="connsiteY17" fmla="*/ 53098 h 144116"/>
              <a:gd name="connsiteX18" fmla="*/ 223177 w 314149"/>
              <a:gd name="connsiteY18" fmla="*/ 110738 h 144116"/>
              <a:gd name="connsiteX19" fmla="*/ 199093 w 314149"/>
              <a:gd name="connsiteY19" fmla="*/ 72065 h 144116"/>
              <a:gd name="connsiteX20" fmla="*/ 242157 w 314149"/>
              <a:gd name="connsiteY20" fmla="*/ 28967 h 14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149" h="144116">
                <a:moveTo>
                  <a:pt x="242157" y="0"/>
                </a:moveTo>
                <a:cubicBezTo>
                  <a:pt x="206880" y="0"/>
                  <a:pt x="177495" y="25492"/>
                  <a:pt x="171342" y="59027"/>
                </a:cubicBezTo>
                <a:lnTo>
                  <a:pt x="142807" y="59027"/>
                </a:lnTo>
                <a:cubicBezTo>
                  <a:pt x="136655" y="25492"/>
                  <a:pt x="107269" y="0"/>
                  <a:pt x="71993" y="0"/>
                </a:cubicBezTo>
                <a:cubicBezTo>
                  <a:pt x="32331" y="0"/>
                  <a:pt x="0" y="32325"/>
                  <a:pt x="0" y="72058"/>
                </a:cubicBezTo>
                <a:cubicBezTo>
                  <a:pt x="0" y="111791"/>
                  <a:pt x="32331" y="144116"/>
                  <a:pt x="71993" y="144116"/>
                </a:cubicBezTo>
                <a:cubicBezTo>
                  <a:pt x="107203" y="144116"/>
                  <a:pt x="136590" y="118683"/>
                  <a:pt x="142807" y="85207"/>
                </a:cubicBezTo>
                <a:lnTo>
                  <a:pt x="171342" y="85207"/>
                </a:lnTo>
                <a:cubicBezTo>
                  <a:pt x="177560" y="118683"/>
                  <a:pt x="206946" y="144116"/>
                  <a:pt x="242157" y="144116"/>
                </a:cubicBezTo>
                <a:cubicBezTo>
                  <a:pt x="281884" y="144116"/>
                  <a:pt x="314150" y="111791"/>
                  <a:pt x="314150" y="72058"/>
                </a:cubicBezTo>
                <a:cubicBezTo>
                  <a:pt x="314150" y="32325"/>
                  <a:pt x="281884" y="0"/>
                  <a:pt x="242157" y="0"/>
                </a:cubicBezTo>
                <a:close/>
                <a:moveTo>
                  <a:pt x="71993" y="115162"/>
                </a:moveTo>
                <a:cubicBezTo>
                  <a:pt x="48235" y="115162"/>
                  <a:pt x="28928" y="95829"/>
                  <a:pt x="28928" y="72058"/>
                </a:cubicBezTo>
                <a:cubicBezTo>
                  <a:pt x="28928" y="48287"/>
                  <a:pt x="48235" y="28961"/>
                  <a:pt x="71993" y="28961"/>
                </a:cubicBezTo>
                <a:cubicBezTo>
                  <a:pt x="95750" y="28961"/>
                  <a:pt x="115057" y="48294"/>
                  <a:pt x="115057" y="72058"/>
                </a:cubicBezTo>
                <a:cubicBezTo>
                  <a:pt x="115057" y="95822"/>
                  <a:pt x="95750" y="115162"/>
                  <a:pt x="71993" y="115162"/>
                </a:cubicBezTo>
                <a:close/>
                <a:moveTo>
                  <a:pt x="242157" y="28961"/>
                </a:moveTo>
                <a:cubicBezTo>
                  <a:pt x="259108" y="28961"/>
                  <a:pt x="273768" y="38817"/>
                  <a:pt x="280837" y="53098"/>
                </a:cubicBezTo>
                <a:lnTo>
                  <a:pt x="223177" y="110738"/>
                </a:lnTo>
                <a:cubicBezTo>
                  <a:pt x="208910" y="103702"/>
                  <a:pt x="199093" y="89016"/>
                  <a:pt x="199093" y="72065"/>
                </a:cubicBezTo>
                <a:cubicBezTo>
                  <a:pt x="199093" y="48300"/>
                  <a:pt x="218400" y="28967"/>
                  <a:pt x="242157" y="2896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984" name="Grupa 983"/>
          <p:cNvGrpSpPr/>
          <p:nvPr userDrawn="1"/>
        </p:nvGrpSpPr>
        <p:grpSpPr>
          <a:xfrm>
            <a:off x="16254719" y="8452928"/>
            <a:ext cx="616302" cy="462227"/>
            <a:chOff x="2415488" y="6400799"/>
            <a:chExt cx="314149" cy="235612"/>
          </a:xfrm>
        </p:grpSpPr>
        <p:sp>
          <p:nvSpPr>
            <p:cNvPr id="985" name="Dowolny kształt: kształt 984"/>
            <p:cNvSpPr/>
            <p:nvPr/>
          </p:nvSpPr>
          <p:spPr>
            <a:xfrm>
              <a:off x="2494025" y="6400799"/>
              <a:ext cx="209433" cy="26316"/>
            </a:xfrm>
            <a:custGeom>
              <a:avLst/>
              <a:gdLst>
                <a:gd name="connsiteX0" fmla="*/ 209433 w 209433"/>
                <a:gd name="connsiteY0" fmla="*/ 0 h 26316"/>
                <a:gd name="connsiteX1" fmla="*/ 0 w 209433"/>
                <a:gd name="connsiteY1" fmla="*/ 0 h 26316"/>
                <a:gd name="connsiteX2" fmla="*/ 0 w 209433"/>
                <a:gd name="connsiteY2" fmla="*/ 26179 h 26316"/>
                <a:gd name="connsiteX3" fmla="*/ 209433 w 209433"/>
                <a:gd name="connsiteY3" fmla="*/ 26317 h 26316"/>
                <a:gd name="connsiteX4" fmla="*/ 209433 w 209433"/>
                <a:gd name="connsiteY4" fmla="*/ 0 h 26316"/>
                <a:gd name="connsiteX5" fmla="*/ 209433 w 209433"/>
                <a:gd name="connsiteY5" fmla="*/ 0 h 2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433" h="26316">
                  <a:moveTo>
                    <a:pt x="209433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09433" y="26317"/>
                  </a:lnTo>
                  <a:lnTo>
                    <a:pt x="209433" y="0"/>
                  </a:lnTo>
                  <a:lnTo>
                    <a:pt x="20943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86" name="Dowolny kształt: kształt 985"/>
            <p:cNvSpPr/>
            <p:nvPr/>
          </p:nvSpPr>
          <p:spPr>
            <a:xfrm>
              <a:off x="2559473" y="6440068"/>
              <a:ext cx="170164" cy="26179"/>
            </a:xfrm>
            <a:custGeom>
              <a:avLst/>
              <a:gdLst>
                <a:gd name="connsiteX0" fmla="*/ 170164 w 170164"/>
                <a:gd name="connsiteY0" fmla="*/ 0 h 26179"/>
                <a:gd name="connsiteX1" fmla="*/ 52358 w 170164"/>
                <a:gd name="connsiteY1" fmla="*/ 0 h 26179"/>
                <a:gd name="connsiteX2" fmla="*/ 0 w 170164"/>
                <a:gd name="connsiteY2" fmla="*/ 0 h 26179"/>
                <a:gd name="connsiteX3" fmla="*/ 26179 w 170164"/>
                <a:gd name="connsiteY3" fmla="*/ 26179 h 26179"/>
                <a:gd name="connsiteX4" fmla="*/ 170164 w 170164"/>
                <a:gd name="connsiteY4" fmla="*/ 26179 h 26179"/>
                <a:gd name="connsiteX5" fmla="*/ 170164 w 170164"/>
                <a:gd name="connsiteY5" fmla="*/ 0 h 26179"/>
                <a:gd name="connsiteX6" fmla="*/ 170164 w 170164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164" h="26179">
                  <a:moveTo>
                    <a:pt x="170164" y="0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26179" y="26179"/>
                  </a:lnTo>
                  <a:lnTo>
                    <a:pt x="170164" y="26179"/>
                  </a:lnTo>
                  <a:lnTo>
                    <a:pt x="170164" y="0"/>
                  </a:lnTo>
                  <a:lnTo>
                    <a:pt x="17016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87" name="Dowolny kształt: kształt 986"/>
            <p:cNvSpPr/>
            <p:nvPr/>
          </p:nvSpPr>
          <p:spPr>
            <a:xfrm>
              <a:off x="2611831" y="6557874"/>
              <a:ext cx="104716" cy="26179"/>
            </a:xfrm>
            <a:custGeom>
              <a:avLst/>
              <a:gdLst>
                <a:gd name="connsiteX0" fmla="*/ 104717 w 104716"/>
                <a:gd name="connsiteY0" fmla="*/ 0 h 26179"/>
                <a:gd name="connsiteX1" fmla="*/ 13090 w 104716"/>
                <a:gd name="connsiteY1" fmla="*/ 0 h 26179"/>
                <a:gd name="connsiteX2" fmla="*/ 0 w 104716"/>
                <a:gd name="connsiteY2" fmla="*/ 13090 h 26179"/>
                <a:gd name="connsiteX3" fmla="*/ 0 w 104716"/>
                <a:gd name="connsiteY3" fmla="*/ 26179 h 26179"/>
                <a:gd name="connsiteX4" fmla="*/ 104717 w 104716"/>
                <a:gd name="connsiteY4" fmla="*/ 26179 h 26179"/>
                <a:gd name="connsiteX5" fmla="*/ 104717 w 104716"/>
                <a:gd name="connsiteY5" fmla="*/ 0 h 26179"/>
                <a:gd name="connsiteX6" fmla="*/ 104717 w 104716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26179">
                  <a:moveTo>
                    <a:pt x="104717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26179"/>
                  </a:lnTo>
                  <a:lnTo>
                    <a:pt x="104717" y="26179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88" name="Dowolny kształt: kształt 987"/>
            <p:cNvSpPr/>
            <p:nvPr/>
          </p:nvSpPr>
          <p:spPr>
            <a:xfrm>
              <a:off x="2585652" y="6597143"/>
              <a:ext cx="143985" cy="26179"/>
            </a:xfrm>
            <a:custGeom>
              <a:avLst/>
              <a:gdLst>
                <a:gd name="connsiteX0" fmla="*/ 13090 w 143985"/>
                <a:gd name="connsiteY0" fmla="*/ 0 h 26179"/>
                <a:gd name="connsiteX1" fmla="*/ 0 w 143985"/>
                <a:gd name="connsiteY1" fmla="*/ 26179 h 26179"/>
                <a:gd name="connsiteX2" fmla="*/ 143985 w 143985"/>
                <a:gd name="connsiteY2" fmla="*/ 26179 h 26179"/>
                <a:gd name="connsiteX3" fmla="*/ 143985 w 143985"/>
                <a:gd name="connsiteY3" fmla="*/ 392 h 26179"/>
                <a:gd name="connsiteX4" fmla="*/ 13090 w 143985"/>
                <a:gd name="connsiteY4" fmla="*/ 0 h 26179"/>
                <a:gd name="connsiteX5" fmla="*/ 13090 w 14398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985" h="26179">
                  <a:moveTo>
                    <a:pt x="13090" y="0"/>
                  </a:moveTo>
                  <a:lnTo>
                    <a:pt x="0" y="26179"/>
                  </a:lnTo>
                  <a:lnTo>
                    <a:pt x="143985" y="26179"/>
                  </a:lnTo>
                  <a:lnTo>
                    <a:pt x="143985" y="392"/>
                  </a:lnTo>
                  <a:lnTo>
                    <a:pt x="13090" y="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89" name="Dowolny kształt: kształt 988"/>
            <p:cNvSpPr/>
            <p:nvPr/>
          </p:nvSpPr>
          <p:spPr>
            <a:xfrm>
              <a:off x="2624921" y="6518468"/>
              <a:ext cx="104716" cy="26316"/>
            </a:xfrm>
            <a:custGeom>
              <a:avLst/>
              <a:gdLst>
                <a:gd name="connsiteX0" fmla="*/ 104717 w 104716"/>
                <a:gd name="connsiteY0" fmla="*/ 0 h 26316"/>
                <a:gd name="connsiteX1" fmla="*/ 0 w 104716"/>
                <a:gd name="connsiteY1" fmla="*/ 137 h 26316"/>
                <a:gd name="connsiteX2" fmla="*/ 0 w 104716"/>
                <a:gd name="connsiteY2" fmla="*/ 26317 h 26316"/>
                <a:gd name="connsiteX3" fmla="*/ 104717 w 104716"/>
                <a:gd name="connsiteY3" fmla="*/ 26317 h 26316"/>
                <a:gd name="connsiteX4" fmla="*/ 104717 w 104716"/>
                <a:gd name="connsiteY4" fmla="*/ 0 h 26316"/>
                <a:gd name="connsiteX5" fmla="*/ 104717 w 104716"/>
                <a:gd name="connsiteY5" fmla="*/ 0 h 2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16" h="26316">
                  <a:moveTo>
                    <a:pt x="104717" y="0"/>
                  </a:moveTo>
                  <a:lnTo>
                    <a:pt x="0" y="137"/>
                  </a:lnTo>
                  <a:lnTo>
                    <a:pt x="0" y="26317"/>
                  </a:lnTo>
                  <a:lnTo>
                    <a:pt x="104717" y="26317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90" name="Dowolny kształt: kształt 989"/>
            <p:cNvSpPr/>
            <p:nvPr/>
          </p:nvSpPr>
          <p:spPr>
            <a:xfrm>
              <a:off x="2598741" y="6479337"/>
              <a:ext cx="117806" cy="26179"/>
            </a:xfrm>
            <a:custGeom>
              <a:avLst/>
              <a:gdLst>
                <a:gd name="connsiteX0" fmla="*/ 117806 w 117806"/>
                <a:gd name="connsiteY0" fmla="*/ 0 h 26179"/>
                <a:gd name="connsiteX1" fmla="*/ 0 w 117806"/>
                <a:gd name="connsiteY1" fmla="*/ 0 h 26179"/>
                <a:gd name="connsiteX2" fmla="*/ 0 w 117806"/>
                <a:gd name="connsiteY2" fmla="*/ 13090 h 26179"/>
                <a:gd name="connsiteX3" fmla="*/ 13090 w 117806"/>
                <a:gd name="connsiteY3" fmla="*/ 26179 h 26179"/>
                <a:gd name="connsiteX4" fmla="*/ 117806 w 117806"/>
                <a:gd name="connsiteY4" fmla="*/ 26179 h 26179"/>
                <a:gd name="connsiteX5" fmla="*/ 117806 w 117806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806" h="26179">
                  <a:moveTo>
                    <a:pt x="117806" y="0"/>
                  </a:moveTo>
                  <a:lnTo>
                    <a:pt x="0" y="0"/>
                  </a:lnTo>
                  <a:lnTo>
                    <a:pt x="0" y="13090"/>
                  </a:lnTo>
                  <a:lnTo>
                    <a:pt x="13090" y="26179"/>
                  </a:lnTo>
                  <a:lnTo>
                    <a:pt x="117806" y="26179"/>
                  </a:lnTo>
                  <a:lnTo>
                    <a:pt x="11780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91" name="Dowolny kształt: kształt 990"/>
            <p:cNvSpPr/>
            <p:nvPr/>
          </p:nvSpPr>
          <p:spPr>
            <a:xfrm>
              <a:off x="2415488" y="6453158"/>
              <a:ext cx="183253" cy="183253"/>
            </a:xfrm>
            <a:custGeom>
              <a:avLst/>
              <a:gdLst>
                <a:gd name="connsiteX0" fmla="*/ 91627 w 183253"/>
                <a:gd name="connsiteY0" fmla="*/ 26179 h 183253"/>
                <a:gd name="connsiteX1" fmla="*/ 157075 w 183253"/>
                <a:gd name="connsiteY1" fmla="*/ 91627 h 183253"/>
                <a:gd name="connsiteX2" fmla="*/ 91627 w 183253"/>
                <a:gd name="connsiteY2" fmla="*/ 157075 h 183253"/>
                <a:gd name="connsiteX3" fmla="*/ 26179 w 183253"/>
                <a:gd name="connsiteY3" fmla="*/ 91627 h 183253"/>
                <a:gd name="connsiteX4" fmla="*/ 91627 w 183253"/>
                <a:gd name="connsiteY4" fmla="*/ 26179 h 183253"/>
                <a:gd name="connsiteX5" fmla="*/ 91627 w 183253"/>
                <a:gd name="connsiteY5" fmla="*/ 0 h 183253"/>
                <a:gd name="connsiteX6" fmla="*/ 0 w 183253"/>
                <a:gd name="connsiteY6" fmla="*/ 91627 h 183253"/>
                <a:gd name="connsiteX7" fmla="*/ 91627 w 183253"/>
                <a:gd name="connsiteY7" fmla="*/ 183254 h 183253"/>
                <a:gd name="connsiteX8" fmla="*/ 183254 w 183253"/>
                <a:gd name="connsiteY8" fmla="*/ 91627 h 183253"/>
                <a:gd name="connsiteX9" fmla="*/ 91627 w 183253"/>
                <a:gd name="connsiteY9" fmla="*/ 0 h 183253"/>
                <a:gd name="connsiteX10" fmla="*/ 91627 w 183253"/>
                <a:gd name="connsiteY10" fmla="*/ 0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253" h="183253">
                  <a:moveTo>
                    <a:pt x="91627" y="26179"/>
                  </a:moveTo>
                  <a:cubicBezTo>
                    <a:pt x="127715" y="26179"/>
                    <a:pt x="157075" y="55539"/>
                    <a:pt x="157075" y="91627"/>
                  </a:cubicBezTo>
                  <a:cubicBezTo>
                    <a:pt x="157075" y="127689"/>
                    <a:pt x="127715" y="157075"/>
                    <a:pt x="91627" y="157075"/>
                  </a:cubicBezTo>
                  <a:cubicBezTo>
                    <a:pt x="55539" y="157075"/>
                    <a:pt x="26179" y="127689"/>
                    <a:pt x="26179" y="91627"/>
                  </a:cubicBezTo>
                  <a:cubicBezTo>
                    <a:pt x="26179" y="55539"/>
                    <a:pt x="55539" y="26179"/>
                    <a:pt x="91627" y="26179"/>
                  </a:cubicBezTo>
                  <a:moveTo>
                    <a:pt x="91627" y="0"/>
                  </a:moveTo>
                  <a:cubicBezTo>
                    <a:pt x="41023" y="0"/>
                    <a:pt x="0" y="41023"/>
                    <a:pt x="0" y="91627"/>
                  </a:cubicBezTo>
                  <a:cubicBezTo>
                    <a:pt x="0" y="142218"/>
                    <a:pt x="41023" y="183254"/>
                    <a:pt x="91627" y="183254"/>
                  </a:cubicBezTo>
                  <a:cubicBezTo>
                    <a:pt x="142231" y="183254"/>
                    <a:pt x="183254" y="142218"/>
                    <a:pt x="183254" y="91627"/>
                  </a:cubicBezTo>
                  <a:cubicBezTo>
                    <a:pt x="183254" y="41023"/>
                    <a:pt x="142231" y="0"/>
                    <a:pt x="91627" y="0"/>
                  </a:cubicBezTo>
                  <a:lnTo>
                    <a:pt x="9162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992" name="Grafika 52"/>
          <p:cNvGrpSpPr/>
          <p:nvPr userDrawn="1"/>
        </p:nvGrpSpPr>
        <p:grpSpPr>
          <a:xfrm>
            <a:off x="16948060" y="8375891"/>
            <a:ext cx="564944" cy="590624"/>
            <a:chOff x="2768906" y="6361531"/>
            <a:chExt cx="287970" cy="301060"/>
          </a:xfrm>
          <a:solidFill>
            <a:srgbClr val="212E39"/>
          </a:solidFill>
        </p:grpSpPr>
        <p:sp>
          <p:nvSpPr>
            <p:cNvPr id="993" name="Dowolny kształt: kształt 992"/>
            <p:cNvSpPr/>
            <p:nvPr/>
          </p:nvSpPr>
          <p:spPr>
            <a:xfrm>
              <a:off x="2939070" y="6387710"/>
              <a:ext cx="104716" cy="39268"/>
            </a:xfrm>
            <a:custGeom>
              <a:avLst/>
              <a:gdLst>
                <a:gd name="connsiteX0" fmla="*/ 104717 w 104716"/>
                <a:gd name="connsiteY0" fmla="*/ 39269 h 39268"/>
                <a:gd name="connsiteX1" fmla="*/ 78537 w 104716"/>
                <a:gd name="connsiteY1" fmla="*/ 0 h 39268"/>
                <a:gd name="connsiteX2" fmla="*/ 0 w 104716"/>
                <a:gd name="connsiteY2" fmla="*/ 39269 h 39268"/>
                <a:gd name="connsiteX3" fmla="*/ 104717 w 104716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39268">
                  <a:moveTo>
                    <a:pt x="104717" y="39269"/>
                  </a:moveTo>
                  <a:lnTo>
                    <a:pt x="78537" y="0"/>
                  </a:lnTo>
                  <a:lnTo>
                    <a:pt x="0" y="39269"/>
                  </a:lnTo>
                  <a:lnTo>
                    <a:pt x="104717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94" name="Dowolny kształt: kształt 993"/>
            <p:cNvSpPr/>
            <p:nvPr/>
          </p:nvSpPr>
          <p:spPr>
            <a:xfrm>
              <a:off x="2808175" y="6361531"/>
              <a:ext cx="157074" cy="65447"/>
            </a:xfrm>
            <a:custGeom>
              <a:avLst/>
              <a:gdLst>
                <a:gd name="connsiteX0" fmla="*/ 157075 w 157074"/>
                <a:gd name="connsiteY0" fmla="*/ 26179 h 65447"/>
                <a:gd name="connsiteX1" fmla="*/ 117806 w 157074"/>
                <a:gd name="connsiteY1" fmla="*/ 0 h 65447"/>
                <a:gd name="connsiteX2" fmla="*/ 0 w 157074"/>
                <a:gd name="connsiteY2" fmla="*/ 65448 h 65447"/>
                <a:gd name="connsiteX3" fmla="*/ 91627 w 157074"/>
                <a:gd name="connsiteY3" fmla="*/ 65448 h 65447"/>
                <a:gd name="connsiteX4" fmla="*/ 157075 w 157074"/>
                <a:gd name="connsiteY4" fmla="*/ 2617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074" h="65447">
                  <a:moveTo>
                    <a:pt x="157075" y="26179"/>
                  </a:moveTo>
                  <a:lnTo>
                    <a:pt x="117806" y="0"/>
                  </a:lnTo>
                  <a:lnTo>
                    <a:pt x="0" y="65448"/>
                  </a:lnTo>
                  <a:lnTo>
                    <a:pt x="91627" y="65448"/>
                  </a:lnTo>
                  <a:lnTo>
                    <a:pt x="157075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95" name="Dowolny kształt: kształt 994"/>
            <p:cNvSpPr/>
            <p:nvPr/>
          </p:nvSpPr>
          <p:spPr>
            <a:xfrm>
              <a:off x="2768906" y="6440068"/>
              <a:ext cx="287970" cy="222522"/>
            </a:xfrm>
            <a:custGeom>
              <a:avLst/>
              <a:gdLst>
                <a:gd name="connsiteX0" fmla="*/ 0 w 287970"/>
                <a:gd name="connsiteY0" fmla="*/ 0 h 222522"/>
                <a:gd name="connsiteX1" fmla="*/ 0 w 287970"/>
                <a:gd name="connsiteY1" fmla="*/ 222523 h 222522"/>
                <a:gd name="connsiteX2" fmla="*/ 285752 w 287970"/>
                <a:gd name="connsiteY2" fmla="*/ 219774 h 222522"/>
                <a:gd name="connsiteX3" fmla="*/ 287971 w 287970"/>
                <a:gd name="connsiteY3" fmla="*/ 0 h 222522"/>
                <a:gd name="connsiteX4" fmla="*/ 0 w 287970"/>
                <a:gd name="connsiteY4" fmla="*/ 0 h 222522"/>
                <a:gd name="connsiteX5" fmla="*/ 26179 w 287970"/>
                <a:gd name="connsiteY5" fmla="*/ 26179 h 222522"/>
                <a:gd name="connsiteX6" fmla="*/ 261791 w 287970"/>
                <a:gd name="connsiteY6" fmla="*/ 26179 h 222522"/>
                <a:gd name="connsiteX7" fmla="*/ 26297 w 287970"/>
                <a:gd name="connsiteY7" fmla="*/ 196082 h 222522"/>
                <a:gd name="connsiteX8" fmla="*/ 26179 w 287970"/>
                <a:gd name="connsiteY8" fmla="*/ 26179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970" h="222522">
                  <a:moveTo>
                    <a:pt x="0" y="0"/>
                  </a:moveTo>
                  <a:lnTo>
                    <a:pt x="0" y="222523"/>
                  </a:lnTo>
                  <a:lnTo>
                    <a:pt x="285752" y="219774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26179"/>
                  </a:moveTo>
                  <a:lnTo>
                    <a:pt x="261791" y="26179"/>
                  </a:lnTo>
                  <a:lnTo>
                    <a:pt x="26297" y="196082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996" name="Grupa 995"/>
          <p:cNvGrpSpPr/>
          <p:nvPr userDrawn="1"/>
        </p:nvGrpSpPr>
        <p:grpSpPr>
          <a:xfrm>
            <a:off x="16254719" y="5345730"/>
            <a:ext cx="616418" cy="616302"/>
            <a:chOff x="2415488" y="4816961"/>
            <a:chExt cx="314208" cy="314149"/>
          </a:xfrm>
        </p:grpSpPr>
        <p:sp>
          <p:nvSpPr>
            <p:cNvPr id="997" name="Dowolny kształt: kształt 996"/>
            <p:cNvSpPr/>
            <p:nvPr/>
          </p:nvSpPr>
          <p:spPr>
            <a:xfrm>
              <a:off x="2533294" y="4816961"/>
              <a:ext cx="196402" cy="157074"/>
            </a:xfrm>
            <a:custGeom>
              <a:avLst/>
              <a:gdLst>
                <a:gd name="connsiteX0" fmla="*/ 0 w 196402"/>
                <a:gd name="connsiteY0" fmla="*/ 0 h 157074"/>
                <a:gd name="connsiteX1" fmla="*/ 0 w 196402"/>
                <a:gd name="connsiteY1" fmla="*/ 157075 h 157074"/>
                <a:gd name="connsiteX2" fmla="*/ 39269 w 196402"/>
                <a:gd name="connsiteY2" fmla="*/ 117806 h 157074"/>
                <a:gd name="connsiteX3" fmla="*/ 196344 w 196402"/>
                <a:gd name="connsiteY3" fmla="*/ 117806 h 157074"/>
                <a:gd name="connsiteX4" fmla="*/ 196402 w 196402"/>
                <a:gd name="connsiteY4" fmla="*/ 0 h 157074"/>
                <a:gd name="connsiteX5" fmla="*/ 26179 w 196402"/>
                <a:gd name="connsiteY5" fmla="*/ 26179 h 157074"/>
                <a:gd name="connsiteX6" fmla="*/ 170164 w 196402"/>
                <a:gd name="connsiteY6" fmla="*/ 26179 h 157074"/>
                <a:gd name="connsiteX7" fmla="*/ 170164 w 196402"/>
                <a:gd name="connsiteY7" fmla="*/ 91627 h 157074"/>
                <a:gd name="connsiteX8" fmla="*/ 26179 w 196402"/>
                <a:gd name="connsiteY8" fmla="*/ 9162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402" h="157074">
                  <a:moveTo>
                    <a:pt x="0" y="0"/>
                  </a:moveTo>
                  <a:lnTo>
                    <a:pt x="0" y="157075"/>
                  </a:lnTo>
                  <a:lnTo>
                    <a:pt x="39269" y="117806"/>
                  </a:lnTo>
                  <a:lnTo>
                    <a:pt x="196344" y="117806"/>
                  </a:lnTo>
                  <a:lnTo>
                    <a:pt x="196402" y="0"/>
                  </a:lnTo>
                  <a:moveTo>
                    <a:pt x="26179" y="26179"/>
                  </a:moveTo>
                  <a:lnTo>
                    <a:pt x="170164" y="26179"/>
                  </a:lnTo>
                  <a:lnTo>
                    <a:pt x="170164" y="91627"/>
                  </a:lnTo>
                  <a:lnTo>
                    <a:pt x="26179" y="9162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98" name="Dowolny kształt: kształt 997"/>
            <p:cNvSpPr/>
            <p:nvPr/>
          </p:nvSpPr>
          <p:spPr>
            <a:xfrm>
              <a:off x="2585717" y="4856230"/>
              <a:ext cx="39196" cy="39262"/>
            </a:xfrm>
            <a:custGeom>
              <a:avLst/>
              <a:gdLst>
                <a:gd name="connsiteX0" fmla="*/ 22004 w 39196"/>
                <a:gd name="connsiteY0" fmla="*/ 0 h 39262"/>
                <a:gd name="connsiteX1" fmla="*/ 17200 w 39196"/>
                <a:gd name="connsiteY1" fmla="*/ 0 h 39262"/>
                <a:gd name="connsiteX2" fmla="*/ 12343 w 39196"/>
                <a:gd name="connsiteY2" fmla="*/ 10360 h 39262"/>
                <a:gd name="connsiteX3" fmla="*/ 1486 w 39196"/>
                <a:gd name="connsiteY3" fmla="*/ 12023 h 39262"/>
                <a:gd name="connsiteX4" fmla="*/ 0 w 39196"/>
                <a:gd name="connsiteY4" fmla="*/ 16833 h 39262"/>
                <a:gd name="connsiteX5" fmla="*/ 7860 w 39196"/>
                <a:gd name="connsiteY5" fmla="*/ 24896 h 39262"/>
                <a:gd name="connsiteX6" fmla="*/ 6008 w 39196"/>
                <a:gd name="connsiteY6" fmla="*/ 36291 h 39262"/>
                <a:gd name="connsiteX7" fmla="*/ 9889 w 39196"/>
                <a:gd name="connsiteY7" fmla="*/ 39262 h 39262"/>
                <a:gd name="connsiteX8" fmla="*/ 19602 w 39196"/>
                <a:gd name="connsiteY8" fmla="*/ 33882 h 39262"/>
                <a:gd name="connsiteX9" fmla="*/ 29308 w 39196"/>
                <a:gd name="connsiteY9" fmla="*/ 39262 h 39262"/>
                <a:gd name="connsiteX10" fmla="*/ 33189 w 39196"/>
                <a:gd name="connsiteY10" fmla="*/ 36291 h 39262"/>
                <a:gd name="connsiteX11" fmla="*/ 31336 w 39196"/>
                <a:gd name="connsiteY11" fmla="*/ 24896 h 39262"/>
                <a:gd name="connsiteX12" fmla="*/ 39197 w 39196"/>
                <a:gd name="connsiteY12" fmla="*/ 16833 h 39262"/>
                <a:gd name="connsiteX13" fmla="*/ 37711 w 39196"/>
                <a:gd name="connsiteY13" fmla="*/ 12023 h 39262"/>
                <a:gd name="connsiteX14" fmla="*/ 26853 w 39196"/>
                <a:gd name="connsiteY14" fmla="*/ 10360 h 39262"/>
                <a:gd name="connsiteX15" fmla="*/ 21997 w 39196"/>
                <a:gd name="connsiteY15" fmla="*/ 0 h 39262"/>
                <a:gd name="connsiteX16" fmla="*/ 21997 w 39196"/>
                <a:gd name="connsiteY16" fmla="*/ 0 h 3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196" h="39262">
                  <a:moveTo>
                    <a:pt x="22004" y="0"/>
                  </a:moveTo>
                  <a:lnTo>
                    <a:pt x="17200" y="0"/>
                  </a:lnTo>
                  <a:lnTo>
                    <a:pt x="12343" y="10360"/>
                  </a:lnTo>
                  <a:lnTo>
                    <a:pt x="1486" y="12023"/>
                  </a:lnTo>
                  <a:lnTo>
                    <a:pt x="0" y="16833"/>
                  </a:lnTo>
                  <a:lnTo>
                    <a:pt x="7860" y="24896"/>
                  </a:lnTo>
                  <a:lnTo>
                    <a:pt x="6008" y="36291"/>
                  </a:lnTo>
                  <a:lnTo>
                    <a:pt x="9889" y="39262"/>
                  </a:lnTo>
                  <a:lnTo>
                    <a:pt x="19602" y="33882"/>
                  </a:lnTo>
                  <a:lnTo>
                    <a:pt x="29308" y="39262"/>
                  </a:lnTo>
                  <a:lnTo>
                    <a:pt x="33189" y="36291"/>
                  </a:lnTo>
                  <a:lnTo>
                    <a:pt x="31336" y="24896"/>
                  </a:lnTo>
                  <a:lnTo>
                    <a:pt x="39197" y="16833"/>
                  </a:lnTo>
                  <a:lnTo>
                    <a:pt x="37711" y="12023"/>
                  </a:lnTo>
                  <a:lnTo>
                    <a:pt x="26853" y="10360"/>
                  </a:lnTo>
                  <a:lnTo>
                    <a:pt x="21997" y="0"/>
                  </a:lnTo>
                  <a:lnTo>
                    <a:pt x="2199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99" name="Dowolny kształt: kształt 998"/>
            <p:cNvSpPr/>
            <p:nvPr/>
          </p:nvSpPr>
          <p:spPr>
            <a:xfrm>
              <a:off x="2638010" y="4856230"/>
              <a:ext cx="39196" cy="39262"/>
            </a:xfrm>
            <a:custGeom>
              <a:avLst/>
              <a:gdLst>
                <a:gd name="connsiteX0" fmla="*/ 22004 w 39196"/>
                <a:gd name="connsiteY0" fmla="*/ 0 h 39262"/>
                <a:gd name="connsiteX1" fmla="*/ 17200 w 39196"/>
                <a:gd name="connsiteY1" fmla="*/ 0 h 39262"/>
                <a:gd name="connsiteX2" fmla="*/ 12343 w 39196"/>
                <a:gd name="connsiteY2" fmla="*/ 10360 h 39262"/>
                <a:gd name="connsiteX3" fmla="*/ 1486 w 39196"/>
                <a:gd name="connsiteY3" fmla="*/ 12023 h 39262"/>
                <a:gd name="connsiteX4" fmla="*/ 0 w 39196"/>
                <a:gd name="connsiteY4" fmla="*/ 16833 h 39262"/>
                <a:gd name="connsiteX5" fmla="*/ 7860 w 39196"/>
                <a:gd name="connsiteY5" fmla="*/ 24896 h 39262"/>
                <a:gd name="connsiteX6" fmla="*/ 6008 w 39196"/>
                <a:gd name="connsiteY6" fmla="*/ 36291 h 39262"/>
                <a:gd name="connsiteX7" fmla="*/ 9889 w 39196"/>
                <a:gd name="connsiteY7" fmla="*/ 39262 h 39262"/>
                <a:gd name="connsiteX8" fmla="*/ 19602 w 39196"/>
                <a:gd name="connsiteY8" fmla="*/ 33882 h 39262"/>
                <a:gd name="connsiteX9" fmla="*/ 29308 w 39196"/>
                <a:gd name="connsiteY9" fmla="*/ 39262 h 39262"/>
                <a:gd name="connsiteX10" fmla="*/ 33189 w 39196"/>
                <a:gd name="connsiteY10" fmla="*/ 36291 h 39262"/>
                <a:gd name="connsiteX11" fmla="*/ 31336 w 39196"/>
                <a:gd name="connsiteY11" fmla="*/ 24896 h 39262"/>
                <a:gd name="connsiteX12" fmla="*/ 39197 w 39196"/>
                <a:gd name="connsiteY12" fmla="*/ 16833 h 39262"/>
                <a:gd name="connsiteX13" fmla="*/ 37711 w 39196"/>
                <a:gd name="connsiteY13" fmla="*/ 12023 h 39262"/>
                <a:gd name="connsiteX14" fmla="*/ 26853 w 39196"/>
                <a:gd name="connsiteY14" fmla="*/ 10360 h 39262"/>
                <a:gd name="connsiteX15" fmla="*/ 21997 w 39196"/>
                <a:gd name="connsiteY15" fmla="*/ 0 h 39262"/>
                <a:gd name="connsiteX16" fmla="*/ 21997 w 39196"/>
                <a:gd name="connsiteY16" fmla="*/ 0 h 3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196" h="39262">
                  <a:moveTo>
                    <a:pt x="22004" y="0"/>
                  </a:moveTo>
                  <a:lnTo>
                    <a:pt x="17200" y="0"/>
                  </a:lnTo>
                  <a:lnTo>
                    <a:pt x="12343" y="10360"/>
                  </a:lnTo>
                  <a:lnTo>
                    <a:pt x="1486" y="12023"/>
                  </a:lnTo>
                  <a:lnTo>
                    <a:pt x="0" y="16833"/>
                  </a:lnTo>
                  <a:lnTo>
                    <a:pt x="7860" y="24896"/>
                  </a:lnTo>
                  <a:lnTo>
                    <a:pt x="6008" y="36291"/>
                  </a:lnTo>
                  <a:lnTo>
                    <a:pt x="9889" y="39262"/>
                  </a:lnTo>
                  <a:lnTo>
                    <a:pt x="19602" y="33882"/>
                  </a:lnTo>
                  <a:lnTo>
                    <a:pt x="29308" y="39262"/>
                  </a:lnTo>
                  <a:lnTo>
                    <a:pt x="33189" y="36291"/>
                  </a:lnTo>
                  <a:lnTo>
                    <a:pt x="31336" y="24896"/>
                  </a:lnTo>
                  <a:lnTo>
                    <a:pt x="39197" y="16833"/>
                  </a:lnTo>
                  <a:lnTo>
                    <a:pt x="37711" y="12023"/>
                  </a:lnTo>
                  <a:lnTo>
                    <a:pt x="26853" y="10360"/>
                  </a:lnTo>
                  <a:lnTo>
                    <a:pt x="21997" y="0"/>
                  </a:lnTo>
                  <a:lnTo>
                    <a:pt x="2199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00" name="Dowolny kształt: kształt 999"/>
            <p:cNvSpPr/>
            <p:nvPr/>
          </p:nvSpPr>
          <p:spPr>
            <a:xfrm>
              <a:off x="2415488" y="4882409"/>
              <a:ext cx="143985" cy="248701"/>
            </a:xfrm>
            <a:custGeom>
              <a:avLst/>
              <a:gdLst>
                <a:gd name="connsiteX0" fmla="*/ 117806 w 143985"/>
                <a:gd name="connsiteY0" fmla="*/ 130896 h 248701"/>
                <a:gd name="connsiteX1" fmla="*/ 117806 w 143985"/>
                <a:gd name="connsiteY1" fmla="*/ 196344 h 248701"/>
                <a:gd name="connsiteX2" fmla="*/ 26179 w 143985"/>
                <a:gd name="connsiteY2" fmla="*/ 196344 h 248701"/>
                <a:gd name="connsiteX3" fmla="*/ 91627 w 143985"/>
                <a:gd name="connsiteY3" fmla="*/ 78537 h 248701"/>
                <a:gd name="connsiteX4" fmla="*/ 91627 w 143985"/>
                <a:gd name="connsiteY4" fmla="*/ 0 h 248701"/>
                <a:gd name="connsiteX5" fmla="*/ 0 w 143985"/>
                <a:gd name="connsiteY5" fmla="*/ 0 h 248701"/>
                <a:gd name="connsiteX6" fmla="*/ 0 w 143985"/>
                <a:gd name="connsiteY6" fmla="*/ 248702 h 248701"/>
                <a:gd name="connsiteX7" fmla="*/ 143985 w 143985"/>
                <a:gd name="connsiteY7" fmla="*/ 248702 h 248701"/>
                <a:gd name="connsiteX8" fmla="*/ 143985 w 143985"/>
                <a:gd name="connsiteY8" fmla="*/ 104717 h 248701"/>
                <a:gd name="connsiteX9" fmla="*/ 117806 w 143985"/>
                <a:gd name="connsiteY9" fmla="*/ 130896 h 248701"/>
                <a:gd name="connsiteX10" fmla="*/ 71993 w 143985"/>
                <a:gd name="connsiteY10" fmla="*/ 235612 h 248701"/>
                <a:gd name="connsiteX11" fmla="*/ 58903 w 143985"/>
                <a:gd name="connsiteY11" fmla="*/ 222523 h 248701"/>
                <a:gd name="connsiteX12" fmla="*/ 71993 w 143985"/>
                <a:gd name="connsiteY12" fmla="*/ 209433 h 248701"/>
                <a:gd name="connsiteX13" fmla="*/ 85082 w 143985"/>
                <a:gd name="connsiteY13" fmla="*/ 222523 h 248701"/>
                <a:gd name="connsiteX14" fmla="*/ 71993 w 143985"/>
                <a:gd name="connsiteY14" fmla="*/ 235612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985" h="248701">
                  <a:moveTo>
                    <a:pt x="117806" y="130896"/>
                  </a:moveTo>
                  <a:lnTo>
                    <a:pt x="117806" y="196344"/>
                  </a:lnTo>
                  <a:lnTo>
                    <a:pt x="26179" y="196344"/>
                  </a:lnTo>
                  <a:lnTo>
                    <a:pt x="91627" y="78537"/>
                  </a:lnTo>
                  <a:lnTo>
                    <a:pt x="91627" y="0"/>
                  </a:lnTo>
                  <a:lnTo>
                    <a:pt x="0" y="0"/>
                  </a:lnTo>
                  <a:lnTo>
                    <a:pt x="0" y="248702"/>
                  </a:lnTo>
                  <a:lnTo>
                    <a:pt x="143985" y="248702"/>
                  </a:lnTo>
                  <a:lnTo>
                    <a:pt x="143985" y="104717"/>
                  </a:lnTo>
                  <a:lnTo>
                    <a:pt x="117806" y="130896"/>
                  </a:lnTo>
                  <a:close/>
                  <a:moveTo>
                    <a:pt x="71993" y="235612"/>
                  </a:moveTo>
                  <a:cubicBezTo>
                    <a:pt x="64761" y="235612"/>
                    <a:pt x="58903" y="229755"/>
                    <a:pt x="58903" y="222523"/>
                  </a:cubicBezTo>
                  <a:cubicBezTo>
                    <a:pt x="58903" y="215291"/>
                    <a:pt x="64761" y="209433"/>
                    <a:pt x="71993" y="209433"/>
                  </a:cubicBezTo>
                  <a:cubicBezTo>
                    <a:pt x="79225" y="209433"/>
                    <a:pt x="85082" y="215291"/>
                    <a:pt x="85082" y="222523"/>
                  </a:cubicBezTo>
                  <a:cubicBezTo>
                    <a:pt x="85082" y="229755"/>
                    <a:pt x="79225" y="235612"/>
                    <a:pt x="71993" y="235612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001" name="Grupa 1000"/>
          <p:cNvGrpSpPr/>
          <p:nvPr userDrawn="1"/>
        </p:nvGrpSpPr>
        <p:grpSpPr>
          <a:xfrm>
            <a:off x="33922092" y="1057285"/>
            <a:ext cx="616302" cy="359509"/>
            <a:chOff x="11421112" y="2631003"/>
            <a:chExt cx="314149" cy="183253"/>
          </a:xfrm>
        </p:grpSpPr>
        <p:sp>
          <p:nvSpPr>
            <p:cNvPr id="1002" name="Dowolny kształt: kształt 1001"/>
            <p:cNvSpPr/>
            <p:nvPr/>
          </p:nvSpPr>
          <p:spPr>
            <a:xfrm>
              <a:off x="11421112" y="2722630"/>
              <a:ext cx="91626" cy="91626"/>
            </a:xfrm>
            <a:custGeom>
              <a:avLst/>
              <a:gdLst>
                <a:gd name="connsiteX0" fmla="*/ 91627 w 91626"/>
                <a:gd name="connsiteY0" fmla="*/ 26179 h 91626"/>
                <a:gd name="connsiteX1" fmla="*/ 0 w 91626"/>
                <a:gd name="connsiteY1" fmla="*/ 0 h 91626"/>
                <a:gd name="connsiteX2" fmla="*/ 0 w 91626"/>
                <a:gd name="connsiteY2" fmla="*/ 91627 h 91626"/>
                <a:gd name="connsiteX3" fmla="*/ 91627 w 91626"/>
                <a:gd name="connsiteY3" fmla="*/ 26179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626" h="91626">
                  <a:moveTo>
                    <a:pt x="91627" y="26179"/>
                  </a:moveTo>
                  <a:lnTo>
                    <a:pt x="0" y="0"/>
                  </a:lnTo>
                  <a:lnTo>
                    <a:pt x="0" y="91627"/>
                  </a:lnTo>
                  <a:lnTo>
                    <a:pt x="9162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03" name="Dowolny kształt: kształt 1002"/>
            <p:cNvSpPr/>
            <p:nvPr/>
          </p:nvSpPr>
          <p:spPr>
            <a:xfrm>
              <a:off x="11460381" y="2631003"/>
              <a:ext cx="274880" cy="104716"/>
            </a:xfrm>
            <a:custGeom>
              <a:avLst/>
              <a:gdLst>
                <a:gd name="connsiteX0" fmla="*/ 0 w 274880"/>
                <a:gd name="connsiteY0" fmla="*/ 52358 h 104716"/>
                <a:gd name="connsiteX1" fmla="*/ 39269 w 274880"/>
                <a:gd name="connsiteY1" fmla="*/ 104717 h 104716"/>
                <a:gd name="connsiteX2" fmla="*/ 65448 w 274880"/>
                <a:gd name="connsiteY2" fmla="*/ 91627 h 104716"/>
                <a:gd name="connsiteX3" fmla="*/ 157075 w 274880"/>
                <a:gd name="connsiteY3" fmla="*/ 91627 h 104716"/>
                <a:gd name="connsiteX4" fmla="*/ 274881 w 274880"/>
                <a:gd name="connsiteY4" fmla="*/ 26179 h 104716"/>
                <a:gd name="connsiteX5" fmla="*/ 274881 w 274880"/>
                <a:gd name="connsiteY5" fmla="*/ 13090 h 104716"/>
                <a:gd name="connsiteX6" fmla="*/ 261791 w 274880"/>
                <a:gd name="connsiteY6" fmla="*/ 0 h 104716"/>
                <a:gd name="connsiteX7" fmla="*/ 248702 w 274880"/>
                <a:gd name="connsiteY7" fmla="*/ 0 h 104716"/>
                <a:gd name="connsiteX8" fmla="*/ 183254 w 274880"/>
                <a:gd name="connsiteY8" fmla="*/ 26179 h 104716"/>
                <a:gd name="connsiteX9" fmla="*/ 183254 w 274880"/>
                <a:gd name="connsiteY9" fmla="*/ 39269 h 104716"/>
                <a:gd name="connsiteX10" fmla="*/ 170164 w 274880"/>
                <a:gd name="connsiteY10" fmla="*/ 52358 h 104716"/>
                <a:gd name="connsiteX11" fmla="*/ 104717 w 274880"/>
                <a:gd name="connsiteY11" fmla="*/ 52358 h 104716"/>
                <a:gd name="connsiteX12" fmla="*/ 104717 w 274880"/>
                <a:gd name="connsiteY12" fmla="*/ 39269 h 104716"/>
                <a:gd name="connsiteX13" fmla="*/ 157075 w 274880"/>
                <a:gd name="connsiteY13" fmla="*/ 39269 h 104716"/>
                <a:gd name="connsiteX14" fmla="*/ 170164 w 274880"/>
                <a:gd name="connsiteY14" fmla="*/ 39269 h 104716"/>
                <a:gd name="connsiteX15" fmla="*/ 170164 w 274880"/>
                <a:gd name="connsiteY15" fmla="*/ 26179 h 104716"/>
                <a:gd name="connsiteX16" fmla="*/ 157075 w 274880"/>
                <a:gd name="connsiteY16" fmla="*/ 13090 h 104716"/>
                <a:gd name="connsiteX17" fmla="*/ 104717 w 274880"/>
                <a:gd name="connsiteY17" fmla="*/ 13090 h 104716"/>
                <a:gd name="connsiteX18" fmla="*/ 78537 w 274880"/>
                <a:gd name="connsiteY18" fmla="*/ 0 h 104716"/>
                <a:gd name="connsiteX19" fmla="*/ 39269 w 274880"/>
                <a:gd name="connsiteY19" fmla="*/ 13090 h 104716"/>
                <a:gd name="connsiteX20" fmla="*/ 0 w 274880"/>
                <a:gd name="connsiteY20" fmla="*/ 52358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4880" h="104716">
                  <a:moveTo>
                    <a:pt x="0" y="52358"/>
                  </a:moveTo>
                  <a:lnTo>
                    <a:pt x="39269" y="104717"/>
                  </a:lnTo>
                  <a:lnTo>
                    <a:pt x="65448" y="91627"/>
                  </a:lnTo>
                  <a:lnTo>
                    <a:pt x="157075" y="91627"/>
                  </a:lnTo>
                  <a:lnTo>
                    <a:pt x="274881" y="26179"/>
                  </a:lnTo>
                  <a:lnTo>
                    <a:pt x="274881" y="13090"/>
                  </a:lnTo>
                  <a:lnTo>
                    <a:pt x="261791" y="0"/>
                  </a:lnTo>
                  <a:lnTo>
                    <a:pt x="248702" y="0"/>
                  </a:lnTo>
                  <a:lnTo>
                    <a:pt x="183254" y="26179"/>
                  </a:lnTo>
                  <a:lnTo>
                    <a:pt x="183254" y="39269"/>
                  </a:lnTo>
                  <a:lnTo>
                    <a:pt x="170164" y="52358"/>
                  </a:lnTo>
                  <a:lnTo>
                    <a:pt x="104717" y="52358"/>
                  </a:lnTo>
                  <a:lnTo>
                    <a:pt x="104717" y="39269"/>
                  </a:lnTo>
                  <a:lnTo>
                    <a:pt x="157075" y="39269"/>
                  </a:lnTo>
                  <a:lnTo>
                    <a:pt x="170164" y="39269"/>
                  </a:lnTo>
                  <a:lnTo>
                    <a:pt x="170164" y="26179"/>
                  </a:lnTo>
                  <a:lnTo>
                    <a:pt x="157075" y="13090"/>
                  </a:lnTo>
                  <a:lnTo>
                    <a:pt x="104717" y="13090"/>
                  </a:lnTo>
                  <a:lnTo>
                    <a:pt x="78537" y="0"/>
                  </a:lnTo>
                  <a:lnTo>
                    <a:pt x="39269" y="1309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04" name="Dowolny kształt: kształt 1003"/>
            <p:cNvSpPr/>
            <p:nvPr/>
          </p:nvSpPr>
          <p:spPr>
            <a:xfrm>
              <a:off x="11434202" y="2696451"/>
              <a:ext cx="13089" cy="13089"/>
            </a:xfrm>
            <a:custGeom>
              <a:avLst/>
              <a:gdLst>
                <a:gd name="connsiteX0" fmla="*/ 13090 w 13089"/>
                <a:gd name="connsiteY0" fmla="*/ 6545 h 13089"/>
                <a:gd name="connsiteX1" fmla="*/ 6545 w 13089"/>
                <a:gd name="connsiteY1" fmla="*/ 13090 h 13089"/>
                <a:gd name="connsiteX2" fmla="*/ 0 w 13089"/>
                <a:gd name="connsiteY2" fmla="*/ 6545 h 13089"/>
                <a:gd name="connsiteX3" fmla="*/ 6545 w 13089"/>
                <a:gd name="connsiteY3" fmla="*/ 0 h 13089"/>
                <a:gd name="connsiteX4" fmla="*/ 13090 w 13089"/>
                <a:gd name="connsiteY4" fmla="*/ 6545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13089">
                  <a:moveTo>
                    <a:pt x="13090" y="6545"/>
                  </a:moveTo>
                  <a:cubicBezTo>
                    <a:pt x="13090" y="10159"/>
                    <a:pt x="10159" y="13090"/>
                    <a:pt x="6545" y="13090"/>
                  </a:cubicBezTo>
                  <a:cubicBezTo>
                    <a:pt x="2930" y="13090"/>
                    <a:pt x="0" y="10159"/>
                    <a:pt x="0" y="6545"/>
                  </a:cubicBezTo>
                  <a:cubicBezTo>
                    <a:pt x="0" y="2930"/>
                    <a:pt x="2930" y="0"/>
                    <a:pt x="6545" y="0"/>
                  </a:cubicBezTo>
                  <a:cubicBezTo>
                    <a:pt x="10159" y="0"/>
                    <a:pt x="13090" y="2930"/>
                    <a:pt x="13090" y="654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005" name="Grupa 1004"/>
          <p:cNvGrpSpPr/>
          <p:nvPr userDrawn="1"/>
        </p:nvGrpSpPr>
        <p:grpSpPr>
          <a:xfrm>
            <a:off x="33922092" y="1724936"/>
            <a:ext cx="616302" cy="333830"/>
            <a:chOff x="11421112" y="2971326"/>
            <a:chExt cx="314149" cy="170164"/>
          </a:xfrm>
        </p:grpSpPr>
        <p:sp>
          <p:nvSpPr>
            <p:cNvPr id="1006" name="Dowolny kształt: kształt 1005"/>
            <p:cNvSpPr/>
            <p:nvPr/>
          </p:nvSpPr>
          <p:spPr>
            <a:xfrm>
              <a:off x="11499257" y="2971326"/>
              <a:ext cx="236004" cy="170164"/>
            </a:xfrm>
            <a:custGeom>
              <a:avLst/>
              <a:gdLst>
                <a:gd name="connsiteX0" fmla="*/ 157467 w 236004"/>
                <a:gd name="connsiteY0" fmla="*/ 6 h 170164"/>
                <a:gd name="connsiteX1" fmla="*/ 161852 w 236004"/>
                <a:gd name="connsiteY1" fmla="*/ 13096 h 170164"/>
                <a:gd name="connsiteX2" fmla="*/ 78930 w 236004"/>
                <a:gd name="connsiteY2" fmla="*/ 13096 h 170164"/>
                <a:gd name="connsiteX3" fmla="*/ 62437 w 236004"/>
                <a:gd name="connsiteY3" fmla="*/ 23437 h 170164"/>
                <a:gd name="connsiteX4" fmla="*/ 13090 w 236004"/>
                <a:gd name="connsiteY4" fmla="*/ 15033 h 170164"/>
                <a:gd name="connsiteX5" fmla="*/ 0 w 236004"/>
                <a:gd name="connsiteY5" fmla="*/ 91627 h 170164"/>
                <a:gd name="connsiteX6" fmla="*/ 26572 w 236004"/>
                <a:gd name="connsiteY6" fmla="*/ 91627 h 170164"/>
                <a:gd name="connsiteX7" fmla="*/ 26572 w 236004"/>
                <a:gd name="connsiteY7" fmla="*/ 117806 h 170164"/>
                <a:gd name="connsiteX8" fmla="*/ 39661 w 236004"/>
                <a:gd name="connsiteY8" fmla="*/ 117806 h 170164"/>
                <a:gd name="connsiteX9" fmla="*/ 39661 w 236004"/>
                <a:gd name="connsiteY9" fmla="*/ 130896 h 170164"/>
                <a:gd name="connsiteX10" fmla="*/ 52751 w 236004"/>
                <a:gd name="connsiteY10" fmla="*/ 130896 h 170164"/>
                <a:gd name="connsiteX11" fmla="*/ 52751 w 236004"/>
                <a:gd name="connsiteY11" fmla="*/ 143985 h 170164"/>
                <a:gd name="connsiteX12" fmla="*/ 65840 w 236004"/>
                <a:gd name="connsiteY12" fmla="*/ 157075 h 170164"/>
                <a:gd name="connsiteX13" fmla="*/ 78930 w 236004"/>
                <a:gd name="connsiteY13" fmla="*/ 170164 h 170164"/>
                <a:gd name="connsiteX14" fmla="*/ 131288 w 236004"/>
                <a:gd name="connsiteY14" fmla="*/ 170164 h 170164"/>
                <a:gd name="connsiteX15" fmla="*/ 131288 w 236004"/>
                <a:gd name="connsiteY15" fmla="*/ 157075 h 170164"/>
                <a:gd name="connsiteX16" fmla="*/ 144378 w 236004"/>
                <a:gd name="connsiteY16" fmla="*/ 157075 h 170164"/>
                <a:gd name="connsiteX17" fmla="*/ 144378 w 236004"/>
                <a:gd name="connsiteY17" fmla="*/ 130896 h 170164"/>
                <a:gd name="connsiteX18" fmla="*/ 157467 w 236004"/>
                <a:gd name="connsiteY18" fmla="*/ 130896 h 170164"/>
                <a:gd name="connsiteX19" fmla="*/ 157664 w 236004"/>
                <a:gd name="connsiteY19" fmla="*/ 118369 h 170164"/>
                <a:gd name="connsiteX20" fmla="*/ 196932 w 236004"/>
                <a:gd name="connsiteY20" fmla="*/ 118369 h 170164"/>
                <a:gd name="connsiteX21" fmla="*/ 209826 w 236004"/>
                <a:gd name="connsiteY21" fmla="*/ 157075 h 170164"/>
                <a:gd name="connsiteX22" fmla="*/ 236005 w 236004"/>
                <a:gd name="connsiteY22" fmla="*/ 157075 h 170164"/>
                <a:gd name="connsiteX23" fmla="*/ 236005 w 236004"/>
                <a:gd name="connsiteY23" fmla="*/ 0 h 170164"/>
                <a:gd name="connsiteX24" fmla="*/ 157467 w 236004"/>
                <a:gd name="connsiteY24" fmla="*/ 0 h 170164"/>
                <a:gd name="connsiteX25" fmla="*/ 143919 w 236004"/>
                <a:gd name="connsiteY25" fmla="*/ 103885 h 170164"/>
                <a:gd name="connsiteX26" fmla="*/ 105109 w 236004"/>
                <a:gd name="connsiteY26" fmla="*/ 65507 h 170164"/>
                <a:gd name="connsiteX27" fmla="*/ 52751 w 236004"/>
                <a:gd name="connsiteY27" fmla="*/ 91686 h 170164"/>
                <a:gd name="connsiteX28" fmla="*/ 26572 w 236004"/>
                <a:gd name="connsiteY28" fmla="*/ 65507 h 170164"/>
                <a:gd name="connsiteX29" fmla="*/ 78734 w 236004"/>
                <a:gd name="connsiteY29" fmla="*/ 26395 h 170164"/>
                <a:gd name="connsiteX30" fmla="*/ 166238 w 236004"/>
                <a:gd name="connsiteY30" fmla="*/ 26395 h 170164"/>
                <a:gd name="connsiteX31" fmla="*/ 192089 w 236004"/>
                <a:gd name="connsiteY31" fmla="*/ 103885 h 170164"/>
                <a:gd name="connsiteX32" fmla="*/ 143919 w 236004"/>
                <a:gd name="connsiteY32" fmla="*/ 103885 h 170164"/>
                <a:gd name="connsiteX33" fmla="*/ 205768 w 236004"/>
                <a:gd name="connsiteY33" fmla="*/ 47679 h 170164"/>
                <a:gd name="connsiteX34" fmla="*/ 195623 w 236004"/>
                <a:gd name="connsiteY34" fmla="*/ 37508 h 170164"/>
                <a:gd name="connsiteX35" fmla="*/ 205768 w 236004"/>
                <a:gd name="connsiteY35" fmla="*/ 27337 h 170164"/>
                <a:gd name="connsiteX36" fmla="*/ 215978 w 236004"/>
                <a:gd name="connsiteY36" fmla="*/ 37508 h 170164"/>
                <a:gd name="connsiteX37" fmla="*/ 205768 w 236004"/>
                <a:gd name="connsiteY37" fmla="*/ 4767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6004" h="170164">
                  <a:moveTo>
                    <a:pt x="157467" y="6"/>
                  </a:moveTo>
                  <a:lnTo>
                    <a:pt x="161852" y="13096"/>
                  </a:lnTo>
                  <a:lnTo>
                    <a:pt x="78930" y="13096"/>
                  </a:lnTo>
                  <a:lnTo>
                    <a:pt x="62437" y="23437"/>
                  </a:lnTo>
                  <a:lnTo>
                    <a:pt x="13090" y="15033"/>
                  </a:lnTo>
                  <a:lnTo>
                    <a:pt x="0" y="91627"/>
                  </a:lnTo>
                  <a:lnTo>
                    <a:pt x="26572" y="91627"/>
                  </a:lnTo>
                  <a:lnTo>
                    <a:pt x="26572" y="117806"/>
                  </a:lnTo>
                  <a:lnTo>
                    <a:pt x="39661" y="117806"/>
                  </a:lnTo>
                  <a:lnTo>
                    <a:pt x="39661" y="130896"/>
                  </a:lnTo>
                  <a:lnTo>
                    <a:pt x="52751" y="130896"/>
                  </a:lnTo>
                  <a:lnTo>
                    <a:pt x="52751" y="143985"/>
                  </a:lnTo>
                  <a:lnTo>
                    <a:pt x="65840" y="157075"/>
                  </a:lnTo>
                  <a:lnTo>
                    <a:pt x="78930" y="170164"/>
                  </a:lnTo>
                  <a:lnTo>
                    <a:pt x="131288" y="170164"/>
                  </a:lnTo>
                  <a:lnTo>
                    <a:pt x="131288" y="157075"/>
                  </a:lnTo>
                  <a:lnTo>
                    <a:pt x="144378" y="157075"/>
                  </a:lnTo>
                  <a:lnTo>
                    <a:pt x="144378" y="130896"/>
                  </a:lnTo>
                  <a:lnTo>
                    <a:pt x="157467" y="130896"/>
                  </a:lnTo>
                  <a:lnTo>
                    <a:pt x="157664" y="118369"/>
                  </a:lnTo>
                  <a:lnTo>
                    <a:pt x="196932" y="118369"/>
                  </a:lnTo>
                  <a:lnTo>
                    <a:pt x="209826" y="157075"/>
                  </a:lnTo>
                  <a:lnTo>
                    <a:pt x="236005" y="157075"/>
                  </a:lnTo>
                  <a:lnTo>
                    <a:pt x="236005" y="0"/>
                  </a:lnTo>
                  <a:lnTo>
                    <a:pt x="157467" y="0"/>
                  </a:lnTo>
                  <a:close/>
                  <a:moveTo>
                    <a:pt x="143919" y="103885"/>
                  </a:moveTo>
                  <a:lnTo>
                    <a:pt x="105109" y="65507"/>
                  </a:lnTo>
                  <a:lnTo>
                    <a:pt x="52751" y="91686"/>
                  </a:lnTo>
                  <a:lnTo>
                    <a:pt x="26572" y="65507"/>
                  </a:lnTo>
                  <a:lnTo>
                    <a:pt x="78734" y="26395"/>
                  </a:lnTo>
                  <a:lnTo>
                    <a:pt x="166238" y="26395"/>
                  </a:lnTo>
                  <a:lnTo>
                    <a:pt x="192089" y="103885"/>
                  </a:lnTo>
                  <a:lnTo>
                    <a:pt x="143919" y="103885"/>
                  </a:lnTo>
                  <a:close/>
                  <a:moveTo>
                    <a:pt x="205768" y="47679"/>
                  </a:moveTo>
                  <a:cubicBezTo>
                    <a:pt x="200205" y="47679"/>
                    <a:pt x="195623" y="43123"/>
                    <a:pt x="195623" y="37508"/>
                  </a:cubicBezTo>
                  <a:cubicBezTo>
                    <a:pt x="195623" y="31893"/>
                    <a:pt x="200205" y="27337"/>
                    <a:pt x="205768" y="27337"/>
                  </a:cubicBezTo>
                  <a:cubicBezTo>
                    <a:pt x="211397" y="27337"/>
                    <a:pt x="215978" y="31893"/>
                    <a:pt x="215978" y="37508"/>
                  </a:cubicBezTo>
                  <a:cubicBezTo>
                    <a:pt x="215978" y="43123"/>
                    <a:pt x="211397" y="47679"/>
                    <a:pt x="205768" y="476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07" name="Dowolny kształt: kształt 1006"/>
            <p:cNvSpPr/>
            <p:nvPr/>
          </p:nvSpPr>
          <p:spPr>
            <a:xfrm>
              <a:off x="11421112" y="2971332"/>
              <a:ext cx="78537" cy="157074"/>
            </a:xfrm>
            <a:custGeom>
              <a:avLst/>
              <a:gdLst>
                <a:gd name="connsiteX0" fmla="*/ 0 w 78537"/>
                <a:gd name="connsiteY0" fmla="*/ 0 h 157074"/>
                <a:gd name="connsiteX1" fmla="*/ 0 w 78537"/>
                <a:gd name="connsiteY1" fmla="*/ 157075 h 157074"/>
                <a:gd name="connsiteX2" fmla="*/ 26179 w 78537"/>
                <a:gd name="connsiteY2" fmla="*/ 157075 h 157074"/>
                <a:gd name="connsiteX3" fmla="*/ 78537 w 78537"/>
                <a:gd name="connsiteY3" fmla="*/ 0 h 157074"/>
                <a:gd name="connsiteX4" fmla="*/ 0 w 78537"/>
                <a:gd name="connsiteY4" fmla="*/ 0 h 157074"/>
                <a:gd name="connsiteX5" fmla="*/ 30041 w 78537"/>
                <a:gd name="connsiteY5" fmla="*/ 47672 h 157074"/>
                <a:gd name="connsiteX6" fmla="*/ 19831 w 78537"/>
                <a:gd name="connsiteY6" fmla="*/ 37501 h 157074"/>
                <a:gd name="connsiteX7" fmla="*/ 30041 w 78537"/>
                <a:gd name="connsiteY7" fmla="*/ 27331 h 157074"/>
                <a:gd name="connsiteX8" fmla="*/ 40185 w 78537"/>
                <a:gd name="connsiteY8" fmla="*/ 37501 h 157074"/>
                <a:gd name="connsiteX9" fmla="*/ 30041 w 78537"/>
                <a:gd name="connsiteY9" fmla="*/ 47672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537" h="157074">
                  <a:moveTo>
                    <a:pt x="0" y="0"/>
                  </a:moveTo>
                  <a:lnTo>
                    <a:pt x="0" y="157075"/>
                  </a:lnTo>
                  <a:lnTo>
                    <a:pt x="26179" y="157075"/>
                  </a:lnTo>
                  <a:lnTo>
                    <a:pt x="78537" y="0"/>
                  </a:lnTo>
                  <a:lnTo>
                    <a:pt x="0" y="0"/>
                  </a:lnTo>
                  <a:close/>
                  <a:moveTo>
                    <a:pt x="30041" y="47672"/>
                  </a:moveTo>
                  <a:cubicBezTo>
                    <a:pt x="24412" y="47672"/>
                    <a:pt x="19831" y="43117"/>
                    <a:pt x="19831" y="37501"/>
                  </a:cubicBezTo>
                  <a:cubicBezTo>
                    <a:pt x="19831" y="31886"/>
                    <a:pt x="24412" y="27331"/>
                    <a:pt x="30041" y="27331"/>
                  </a:cubicBezTo>
                  <a:cubicBezTo>
                    <a:pt x="35669" y="27331"/>
                    <a:pt x="40185" y="31886"/>
                    <a:pt x="40185" y="37501"/>
                  </a:cubicBezTo>
                  <a:cubicBezTo>
                    <a:pt x="40185" y="43117"/>
                    <a:pt x="35669" y="47672"/>
                    <a:pt x="30041" y="47672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008" name="Dowolny kształt: kształt 1007"/>
          <p:cNvSpPr/>
          <p:nvPr userDrawn="1"/>
        </p:nvSpPr>
        <p:spPr>
          <a:xfrm>
            <a:off x="27604980" y="7965023"/>
            <a:ext cx="102717" cy="51884"/>
          </a:xfrm>
          <a:custGeom>
            <a:avLst/>
            <a:gdLst>
              <a:gd name="connsiteX0" fmla="*/ 52358 w 52358"/>
              <a:gd name="connsiteY0" fmla="*/ 26448 h 26447"/>
              <a:gd name="connsiteX1" fmla="*/ 0 w 52358"/>
              <a:gd name="connsiteY1" fmla="*/ 26179 h 26447"/>
              <a:gd name="connsiteX2" fmla="*/ 0 w 52358"/>
              <a:gd name="connsiteY2" fmla="*/ 0 h 26447"/>
              <a:gd name="connsiteX3" fmla="*/ 52358 w 52358"/>
              <a:gd name="connsiteY3" fmla="*/ 0 h 26447"/>
              <a:gd name="connsiteX4" fmla="*/ 52358 w 52358"/>
              <a:gd name="connsiteY4" fmla="*/ 26448 h 2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58" h="26447">
                <a:moveTo>
                  <a:pt x="52358" y="26448"/>
                </a:moveTo>
                <a:lnTo>
                  <a:pt x="0" y="26179"/>
                </a:lnTo>
                <a:lnTo>
                  <a:pt x="0" y="0"/>
                </a:lnTo>
                <a:lnTo>
                  <a:pt x="52358" y="0"/>
                </a:lnTo>
                <a:lnTo>
                  <a:pt x="52358" y="2644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009" name="Grafika 52"/>
          <p:cNvGrpSpPr/>
          <p:nvPr userDrawn="1"/>
        </p:nvGrpSpPr>
        <p:grpSpPr>
          <a:xfrm>
            <a:off x="27091392" y="7708229"/>
            <a:ext cx="545518" cy="616302"/>
            <a:chOff x="7939286" y="6021202"/>
            <a:chExt cx="278068" cy="314149"/>
          </a:xfrm>
          <a:solidFill>
            <a:srgbClr val="212E39"/>
          </a:solidFill>
        </p:grpSpPr>
        <p:sp>
          <p:nvSpPr>
            <p:cNvPr id="1010" name="Dowolny kształt: kształt 1009"/>
            <p:cNvSpPr/>
            <p:nvPr/>
          </p:nvSpPr>
          <p:spPr>
            <a:xfrm>
              <a:off x="7939286" y="6152098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11" name="Dowolny kształt: kształt 1010"/>
            <p:cNvSpPr/>
            <p:nvPr/>
          </p:nvSpPr>
          <p:spPr>
            <a:xfrm>
              <a:off x="8083272" y="6021202"/>
              <a:ext cx="26191" cy="52358"/>
            </a:xfrm>
            <a:custGeom>
              <a:avLst/>
              <a:gdLst>
                <a:gd name="connsiteX0" fmla="*/ 26192 w 26191"/>
                <a:gd name="connsiteY0" fmla="*/ 0 h 52358"/>
                <a:gd name="connsiteX1" fmla="*/ 0 w 26191"/>
                <a:gd name="connsiteY1" fmla="*/ 0 h 52358"/>
                <a:gd name="connsiteX2" fmla="*/ 0 w 26191"/>
                <a:gd name="connsiteY2" fmla="*/ 52358 h 52358"/>
                <a:gd name="connsiteX3" fmla="*/ 26179 w 26191"/>
                <a:gd name="connsiteY3" fmla="*/ 52358 h 52358"/>
                <a:gd name="connsiteX4" fmla="*/ 26192 w 26191"/>
                <a:gd name="connsiteY4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91" h="52358">
                  <a:moveTo>
                    <a:pt x="26192" y="0"/>
                  </a:moveTo>
                  <a:lnTo>
                    <a:pt x="0" y="0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9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12" name="Dowolny kształt: kształt 1011"/>
            <p:cNvSpPr/>
            <p:nvPr/>
          </p:nvSpPr>
          <p:spPr>
            <a:xfrm>
              <a:off x="7975381" y="6057283"/>
              <a:ext cx="55532" cy="55545"/>
            </a:xfrm>
            <a:custGeom>
              <a:avLst/>
              <a:gdLst>
                <a:gd name="connsiteX0" fmla="*/ 18522 w 55532"/>
                <a:gd name="connsiteY0" fmla="*/ 0 h 55545"/>
                <a:gd name="connsiteX1" fmla="*/ 0 w 55532"/>
                <a:gd name="connsiteY1" fmla="*/ 18522 h 55545"/>
                <a:gd name="connsiteX2" fmla="*/ 37023 w 55532"/>
                <a:gd name="connsiteY2" fmla="*/ 55546 h 55545"/>
                <a:gd name="connsiteX3" fmla="*/ 55532 w 55532"/>
                <a:gd name="connsiteY3" fmla="*/ 37037 h 55545"/>
                <a:gd name="connsiteX4" fmla="*/ 18522 w 55532"/>
                <a:gd name="connsiteY4" fmla="*/ 0 h 5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32" h="55545">
                  <a:moveTo>
                    <a:pt x="18522" y="0"/>
                  </a:moveTo>
                  <a:lnTo>
                    <a:pt x="0" y="18522"/>
                  </a:lnTo>
                  <a:lnTo>
                    <a:pt x="37023" y="55546"/>
                  </a:lnTo>
                  <a:lnTo>
                    <a:pt x="55532" y="37037"/>
                  </a:lnTo>
                  <a:lnTo>
                    <a:pt x="185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13" name="Dowolny kształt: kształt 1012"/>
            <p:cNvSpPr/>
            <p:nvPr/>
          </p:nvSpPr>
          <p:spPr>
            <a:xfrm>
              <a:off x="8161809" y="6057297"/>
              <a:ext cx="55545" cy="55532"/>
            </a:xfrm>
            <a:custGeom>
              <a:avLst/>
              <a:gdLst>
                <a:gd name="connsiteX0" fmla="*/ 37024 w 55545"/>
                <a:gd name="connsiteY0" fmla="*/ 0 h 55532"/>
                <a:gd name="connsiteX1" fmla="*/ 0 w 55545"/>
                <a:gd name="connsiteY1" fmla="*/ 37023 h 55532"/>
                <a:gd name="connsiteX2" fmla="*/ 18515 w 55545"/>
                <a:gd name="connsiteY2" fmla="*/ 55532 h 55532"/>
                <a:gd name="connsiteX3" fmla="*/ 55546 w 55545"/>
                <a:gd name="connsiteY3" fmla="*/ 18522 h 55532"/>
                <a:gd name="connsiteX4" fmla="*/ 37024 w 55545"/>
                <a:gd name="connsiteY4" fmla="*/ 0 h 55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45" h="55532">
                  <a:moveTo>
                    <a:pt x="37024" y="0"/>
                  </a:moveTo>
                  <a:lnTo>
                    <a:pt x="0" y="37023"/>
                  </a:lnTo>
                  <a:lnTo>
                    <a:pt x="18515" y="55532"/>
                  </a:lnTo>
                  <a:lnTo>
                    <a:pt x="55546" y="18522"/>
                  </a:lnTo>
                  <a:lnTo>
                    <a:pt x="3702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14" name="Dowolny kształt: kształt 1013"/>
            <p:cNvSpPr/>
            <p:nvPr/>
          </p:nvSpPr>
          <p:spPr>
            <a:xfrm>
              <a:off x="8017830" y="6099739"/>
              <a:ext cx="157074" cy="196337"/>
            </a:xfrm>
            <a:custGeom>
              <a:avLst/>
              <a:gdLst>
                <a:gd name="connsiteX0" fmla="*/ 133966 w 157074"/>
                <a:gd name="connsiteY0" fmla="*/ 22900 h 196337"/>
                <a:gd name="connsiteX1" fmla="*/ 78682 w 157074"/>
                <a:gd name="connsiteY1" fmla="*/ 0 h 196337"/>
                <a:gd name="connsiteX2" fmla="*/ 78387 w 157074"/>
                <a:gd name="connsiteY2" fmla="*/ 0 h 196337"/>
                <a:gd name="connsiteX3" fmla="*/ 23103 w 157074"/>
                <a:gd name="connsiteY3" fmla="*/ 22900 h 196337"/>
                <a:gd name="connsiteX4" fmla="*/ 22900 w 157074"/>
                <a:gd name="connsiteY4" fmla="*/ 23103 h 196337"/>
                <a:gd name="connsiteX5" fmla="*/ 0 w 157074"/>
                <a:gd name="connsiteY5" fmla="*/ 78387 h 196337"/>
                <a:gd name="connsiteX6" fmla="*/ 0 w 157074"/>
                <a:gd name="connsiteY6" fmla="*/ 78681 h 196337"/>
                <a:gd name="connsiteX7" fmla="*/ 22900 w 157074"/>
                <a:gd name="connsiteY7" fmla="*/ 133965 h 196337"/>
                <a:gd name="connsiteX8" fmla="*/ 23103 w 157074"/>
                <a:gd name="connsiteY8" fmla="*/ 134168 h 196337"/>
                <a:gd name="connsiteX9" fmla="*/ 39269 w 157074"/>
                <a:gd name="connsiteY9" fmla="*/ 146571 h 196337"/>
                <a:gd name="connsiteX10" fmla="*/ 39269 w 157074"/>
                <a:gd name="connsiteY10" fmla="*/ 196337 h 196337"/>
                <a:gd name="connsiteX11" fmla="*/ 117806 w 157074"/>
                <a:gd name="connsiteY11" fmla="*/ 196337 h 196337"/>
                <a:gd name="connsiteX12" fmla="*/ 117806 w 157074"/>
                <a:gd name="connsiteY12" fmla="*/ 146571 h 196337"/>
                <a:gd name="connsiteX13" fmla="*/ 133972 w 157074"/>
                <a:gd name="connsiteY13" fmla="*/ 134168 h 196337"/>
                <a:gd name="connsiteX14" fmla="*/ 134175 w 157074"/>
                <a:gd name="connsiteY14" fmla="*/ 133965 h 196337"/>
                <a:gd name="connsiteX15" fmla="*/ 157075 w 157074"/>
                <a:gd name="connsiteY15" fmla="*/ 78681 h 196337"/>
                <a:gd name="connsiteX16" fmla="*/ 157075 w 157074"/>
                <a:gd name="connsiteY16" fmla="*/ 78387 h 196337"/>
                <a:gd name="connsiteX17" fmla="*/ 134175 w 157074"/>
                <a:gd name="connsiteY17" fmla="*/ 23103 h 196337"/>
                <a:gd name="connsiteX18" fmla="*/ 133972 w 157074"/>
                <a:gd name="connsiteY18" fmla="*/ 22900 h 196337"/>
                <a:gd name="connsiteX19" fmla="*/ 130889 w 157074"/>
                <a:gd name="connsiteY19" fmla="*/ 78681 h 196337"/>
                <a:gd name="connsiteX20" fmla="*/ 115660 w 157074"/>
                <a:gd name="connsiteY20" fmla="*/ 115457 h 196337"/>
                <a:gd name="connsiteX21" fmla="*/ 115450 w 157074"/>
                <a:gd name="connsiteY21" fmla="*/ 115659 h 196337"/>
                <a:gd name="connsiteX22" fmla="*/ 78675 w 157074"/>
                <a:gd name="connsiteY22" fmla="*/ 130889 h 196337"/>
                <a:gd name="connsiteX23" fmla="*/ 78531 w 157074"/>
                <a:gd name="connsiteY23" fmla="*/ 130889 h 196337"/>
                <a:gd name="connsiteX24" fmla="*/ 78531 w 157074"/>
                <a:gd name="connsiteY24" fmla="*/ 26173 h 196337"/>
                <a:gd name="connsiteX25" fmla="*/ 78675 w 157074"/>
                <a:gd name="connsiteY25" fmla="*/ 26173 h 196337"/>
                <a:gd name="connsiteX26" fmla="*/ 115450 w 157074"/>
                <a:gd name="connsiteY26" fmla="*/ 41402 h 196337"/>
                <a:gd name="connsiteX27" fmla="*/ 115653 w 157074"/>
                <a:gd name="connsiteY27" fmla="*/ 41612 h 196337"/>
                <a:gd name="connsiteX28" fmla="*/ 130883 w 157074"/>
                <a:gd name="connsiteY28" fmla="*/ 78387 h 196337"/>
                <a:gd name="connsiteX29" fmla="*/ 130883 w 157074"/>
                <a:gd name="connsiteY29" fmla="*/ 78681 h 19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074" h="196337">
                  <a:moveTo>
                    <a:pt x="133966" y="22900"/>
                  </a:moveTo>
                  <a:cubicBezTo>
                    <a:pt x="119305" y="8240"/>
                    <a:pt x="99416" y="0"/>
                    <a:pt x="78682" y="0"/>
                  </a:cubicBezTo>
                  <a:lnTo>
                    <a:pt x="78387" y="0"/>
                  </a:lnTo>
                  <a:cubicBezTo>
                    <a:pt x="57653" y="0"/>
                    <a:pt x="37764" y="8240"/>
                    <a:pt x="23103" y="22900"/>
                  </a:cubicBezTo>
                  <a:lnTo>
                    <a:pt x="22900" y="23103"/>
                  </a:lnTo>
                  <a:cubicBezTo>
                    <a:pt x="8240" y="37764"/>
                    <a:pt x="0" y="57653"/>
                    <a:pt x="0" y="78387"/>
                  </a:cubicBezTo>
                  <a:lnTo>
                    <a:pt x="0" y="78681"/>
                  </a:lnTo>
                  <a:cubicBezTo>
                    <a:pt x="0" y="99416"/>
                    <a:pt x="8240" y="119305"/>
                    <a:pt x="22900" y="133965"/>
                  </a:cubicBezTo>
                  <a:lnTo>
                    <a:pt x="23103" y="134168"/>
                  </a:lnTo>
                  <a:cubicBezTo>
                    <a:pt x="27966" y="139031"/>
                    <a:pt x="33411" y="143187"/>
                    <a:pt x="39269" y="146571"/>
                  </a:cubicBezTo>
                  <a:lnTo>
                    <a:pt x="39269" y="196337"/>
                  </a:lnTo>
                  <a:lnTo>
                    <a:pt x="117806" y="196337"/>
                  </a:lnTo>
                  <a:lnTo>
                    <a:pt x="117806" y="146571"/>
                  </a:lnTo>
                  <a:cubicBezTo>
                    <a:pt x="123664" y="143187"/>
                    <a:pt x="129102" y="139031"/>
                    <a:pt x="133972" y="134168"/>
                  </a:cubicBezTo>
                  <a:lnTo>
                    <a:pt x="134175" y="133965"/>
                  </a:lnTo>
                  <a:cubicBezTo>
                    <a:pt x="148835" y="119305"/>
                    <a:pt x="157075" y="99416"/>
                    <a:pt x="157075" y="78681"/>
                  </a:cubicBezTo>
                  <a:lnTo>
                    <a:pt x="157075" y="78387"/>
                  </a:lnTo>
                  <a:cubicBezTo>
                    <a:pt x="157075" y="57653"/>
                    <a:pt x="148835" y="37764"/>
                    <a:pt x="134175" y="23103"/>
                  </a:cubicBezTo>
                  <a:lnTo>
                    <a:pt x="133972" y="22900"/>
                  </a:lnTo>
                  <a:close/>
                  <a:moveTo>
                    <a:pt x="130889" y="78681"/>
                  </a:moveTo>
                  <a:cubicBezTo>
                    <a:pt x="130889" y="92576"/>
                    <a:pt x="125477" y="105633"/>
                    <a:pt x="115660" y="115457"/>
                  </a:cubicBezTo>
                  <a:lnTo>
                    <a:pt x="115450" y="115659"/>
                  </a:lnTo>
                  <a:cubicBezTo>
                    <a:pt x="105627" y="125483"/>
                    <a:pt x="92570" y="130889"/>
                    <a:pt x="78675" y="130889"/>
                  </a:cubicBezTo>
                  <a:lnTo>
                    <a:pt x="78531" y="130889"/>
                  </a:lnTo>
                  <a:lnTo>
                    <a:pt x="78531" y="26173"/>
                  </a:lnTo>
                  <a:lnTo>
                    <a:pt x="78675" y="26173"/>
                  </a:lnTo>
                  <a:cubicBezTo>
                    <a:pt x="92570" y="26173"/>
                    <a:pt x="105627" y="31585"/>
                    <a:pt x="115450" y="41402"/>
                  </a:cubicBezTo>
                  <a:lnTo>
                    <a:pt x="115653" y="41612"/>
                  </a:lnTo>
                  <a:cubicBezTo>
                    <a:pt x="125477" y="51435"/>
                    <a:pt x="130883" y="64492"/>
                    <a:pt x="130883" y="78387"/>
                  </a:cubicBezTo>
                  <a:lnTo>
                    <a:pt x="130883" y="7868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15" name="Dowolny kształt: kształt 1014"/>
            <p:cNvSpPr/>
            <p:nvPr/>
          </p:nvSpPr>
          <p:spPr>
            <a:xfrm>
              <a:off x="8070182" y="6309173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016" name="Grafika 52"/>
          <p:cNvGrpSpPr/>
          <p:nvPr userDrawn="1"/>
        </p:nvGrpSpPr>
        <p:grpSpPr>
          <a:xfrm>
            <a:off x="29582288" y="10687029"/>
            <a:ext cx="462227" cy="616302"/>
            <a:chOff x="9208975" y="7539592"/>
            <a:chExt cx="235612" cy="314149"/>
          </a:xfrm>
          <a:solidFill>
            <a:srgbClr val="212E39"/>
          </a:solidFill>
        </p:grpSpPr>
        <p:sp>
          <p:nvSpPr>
            <p:cNvPr id="1017" name="Dowolny kształt: kształt 1016"/>
            <p:cNvSpPr/>
            <p:nvPr/>
          </p:nvSpPr>
          <p:spPr>
            <a:xfrm>
              <a:off x="9208975" y="7618130"/>
              <a:ext cx="235612" cy="235612"/>
            </a:xfrm>
            <a:custGeom>
              <a:avLst/>
              <a:gdLst>
                <a:gd name="connsiteX0" fmla="*/ 183974 w 235612"/>
                <a:gd name="connsiteY0" fmla="*/ 25983 h 235612"/>
                <a:gd name="connsiteX1" fmla="*/ 157206 w 235612"/>
                <a:gd name="connsiteY1" fmla="*/ 25983 h 235612"/>
                <a:gd name="connsiteX2" fmla="*/ 157075 w 235612"/>
                <a:gd name="connsiteY2" fmla="*/ 13090 h 235612"/>
                <a:gd name="connsiteX3" fmla="*/ 130896 w 235612"/>
                <a:gd name="connsiteY3" fmla="*/ 13090 h 235612"/>
                <a:gd name="connsiteX4" fmla="*/ 130896 w 235612"/>
                <a:gd name="connsiteY4" fmla="*/ 0 h 235612"/>
                <a:gd name="connsiteX5" fmla="*/ 104717 w 235612"/>
                <a:gd name="connsiteY5" fmla="*/ 0 h 235612"/>
                <a:gd name="connsiteX6" fmla="*/ 104717 w 235612"/>
                <a:gd name="connsiteY6" fmla="*/ 13090 h 235612"/>
                <a:gd name="connsiteX7" fmla="*/ 78537 w 235612"/>
                <a:gd name="connsiteY7" fmla="*/ 13090 h 235612"/>
                <a:gd name="connsiteX8" fmla="*/ 78603 w 235612"/>
                <a:gd name="connsiteY8" fmla="*/ 25983 h 235612"/>
                <a:gd name="connsiteX9" fmla="*/ 52489 w 235612"/>
                <a:gd name="connsiteY9" fmla="*/ 25983 h 235612"/>
                <a:gd name="connsiteX10" fmla="*/ 0 w 235612"/>
                <a:gd name="connsiteY10" fmla="*/ 130896 h 235612"/>
                <a:gd name="connsiteX11" fmla="*/ 52358 w 235612"/>
                <a:gd name="connsiteY11" fmla="*/ 235612 h 235612"/>
                <a:gd name="connsiteX12" fmla="*/ 183516 w 235612"/>
                <a:gd name="connsiteY12" fmla="*/ 235612 h 235612"/>
                <a:gd name="connsiteX13" fmla="*/ 235612 w 235612"/>
                <a:gd name="connsiteY13" fmla="*/ 130896 h 235612"/>
                <a:gd name="connsiteX14" fmla="*/ 183974 w 235612"/>
                <a:gd name="connsiteY14" fmla="*/ 25983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612" h="235612">
                  <a:moveTo>
                    <a:pt x="183974" y="25983"/>
                  </a:moveTo>
                  <a:lnTo>
                    <a:pt x="157206" y="25983"/>
                  </a:lnTo>
                  <a:lnTo>
                    <a:pt x="157075" y="13090"/>
                  </a:lnTo>
                  <a:lnTo>
                    <a:pt x="130896" y="13090"/>
                  </a:lnTo>
                  <a:lnTo>
                    <a:pt x="130896" y="0"/>
                  </a:lnTo>
                  <a:lnTo>
                    <a:pt x="104717" y="0"/>
                  </a:lnTo>
                  <a:lnTo>
                    <a:pt x="104717" y="13090"/>
                  </a:lnTo>
                  <a:lnTo>
                    <a:pt x="78537" y="13090"/>
                  </a:lnTo>
                  <a:lnTo>
                    <a:pt x="78603" y="25983"/>
                  </a:lnTo>
                  <a:lnTo>
                    <a:pt x="52489" y="25983"/>
                  </a:lnTo>
                  <a:lnTo>
                    <a:pt x="0" y="130896"/>
                  </a:lnTo>
                  <a:lnTo>
                    <a:pt x="52358" y="235612"/>
                  </a:lnTo>
                  <a:lnTo>
                    <a:pt x="183516" y="235612"/>
                  </a:lnTo>
                  <a:lnTo>
                    <a:pt x="235612" y="130896"/>
                  </a:lnTo>
                  <a:lnTo>
                    <a:pt x="183974" y="2598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18" name="Dowolny kształt: kształt 1017"/>
            <p:cNvSpPr/>
            <p:nvPr/>
          </p:nvSpPr>
          <p:spPr>
            <a:xfrm>
              <a:off x="9313691" y="7591950"/>
              <a:ext cx="26179" cy="13089"/>
            </a:xfrm>
            <a:custGeom>
              <a:avLst/>
              <a:gdLst>
                <a:gd name="connsiteX0" fmla="*/ 0 w 26179"/>
                <a:gd name="connsiteY0" fmla="*/ 0 h 13089"/>
                <a:gd name="connsiteX1" fmla="*/ 26179 w 26179"/>
                <a:gd name="connsiteY1" fmla="*/ 0 h 13089"/>
                <a:gd name="connsiteX2" fmla="*/ 26179 w 26179"/>
                <a:gd name="connsiteY2" fmla="*/ 13090 h 13089"/>
                <a:gd name="connsiteX3" fmla="*/ 0 w 26179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3089">
                  <a:moveTo>
                    <a:pt x="0" y="0"/>
                  </a:moveTo>
                  <a:lnTo>
                    <a:pt x="26179" y="0"/>
                  </a:lnTo>
                  <a:lnTo>
                    <a:pt x="26179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19" name="Dowolny kształt: kształt 1018"/>
            <p:cNvSpPr/>
            <p:nvPr/>
          </p:nvSpPr>
          <p:spPr>
            <a:xfrm>
              <a:off x="9339870" y="7578861"/>
              <a:ext cx="26179" cy="13089"/>
            </a:xfrm>
            <a:custGeom>
              <a:avLst/>
              <a:gdLst>
                <a:gd name="connsiteX0" fmla="*/ 0 w 26179"/>
                <a:gd name="connsiteY0" fmla="*/ 0 h 13089"/>
                <a:gd name="connsiteX1" fmla="*/ 26179 w 26179"/>
                <a:gd name="connsiteY1" fmla="*/ 0 h 13089"/>
                <a:gd name="connsiteX2" fmla="*/ 26179 w 26179"/>
                <a:gd name="connsiteY2" fmla="*/ 13090 h 13089"/>
                <a:gd name="connsiteX3" fmla="*/ 0 w 26179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3089">
                  <a:moveTo>
                    <a:pt x="0" y="0"/>
                  </a:moveTo>
                  <a:lnTo>
                    <a:pt x="26179" y="0"/>
                  </a:lnTo>
                  <a:lnTo>
                    <a:pt x="26179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20" name="Dowolny kształt: kształt 1019"/>
            <p:cNvSpPr/>
            <p:nvPr/>
          </p:nvSpPr>
          <p:spPr>
            <a:xfrm>
              <a:off x="9339870" y="7539592"/>
              <a:ext cx="26179" cy="39268"/>
            </a:xfrm>
            <a:custGeom>
              <a:avLst/>
              <a:gdLst>
                <a:gd name="connsiteX0" fmla="*/ 26179 w 26179"/>
                <a:gd name="connsiteY0" fmla="*/ 13090 h 39268"/>
                <a:gd name="connsiteX1" fmla="*/ 13155 w 26179"/>
                <a:gd name="connsiteY1" fmla="*/ 0 h 39268"/>
                <a:gd name="connsiteX2" fmla="*/ 0 w 26179"/>
                <a:gd name="connsiteY2" fmla="*/ 13090 h 39268"/>
                <a:gd name="connsiteX3" fmla="*/ 13090 w 26179"/>
                <a:gd name="connsiteY3" fmla="*/ 39269 h 39268"/>
                <a:gd name="connsiteX4" fmla="*/ 26179 w 26179"/>
                <a:gd name="connsiteY4" fmla="*/ 1309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39268">
                  <a:moveTo>
                    <a:pt x="26179" y="13090"/>
                  </a:moveTo>
                  <a:lnTo>
                    <a:pt x="13155" y="0"/>
                  </a:lnTo>
                  <a:lnTo>
                    <a:pt x="0" y="13090"/>
                  </a:lnTo>
                  <a:lnTo>
                    <a:pt x="13090" y="39269"/>
                  </a:lnTo>
                  <a:lnTo>
                    <a:pt x="26179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21" name="Dowolny kształt: kształt 1020"/>
            <p:cNvSpPr/>
            <p:nvPr/>
          </p:nvSpPr>
          <p:spPr>
            <a:xfrm>
              <a:off x="9366050" y="7552682"/>
              <a:ext cx="26244" cy="26179"/>
            </a:xfrm>
            <a:custGeom>
              <a:avLst/>
              <a:gdLst>
                <a:gd name="connsiteX0" fmla="*/ 26244 w 26244"/>
                <a:gd name="connsiteY0" fmla="*/ 13024 h 26179"/>
                <a:gd name="connsiteX1" fmla="*/ 26179 w 26244"/>
                <a:gd name="connsiteY1" fmla="*/ 0 h 26179"/>
                <a:gd name="connsiteX2" fmla="*/ 13090 w 26244"/>
                <a:gd name="connsiteY2" fmla="*/ 0 h 26179"/>
                <a:gd name="connsiteX3" fmla="*/ 0 w 26244"/>
                <a:gd name="connsiteY3" fmla="*/ 26179 h 26179"/>
                <a:gd name="connsiteX4" fmla="*/ 26244 w 26244"/>
                <a:gd name="connsiteY4" fmla="*/ 13024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44" h="26179">
                  <a:moveTo>
                    <a:pt x="26244" y="13024"/>
                  </a:moveTo>
                  <a:lnTo>
                    <a:pt x="26179" y="0"/>
                  </a:lnTo>
                  <a:lnTo>
                    <a:pt x="13090" y="0"/>
                  </a:lnTo>
                  <a:lnTo>
                    <a:pt x="0" y="26179"/>
                  </a:lnTo>
                  <a:lnTo>
                    <a:pt x="26244" y="130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22" name="Dowolny kształt: kształt 1021"/>
            <p:cNvSpPr/>
            <p:nvPr/>
          </p:nvSpPr>
          <p:spPr>
            <a:xfrm>
              <a:off x="9313691" y="7552682"/>
              <a:ext cx="26179" cy="26179"/>
            </a:xfrm>
            <a:custGeom>
              <a:avLst/>
              <a:gdLst>
                <a:gd name="connsiteX0" fmla="*/ 13090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13090 h 26179"/>
                <a:gd name="connsiteX3" fmla="*/ 26179 w 26179"/>
                <a:gd name="connsiteY3" fmla="*/ 26179 h 26179"/>
                <a:gd name="connsiteX4" fmla="*/ 13090 w 26179"/>
                <a:gd name="connsiteY4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13090" y="0"/>
                  </a:moveTo>
                  <a:lnTo>
                    <a:pt x="0" y="0"/>
                  </a:lnTo>
                  <a:lnTo>
                    <a:pt x="0" y="13090"/>
                  </a:lnTo>
                  <a:lnTo>
                    <a:pt x="26179" y="26179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023" name="Grafika 52"/>
          <p:cNvGrpSpPr/>
          <p:nvPr userDrawn="1"/>
        </p:nvGrpSpPr>
        <p:grpSpPr>
          <a:xfrm>
            <a:off x="20697241" y="1644327"/>
            <a:ext cx="616302" cy="417327"/>
            <a:chOff x="4679983" y="2930237"/>
            <a:chExt cx="314149" cy="212725"/>
          </a:xfrm>
          <a:solidFill>
            <a:srgbClr val="212E39"/>
          </a:solidFill>
        </p:grpSpPr>
        <p:sp>
          <p:nvSpPr>
            <p:cNvPr id="1024" name="Dowolny kształt: kształt 1023"/>
            <p:cNvSpPr/>
            <p:nvPr/>
          </p:nvSpPr>
          <p:spPr>
            <a:xfrm>
              <a:off x="4679983" y="2930237"/>
              <a:ext cx="314149" cy="212725"/>
            </a:xfrm>
            <a:custGeom>
              <a:avLst/>
              <a:gdLst>
                <a:gd name="connsiteX0" fmla="*/ 0 w 314149"/>
                <a:gd name="connsiteY0" fmla="*/ 41095 h 212725"/>
                <a:gd name="connsiteX1" fmla="*/ 0 w 314149"/>
                <a:gd name="connsiteY1" fmla="*/ 212725 h 212725"/>
                <a:gd name="connsiteX2" fmla="*/ 274881 w 314149"/>
                <a:gd name="connsiteY2" fmla="*/ 211259 h 212725"/>
                <a:gd name="connsiteX3" fmla="*/ 314150 w 314149"/>
                <a:gd name="connsiteY3" fmla="*/ 211259 h 212725"/>
                <a:gd name="connsiteX4" fmla="*/ 314150 w 314149"/>
                <a:gd name="connsiteY4" fmla="*/ 0 h 212725"/>
                <a:gd name="connsiteX5" fmla="*/ 39269 w 314149"/>
                <a:gd name="connsiteY5" fmla="*/ 242 h 212725"/>
                <a:gd name="connsiteX6" fmla="*/ 0 w 314149"/>
                <a:gd name="connsiteY6" fmla="*/ 41095 h 212725"/>
                <a:gd name="connsiteX7" fmla="*/ 26179 w 314149"/>
                <a:gd name="connsiteY7" fmla="*/ 185080 h 212725"/>
                <a:gd name="connsiteX8" fmla="*/ 28568 w 314149"/>
                <a:gd name="connsiteY8" fmla="*/ 64119 h 212725"/>
                <a:gd name="connsiteX9" fmla="*/ 285575 w 314149"/>
                <a:gd name="connsiteY9" fmla="*/ 64119 h 212725"/>
                <a:gd name="connsiteX10" fmla="*/ 287964 w 314149"/>
                <a:gd name="connsiteY10" fmla="*/ 185080 h 212725"/>
                <a:gd name="connsiteX11" fmla="*/ 26173 w 314149"/>
                <a:gd name="connsiteY11" fmla="*/ 185080 h 21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4149" h="212725">
                  <a:moveTo>
                    <a:pt x="0" y="41095"/>
                  </a:moveTo>
                  <a:lnTo>
                    <a:pt x="0" y="212725"/>
                  </a:lnTo>
                  <a:lnTo>
                    <a:pt x="274881" y="211259"/>
                  </a:lnTo>
                  <a:lnTo>
                    <a:pt x="314150" y="211259"/>
                  </a:lnTo>
                  <a:lnTo>
                    <a:pt x="314150" y="0"/>
                  </a:lnTo>
                  <a:lnTo>
                    <a:pt x="39269" y="242"/>
                  </a:lnTo>
                  <a:lnTo>
                    <a:pt x="0" y="41095"/>
                  </a:lnTo>
                  <a:close/>
                  <a:moveTo>
                    <a:pt x="26179" y="185080"/>
                  </a:moveTo>
                  <a:lnTo>
                    <a:pt x="28568" y="64119"/>
                  </a:lnTo>
                  <a:lnTo>
                    <a:pt x="285575" y="64119"/>
                  </a:lnTo>
                  <a:lnTo>
                    <a:pt x="287964" y="185080"/>
                  </a:lnTo>
                  <a:lnTo>
                    <a:pt x="26173" y="18508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25" name="Dowolny kształt: kształt 1024"/>
            <p:cNvSpPr/>
            <p:nvPr/>
          </p:nvSpPr>
          <p:spPr>
            <a:xfrm>
              <a:off x="4732342" y="3023690"/>
              <a:ext cx="104716" cy="26179"/>
            </a:xfrm>
            <a:custGeom>
              <a:avLst/>
              <a:gdLst>
                <a:gd name="connsiteX0" fmla="*/ 104717 w 104716"/>
                <a:gd name="connsiteY0" fmla="*/ 0 h 26179"/>
                <a:gd name="connsiteX1" fmla="*/ 0 w 104716"/>
                <a:gd name="connsiteY1" fmla="*/ 0 h 26179"/>
                <a:gd name="connsiteX2" fmla="*/ 0 w 104716"/>
                <a:gd name="connsiteY2" fmla="*/ 26179 h 26179"/>
                <a:gd name="connsiteX3" fmla="*/ 104717 w 104716"/>
                <a:gd name="connsiteY3" fmla="*/ 26179 h 26179"/>
                <a:gd name="connsiteX4" fmla="*/ 104717 w 104716"/>
                <a:gd name="connsiteY4" fmla="*/ 0 h 26179"/>
                <a:gd name="connsiteX5" fmla="*/ 104717 w 104716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16" h="26179">
                  <a:moveTo>
                    <a:pt x="10471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04717" y="26179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26" name="Dowolny kształt: kształt 1025"/>
            <p:cNvSpPr/>
            <p:nvPr/>
          </p:nvSpPr>
          <p:spPr>
            <a:xfrm>
              <a:off x="4732342" y="3062959"/>
              <a:ext cx="104716" cy="26179"/>
            </a:xfrm>
            <a:custGeom>
              <a:avLst/>
              <a:gdLst>
                <a:gd name="connsiteX0" fmla="*/ 104717 w 104716"/>
                <a:gd name="connsiteY0" fmla="*/ 0 h 26179"/>
                <a:gd name="connsiteX1" fmla="*/ 0 w 104716"/>
                <a:gd name="connsiteY1" fmla="*/ 0 h 26179"/>
                <a:gd name="connsiteX2" fmla="*/ 0 w 104716"/>
                <a:gd name="connsiteY2" fmla="*/ 26179 h 26179"/>
                <a:gd name="connsiteX3" fmla="*/ 104717 w 104716"/>
                <a:gd name="connsiteY3" fmla="*/ 26179 h 26179"/>
                <a:gd name="connsiteX4" fmla="*/ 104717 w 104716"/>
                <a:gd name="connsiteY4" fmla="*/ 0 h 26179"/>
                <a:gd name="connsiteX5" fmla="*/ 104717 w 104716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16" h="26179">
                  <a:moveTo>
                    <a:pt x="10471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04717" y="26179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27" name="Dowolny kształt: kształt 1026"/>
            <p:cNvSpPr/>
            <p:nvPr/>
          </p:nvSpPr>
          <p:spPr>
            <a:xfrm>
              <a:off x="4876327" y="3023690"/>
              <a:ext cx="65447" cy="65447"/>
            </a:xfrm>
            <a:custGeom>
              <a:avLst/>
              <a:gdLst>
                <a:gd name="connsiteX0" fmla="*/ 0 w 65447"/>
                <a:gd name="connsiteY0" fmla="*/ 0 h 65447"/>
                <a:gd name="connsiteX1" fmla="*/ 65448 w 65447"/>
                <a:gd name="connsiteY1" fmla="*/ 0 h 65447"/>
                <a:gd name="connsiteX2" fmla="*/ 65448 w 65447"/>
                <a:gd name="connsiteY2" fmla="*/ 65448 h 65447"/>
                <a:gd name="connsiteX3" fmla="*/ 0 w 65447"/>
                <a:gd name="connsiteY3" fmla="*/ 65448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65447">
                  <a:moveTo>
                    <a:pt x="0" y="0"/>
                  </a:moveTo>
                  <a:lnTo>
                    <a:pt x="65448" y="0"/>
                  </a:lnTo>
                  <a:lnTo>
                    <a:pt x="65448" y="65448"/>
                  </a:lnTo>
                  <a:lnTo>
                    <a:pt x="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028" name="Dowolny kształt: kształt 1027"/>
          <p:cNvSpPr/>
          <p:nvPr userDrawn="1"/>
        </p:nvSpPr>
        <p:spPr>
          <a:xfrm>
            <a:off x="30198590" y="11354739"/>
            <a:ext cx="436547" cy="616255"/>
          </a:xfrm>
          <a:custGeom>
            <a:avLst/>
            <a:gdLst>
              <a:gd name="connsiteX0" fmla="*/ 104717 w 222522"/>
              <a:gd name="connsiteY0" fmla="*/ 143961 h 314125"/>
              <a:gd name="connsiteX1" fmla="*/ 96012 w 222522"/>
              <a:gd name="connsiteY1" fmla="*/ 162221 h 314125"/>
              <a:gd name="connsiteX2" fmla="*/ 177560 w 222522"/>
              <a:gd name="connsiteY2" fmla="*/ 189905 h 314125"/>
              <a:gd name="connsiteX3" fmla="*/ 117937 w 222522"/>
              <a:gd name="connsiteY3" fmla="*/ 211241 h 314125"/>
              <a:gd name="connsiteX4" fmla="*/ 82595 w 222522"/>
              <a:gd name="connsiteY4" fmla="*/ 162679 h 314125"/>
              <a:gd name="connsiteX5" fmla="*/ 85672 w 222522"/>
              <a:gd name="connsiteY5" fmla="*/ 157574 h 314125"/>
              <a:gd name="connsiteX6" fmla="*/ 117806 w 222522"/>
              <a:gd name="connsiteY6" fmla="*/ 91472 h 314125"/>
              <a:gd name="connsiteX7" fmla="*/ 52358 w 222522"/>
              <a:gd name="connsiteY7" fmla="*/ 130740 h 314125"/>
              <a:gd name="connsiteX8" fmla="*/ 65448 w 222522"/>
              <a:gd name="connsiteY8" fmla="*/ 143830 h 314125"/>
              <a:gd name="connsiteX9" fmla="*/ 53536 w 222522"/>
              <a:gd name="connsiteY9" fmla="*/ 155807 h 314125"/>
              <a:gd name="connsiteX10" fmla="*/ 55434 w 222522"/>
              <a:gd name="connsiteY10" fmla="*/ 149328 h 314125"/>
              <a:gd name="connsiteX11" fmla="*/ 39269 w 222522"/>
              <a:gd name="connsiteY11" fmla="*/ 143961 h 314125"/>
              <a:gd name="connsiteX12" fmla="*/ 35604 w 222522"/>
              <a:gd name="connsiteY12" fmla="*/ 155022 h 314125"/>
              <a:gd name="connsiteX13" fmla="*/ 35407 w 222522"/>
              <a:gd name="connsiteY13" fmla="*/ 154891 h 314125"/>
              <a:gd name="connsiteX14" fmla="*/ 25263 w 222522"/>
              <a:gd name="connsiteY14" fmla="*/ 143175 h 314125"/>
              <a:gd name="connsiteX15" fmla="*/ 26441 w 222522"/>
              <a:gd name="connsiteY15" fmla="*/ 127730 h 314125"/>
              <a:gd name="connsiteX16" fmla="*/ 62372 w 222522"/>
              <a:gd name="connsiteY16" fmla="*/ 56326 h 314125"/>
              <a:gd name="connsiteX17" fmla="*/ 88420 w 222522"/>
              <a:gd name="connsiteY17" fmla="*/ 40815 h 314125"/>
              <a:gd name="connsiteX18" fmla="*/ 75920 w 222522"/>
              <a:gd name="connsiteY18" fmla="*/ 2986 h 314125"/>
              <a:gd name="connsiteX19" fmla="*/ 67346 w 222522"/>
              <a:gd name="connsiteY19" fmla="*/ 303 h 314125"/>
              <a:gd name="connsiteX20" fmla="*/ 38091 w 222522"/>
              <a:gd name="connsiteY20" fmla="*/ 15487 h 314125"/>
              <a:gd name="connsiteX21" fmla="*/ 41167 w 222522"/>
              <a:gd name="connsiteY21" fmla="*/ 45658 h 314125"/>
              <a:gd name="connsiteX22" fmla="*/ 5236 w 222522"/>
              <a:gd name="connsiteY22" fmla="*/ 117062 h 314125"/>
              <a:gd name="connsiteX23" fmla="*/ 2749 w 222522"/>
              <a:gd name="connsiteY23" fmla="*/ 150637 h 314125"/>
              <a:gd name="connsiteX24" fmla="*/ 24739 w 222522"/>
              <a:gd name="connsiteY24" fmla="*/ 176161 h 314125"/>
              <a:gd name="connsiteX25" fmla="*/ 26572 w 222522"/>
              <a:gd name="connsiteY25" fmla="*/ 177077 h 314125"/>
              <a:gd name="connsiteX26" fmla="*/ 28012 w 222522"/>
              <a:gd name="connsiteY26" fmla="*/ 177797 h 314125"/>
              <a:gd name="connsiteX27" fmla="*/ 0 w 222522"/>
              <a:gd name="connsiteY27" fmla="*/ 261767 h 314125"/>
              <a:gd name="connsiteX28" fmla="*/ 183254 w 222522"/>
              <a:gd name="connsiteY28" fmla="*/ 314125 h 314125"/>
              <a:gd name="connsiteX29" fmla="*/ 222523 w 222522"/>
              <a:gd name="connsiteY29" fmla="*/ 183230 h 314125"/>
              <a:gd name="connsiteX30" fmla="*/ 104717 w 222522"/>
              <a:gd name="connsiteY30" fmla="*/ 143961 h 314125"/>
              <a:gd name="connsiteX31" fmla="*/ 50984 w 222522"/>
              <a:gd name="connsiteY31" fmla="*/ 26286 h 314125"/>
              <a:gd name="connsiteX32" fmla="*/ 64793 w 222522"/>
              <a:gd name="connsiteY32" fmla="*/ 16010 h 314125"/>
              <a:gd name="connsiteX33" fmla="*/ 75134 w 222522"/>
              <a:gd name="connsiteY33" fmla="*/ 29885 h 314125"/>
              <a:gd name="connsiteX34" fmla="*/ 61259 w 222522"/>
              <a:gd name="connsiteY34" fmla="*/ 40161 h 314125"/>
              <a:gd name="connsiteX35" fmla="*/ 50984 w 222522"/>
              <a:gd name="connsiteY35" fmla="*/ 26286 h 314125"/>
              <a:gd name="connsiteX36" fmla="*/ 194707 w 222522"/>
              <a:gd name="connsiteY36" fmla="*/ 201947 h 314125"/>
              <a:gd name="connsiteX37" fmla="*/ 171146 w 222522"/>
              <a:gd name="connsiteY37" fmla="*/ 284412 h 314125"/>
              <a:gd name="connsiteX38" fmla="*/ 129456 w 222522"/>
              <a:gd name="connsiteY38" fmla="*/ 227080 h 314125"/>
              <a:gd name="connsiteX39" fmla="*/ 194707 w 222522"/>
              <a:gd name="connsiteY39" fmla="*/ 201947 h 314125"/>
              <a:gd name="connsiteX40" fmla="*/ 69113 w 222522"/>
              <a:gd name="connsiteY40" fmla="*/ 175441 h 314125"/>
              <a:gd name="connsiteX41" fmla="*/ 98957 w 222522"/>
              <a:gd name="connsiteY41" fmla="*/ 217982 h 314125"/>
              <a:gd name="connsiteX42" fmla="*/ 27684 w 222522"/>
              <a:gd name="connsiteY42" fmla="*/ 243442 h 314125"/>
              <a:gd name="connsiteX43" fmla="*/ 45879 w 222522"/>
              <a:gd name="connsiteY43" fmla="*/ 181790 h 314125"/>
              <a:gd name="connsiteX44" fmla="*/ 69113 w 222522"/>
              <a:gd name="connsiteY44" fmla="*/ 175441 h 31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22522" h="314125">
                <a:moveTo>
                  <a:pt x="104717" y="143961"/>
                </a:moveTo>
                <a:lnTo>
                  <a:pt x="96012" y="162221"/>
                </a:lnTo>
                <a:lnTo>
                  <a:pt x="177560" y="189905"/>
                </a:lnTo>
                <a:lnTo>
                  <a:pt x="117937" y="211241"/>
                </a:lnTo>
                <a:lnTo>
                  <a:pt x="82595" y="162679"/>
                </a:lnTo>
                <a:cubicBezTo>
                  <a:pt x="83773" y="161042"/>
                  <a:pt x="84755" y="159341"/>
                  <a:pt x="85672" y="157574"/>
                </a:cubicBezTo>
                <a:lnTo>
                  <a:pt x="117806" y="91472"/>
                </a:lnTo>
                <a:lnTo>
                  <a:pt x="52358" y="130740"/>
                </a:lnTo>
                <a:lnTo>
                  <a:pt x="65448" y="143830"/>
                </a:lnTo>
                <a:cubicBezTo>
                  <a:pt x="63026" y="148607"/>
                  <a:pt x="58641" y="153189"/>
                  <a:pt x="53536" y="155807"/>
                </a:cubicBezTo>
                <a:lnTo>
                  <a:pt x="55434" y="149328"/>
                </a:lnTo>
                <a:lnTo>
                  <a:pt x="39269" y="143961"/>
                </a:lnTo>
                <a:lnTo>
                  <a:pt x="35604" y="155022"/>
                </a:lnTo>
                <a:lnTo>
                  <a:pt x="35407" y="154891"/>
                </a:lnTo>
                <a:cubicBezTo>
                  <a:pt x="30564" y="152469"/>
                  <a:pt x="26965" y="148346"/>
                  <a:pt x="25263" y="143175"/>
                </a:cubicBezTo>
                <a:cubicBezTo>
                  <a:pt x="23561" y="138071"/>
                  <a:pt x="24019" y="132573"/>
                  <a:pt x="26441" y="127730"/>
                </a:cubicBezTo>
                <a:lnTo>
                  <a:pt x="62372" y="56326"/>
                </a:lnTo>
                <a:cubicBezTo>
                  <a:pt x="73236" y="56653"/>
                  <a:pt x="83446" y="50698"/>
                  <a:pt x="88420" y="40815"/>
                </a:cubicBezTo>
                <a:cubicBezTo>
                  <a:pt x="95423" y="26940"/>
                  <a:pt x="89795" y="9989"/>
                  <a:pt x="75920" y="2986"/>
                </a:cubicBezTo>
                <a:cubicBezTo>
                  <a:pt x="73236" y="1612"/>
                  <a:pt x="70356" y="761"/>
                  <a:pt x="67346" y="303"/>
                </a:cubicBezTo>
                <a:cubicBezTo>
                  <a:pt x="55303" y="-1464"/>
                  <a:pt x="43588" y="4622"/>
                  <a:pt x="38091" y="15487"/>
                </a:cubicBezTo>
                <a:cubicBezTo>
                  <a:pt x="33116" y="25369"/>
                  <a:pt x="34491" y="37150"/>
                  <a:pt x="41167" y="45658"/>
                </a:cubicBezTo>
                <a:lnTo>
                  <a:pt x="5236" y="117062"/>
                </a:lnTo>
                <a:cubicBezTo>
                  <a:pt x="-65" y="127534"/>
                  <a:pt x="-982" y="139445"/>
                  <a:pt x="2749" y="150637"/>
                </a:cubicBezTo>
                <a:cubicBezTo>
                  <a:pt x="6414" y="161828"/>
                  <a:pt x="14202" y="170860"/>
                  <a:pt x="24739" y="176161"/>
                </a:cubicBezTo>
                <a:lnTo>
                  <a:pt x="26572" y="177077"/>
                </a:lnTo>
                <a:cubicBezTo>
                  <a:pt x="27030" y="177339"/>
                  <a:pt x="27553" y="177535"/>
                  <a:pt x="28012" y="177797"/>
                </a:cubicBezTo>
                <a:lnTo>
                  <a:pt x="0" y="261767"/>
                </a:lnTo>
                <a:lnTo>
                  <a:pt x="183254" y="314125"/>
                </a:lnTo>
                <a:lnTo>
                  <a:pt x="222523" y="183230"/>
                </a:lnTo>
                <a:lnTo>
                  <a:pt x="104717" y="143961"/>
                </a:lnTo>
                <a:close/>
                <a:moveTo>
                  <a:pt x="50984" y="26286"/>
                </a:moveTo>
                <a:cubicBezTo>
                  <a:pt x="51966" y="19610"/>
                  <a:pt x="58118" y="15029"/>
                  <a:pt x="64793" y="16010"/>
                </a:cubicBezTo>
                <a:cubicBezTo>
                  <a:pt x="71469" y="16992"/>
                  <a:pt x="76116" y="23210"/>
                  <a:pt x="75134" y="29885"/>
                </a:cubicBezTo>
                <a:cubicBezTo>
                  <a:pt x="74152" y="36495"/>
                  <a:pt x="67935" y="41142"/>
                  <a:pt x="61259" y="40161"/>
                </a:cubicBezTo>
                <a:cubicBezTo>
                  <a:pt x="54584" y="39179"/>
                  <a:pt x="50002" y="32962"/>
                  <a:pt x="50984" y="26286"/>
                </a:cubicBezTo>
                <a:close/>
                <a:moveTo>
                  <a:pt x="194707" y="201947"/>
                </a:moveTo>
                <a:lnTo>
                  <a:pt x="171146" y="284412"/>
                </a:lnTo>
                <a:lnTo>
                  <a:pt x="129456" y="227080"/>
                </a:lnTo>
                <a:lnTo>
                  <a:pt x="194707" y="201947"/>
                </a:lnTo>
                <a:close/>
                <a:moveTo>
                  <a:pt x="69113" y="175441"/>
                </a:moveTo>
                <a:lnTo>
                  <a:pt x="98957" y="217982"/>
                </a:lnTo>
                <a:lnTo>
                  <a:pt x="27684" y="243442"/>
                </a:lnTo>
                <a:lnTo>
                  <a:pt x="45879" y="181790"/>
                </a:lnTo>
                <a:cubicBezTo>
                  <a:pt x="54191" y="181855"/>
                  <a:pt x="62241" y="179565"/>
                  <a:pt x="69113" y="175441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029" name="Grupa 1028"/>
          <p:cNvGrpSpPr/>
          <p:nvPr userDrawn="1"/>
        </p:nvGrpSpPr>
        <p:grpSpPr>
          <a:xfrm>
            <a:off x="29556607" y="11354692"/>
            <a:ext cx="474810" cy="615971"/>
            <a:chOff x="9195885" y="7879921"/>
            <a:chExt cx="242026" cy="313980"/>
          </a:xfrm>
        </p:grpSpPr>
        <p:sp>
          <p:nvSpPr>
            <p:cNvPr id="1030" name="Dowolny kształt: kształt 1029"/>
            <p:cNvSpPr/>
            <p:nvPr/>
          </p:nvSpPr>
          <p:spPr>
            <a:xfrm>
              <a:off x="9302713" y="7984421"/>
              <a:ext cx="135198" cy="209480"/>
            </a:xfrm>
            <a:custGeom>
              <a:avLst/>
              <a:gdLst>
                <a:gd name="connsiteX0" fmla="*/ 59802 w 135198"/>
                <a:gd name="connsiteY0" fmla="*/ 150746 h 209480"/>
                <a:gd name="connsiteX1" fmla="*/ 74921 w 135198"/>
                <a:gd name="connsiteY1" fmla="*/ 165799 h 209480"/>
                <a:gd name="connsiteX2" fmla="*/ 49462 w 135198"/>
                <a:gd name="connsiteY2" fmla="*/ 181899 h 209480"/>
                <a:gd name="connsiteX3" fmla="*/ 42393 w 135198"/>
                <a:gd name="connsiteY3" fmla="*/ 179608 h 209480"/>
                <a:gd name="connsiteX4" fmla="*/ 40234 w 135198"/>
                <a:gd name="connsiteY4" fmla="*/ 178561 h 209480"/>
                <a:gd name="connsiteX5" fmla="*/ 28584 w 135198"/>
                <a:gd name="connsiteY5" fmla="*/ 165014 h 209480"/>
                <a:gd name="connsiteX6" fmla="*/ 29893 w 135198"/>
                <a:gd name="connsiteY6" fmla="*/ 147212 h 209480"/>
                <a:gd name="connsiteX7" fmla="*/ 71321 w 135198"/>
                <a:gd name="connsiteY7" fmla="*/ 64878 h 209480"/>
                <a:gd name="connsiteX8" fmla="*/ 101362 w 135198"/>
                <a:gd name="connsiteY8" fmla="*/ 47011 h 209480"/>
                <a:gd name="connsiteX9" fmla="*/ 86963 w 135198"/>
                <a:gd name="connsiteY9" fmla="*/ 3488 h 209480"/>
                <a:gd name="connsiteX10" fmla="*/ 77081 w 135198"/>
                <a:gd name="connsiteY10" fmla="*/ 347 h 209480"/>
                <a:gd name="connsiteX11" fmla="*/ 43375 w 135198"/>
                <a:gd name="connsiteY11" fmla="*/ 17822 h 209480"/>
                <a:gd name="connsiteX12" fmla="*/ 46910 w 135198"/>
                <a:gd name="connsiteY12" fmla="*/ 52574 h 209480"/>
                <a:gd name="connsiteX13" fmla="*/ 5415 w 135198"/>
                <a:gd name="connsiteY13" fmla="*/ 134908 h 209480"/>
                <a:gd name="connsiteX14" fmla="*/ 2601 w 135198"/>
                <a:gd name="connsiteY14" fmla="*/ 173588 h 209480"/>
                <a:gd name="connsiteX15" fmla="*/ 27930 w 135198"/>
                <a:gd name="connsiteY15" fmla="*/ 202973 h 209480"/>
                <a:gd name="connsiteX16" fmla="*/ 30089 w 135198"/>
                <a:gd name="connsiteY16" fmla="*/ 204086 h 209480"/>
                <a:gd name="connsiteX17" fmla="*/ 45470 w 135198"/>
                <a:gd name="connsiteY17" fmla="*/ 208930 h 209480"/>
                <a:gd name="connsiteX18" fmla="*/ 98155 w 135198"/>
                <a:gd name="connsiteY18" fmla="*/ 181572 h 209480"/>
                <a:gd name="connsiteX19" fmla="*/ 135198 w 135198"/>
                <a:gd name="connsiteY19" fmla="*/ 105456 h 209480"/>
                <a:gd name="connsiteX20" fmla="*/ 59802 w 135198"/>
                <a:gd name="connsiteY20" fmla="*/ 150746 h 209480"/>
                <a:gd name="connsiteX21" fmla="*/ 74136 w 135198"/>
                <a:gd name="connsiteY21" fmla="*/ 18476 h 209480"/>
                <a:gd name="connsiteX22" fmla="*/ 86047 w 135198"/>
                <a:gd name="connsiteY22" fmla="*/ 34445 h 209480"/>
                <a:gd name="connsiteX23" fmla="*/ 70078 w 135198"/>
                <a:gd name="connsiteY23" fmla="*/ 46292 h 209480"/>
                <a:gd name="connsiteX24" fmla="*/ 58232 w 135198"/>
                <a:gd name="connsiteY24" fmla="*/ 30322 h 209480"/>
                <a:gd name="connsiteX25" fmla="*/ 74136 w 135198"/>
                <a:gd name="connsiteY25" fmla="*/ 18476 h 20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5198" h="209480">
                  <a:moveTo>
                    <a:pt x="59802" y="150746"/>
                  </a:moveTo>
                  <a:lnTo>
                    <a:pt x="74921" y="165799"/>
                  </a:lnTo>
                  <a:cubicBezTo>
                    <a:pt x="70405" y="174766"/>
                    <a:pt x="59475" y="183339"/>
                    <a:pt x="49462" y="181899"/>
                  </a:cubicBezTo>
                  <a:cubicBezTo>
                    <a:pt x="47040" y="181507"/>
                    <a:pt x="44684" y="180787"/>
                    <a:pt x="42393" y="179608"/>
                  </a:cubicBezTo>
                  <a:lnTo>
                    <a:pt x="40234" y="178561"/>
                  </a:lnTo>
                  <a:cubicBezTo>
                    <a:pt x="34671" y="175747"/>
                    <a:pt x="30548" y="170904"/>
                    <a:pt x="28584" y="165014"/>
                  </a:cubicBezTo>
                  <a:cubicBezTo>
                    <a:pt x="26621" y="159058"/>
                    <a:pt x="27078" y="152775"/>
                    <a:pt x="29893" y="147212"/>
                  </a:cubicBezTo>
                  <a:lnTo>
                    <a:pt x="71321" y="64878"/>
                  </a:lnTo>
                  <a:cubicBezTo>
                    <a:pt x="83888" y="65272"/>
                    <a:pt x="95602" y="58465"/>
                    <a:pt x="101362" y="47011"/>
                  </a:cubicBezTo>
                  <a:cubicBezTo>
                    <a:pt x="109412" y="31042"/>
                    <a:pt x="102933" y="11473"/>
                    <a:pt x="86963" y="3488"/>
                  </a:cubicBezTo>
                  <a:cubicBezTo>
                    <a:pt x="83822" y="1852"/>
                    <a:pt x="80484" y="871"/>
                    <a:pt x="77081" y="347"/>
                  </a:cubicBezTo>
                  <a:cubicBezTo>
                    <a:pt x="63206" y="-1682"/>
                    <a:pt x="49658" y="5321"/>
                    <a:pt x="43375" y="17822"/>
                  </a:cubicBezTo>
                  <a:cubicBezTo>
                    <a:pt x="37616" y="29209"/>
                    <a:pt x="39186" y="42822"/>
                    <a:pt x="46910" y="52574"/>
                  </a:cubicBezTo>
                  <a:lnTo>
                    <a:pt x="5415" y="134908"/>
                  </a:lnTo>
                  <a:cubicBezTo>
                    <a:pt x="-671" y="146950"/>
                    <a:pt x="-1653" y="160694"/>
                    <a:pt x="2601" y="173588"/>
                  </a:cubicBezTo>
                  <a:cubicBezTo>
                    <a:pt x="6855" y="186480"/>
                    <a:pt x="15822" y="196887"/>
                    <a:pt x="27930" y="202973"/>
                  </a:cubicBezTo>
                  <a:lnTo>
                    <a:pt x="30089" y="204086"/>
                  </a:lnTo>
                  <a:cubicBezTo>
                    <a:pt x="34932" y="206508"/>
                    <a:pt x="40103" y="208144"/>
                    <a:pt x="45470" y="208930"/>
                  </a:cubicBezTo>
                  <a:cubicBezTo>
                    <a:pt x="67133" y="212136"/>
                    <a:pt x="88338" y="201141"/>
                    <a:pt x="98155" y="181572"/>
                  </a:cubicBezTo>
                  <a:lnTo>
                    <a:pt x="135198" y="105456"/>
                  </a:lnTo>
                  <a:lnTo>
                    <a:pt x="59802" y="150746"/>
                  </a:lnTo>
                  <a:close/>
                  <a:moveTo>
                    <a:pt x="74136" y="18476"/>
                  </a:moveTo>
                  <a:cubicBezTo>
                    <a:pt x="81858" y="19588"/>
                    <a:pt x="87160" y="26722"/>
                    <a:pt x="86047" y="34445"/>
                  </a:cubicBezTo>
                  <a:cubicBezTo>
                    <a:pt x="84934" y="42103"/>
                    <a:pt x="77735" y="47404"/>
                    <a:pt x="70078" y="46292"/>
                  </a:cubicBezTo>
                  <a:cubicBezTo>
                    <a:pt x="62355" y="45179"/>
                    <a:pt x="57054" y="38045"/>
                    <a:pt x="58232" y="30322"/>
                  </a:cubicBezTo>
                  <a:cubicBezTo>
                    <a:pt x="59345" y="22665"/>
                    <a:pt x="66478" y="17364"/>
                    <a:pt x="74136" y="1847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31" name="Dowolny kształt: kształt 1030"/>
            <p:cNvSpPr/>
            <p:nvPr/>
          </p:nvSpPr>
          <p:spPr>
            <a:xfrm>
              <a:off x="9352960" y="795845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32" name="Dowolny kształt: kształt 1031"/>
            <p:cNvSpPr/>
            <p:nvPr/>
          </p:nvSpPr>
          <p:spPr>
            <a:xfrm>
              <a:off x="9326781" y="7932279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33" name="Dowolny kształt: kształt 1032"/>
            <p:cNvSpPr/>
            <p:nvPr/>
          </p:nvSpPr>
          <p:spPr>
            <a:xfrm>
              <a:off x="9300602" y="795845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34" name="Dowolny kształt: kształt 1033"/>
            <p:cNvSpPr/>
            <p:nvPr/>
          </p:nvSpPr>
          <p:spPr>
            <a:xfrm>
              <a:off x="9274423" y="798463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35" name="Dowolny kształt: kształt 1034"/>
            <p:cNvSpPr/>
            <p:nvPr/>
          </p:nvSpPr>
          <p:spPr>
            <a:xfrm>
              <a:off x="9248244" y="8010817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36" name="Dowolny kształt: kształt 1035"/>
            <p:cNvSpPr/>
            <p:nvPr/>
          </p:nvSpPr>
          <p:spPr>
            <a:xfrm>
              <a:off x="9222064" y="798463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37" name="Dowolny kształt: kształt 1036"/>
            <p:cNvSpPr/>
            <p:nvPr/>
          </p:nvSpPr>
          <p:spPr>
            <a:xfrm>
              <a:off x="9195885" y="795845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38" name="Dowolny kształt: kształt 1037"/>
            <p:cNvSpPr/>
            <p:nvPr/>
          </p:nvSpPr>
          <p:spPr>
            <a:xfrm>
              <a:off x="9222064" y="7932279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39" name="Dowolny kształt: kształt 1038"/>
            <p:cNvSpPr/>
            <p:nvPr/>
          </p:nvSpPr>
          <p:spPr>
            <a:xfrm>
              <a:off x="9248244" y="7906100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40" name="Dowolny kształt: kształt 1039"/>
            <p:cNvSpPr/>
            <p:nvPr/>
          </p:nvSpPr>
          <p:spPr>
            <a:xfrm>
              <a:off x="9222064" y="7879921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041" name="Grafika 52"/>
          <p:cNvGrpSpPr/>
          <p:nvPr userDrawn="1"/>
        </p:nvGrpSpPr>
        <p:grpSpPr>
          <a:xfrm>
            <a:off x="25165444" y="10687029"/>
            <a:ext cx="462227" cy="616302"/>
            <a:chOff x="6957569" y="7539592"/>
            <a:chExt cx="235612" cy="314149"/>
          </a:xfrm>
          <a:solidFill>
            <a:srgbClr val="212E39"/>
          </a:solidFill>
        </p:grpSpPr>
        <p:sp>
          <p:nvSpPr>
            <p:cNvPr id="1042" name="Dowolny kształt: kształt 1041"/>
            <p:cNvSpPr/>
            <p:nvPr/>
          </p:nvSpPr>
          <p:spPr>
            <a:xfrm>
              <a:off x="7180091" y="7683577"/>
              <a:ext cx="13089" cy="117806"/>
            </a:xfrm>
            <a:custGeom>
              <a:avLst/>
              <a:gdLst>
                <a:gd name="connsiteX0" fmla="*/ 0 w 13089"/>
                <a:gd name="connsiteY0" fmla="*/ 0 h 117806"/>
                <a:gd name="connsiteX1" fmla="*/ 13090 w 13089"/>
                <a:gd name="connsiteY1" fmla="*/ 0 h 117806"/>
                <a:gd name="connsiteX2" fmla="*/ 13090 w 13089"/>
                <a:gd name="connsiteY2" fmla="*/ 117806 h 117806"/>
                <a:gd name="connsiteX3" fmla="*/ 0 w 13089"/>
                <a:gd name="connsiteY3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17806">
                  <a:moveTo>
                    <a:pt x="0" y="0"/>
                  </a:moveTo>
                  <a:lnTo>
                    <a:pt x="13090" y="0"/>
                  </a:lnTo>
                  <a:lnTo>
                    <a:pt x="13090" y="117806"/>
                  </a:lnTo>
                  <a:lnTo>
                    <a:pt x="0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43" name="Dowolny kształt: kształt 1042"/>
            <p:cNvSpPr/>
            <p:nvPr/>
          </p:nvSpPr>
          <p:spPr>
            <a:xfrm>
              <a:off x="6957569" y="7709757"/>
              <a:ext cx="13089" cy="130895"/>
            </a:xfrm>
            <a:custGeom>
              <a:avLst/>
              <a:gdLst>
                <a:gd name="connsiteX0" fmla="*/ 0 w 13089"/>
                <a:gd name="connsiteY0" fmla="*/ 0 h 130895"/>
                <a:gd name="connsiteX1" fmla="*/ 13090 w 13089"/>
                <a:gd name="connsiteY1" fmla="*/ 0 h 130895"/>
                <a:gd name="connsiteX2" fmla="*/ 13090 w 13089"/>
                <a:gd name="connsiteY2" fmla="*/ 130896 h 130895"/>
                <a:gd name="connsiteX3" fmla="*/ 0 w 13089"/>
                <a:gd name="connsiteY3" fmla="*/ 13089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30895">
                  <a:moveTo>
                    <a:pt x="0" y="0"/>
                  </a:moveTo>
                  <a:lnTo>
                    <a:pt x="13090" y="0"/>
                  </a:lnTo>
                  <a:lnTo>
                    <a:pt x="13090" y="130896"/>
                  </a:lnTo>
                  <a:lnTo>
                    <a:pt x="0" y="13089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44" name="Dowolny kształt: kształt 1043"/>
            <p:cNvSpPr/>
            <p:nvPr/>
          </p:nvSpPr>
          <p:spPr>
            <a:xfrm>
              <a:off x="6996837" y="7683577"/>
              <a:ext cx="13089" cy="170164"/>
            </a:xfrm>
            <a:custGeom>
              <a:avLst/>
              <a:gdLst>
                <a:gd name="connsiteX0" fmla="*/ 0 w 13089"/>
                <a:gd name="connsiteY0" fmla="*/ 91627 h 170164"/>
                <a:gd name="connsiteX1" fmla="*/ 0 w 13089"/>
                <a:gd name="connsiteY1" fmla="*/ 170164 h 170164"/>
                <a:gd name="connsiteX2" fmla="*/ 13090 w 13089"/>
                <a:gd name="connsiteY2" fmla="*/ 170164 h 170164"/>
                <a:gd name="connsiteX3" fmla="*/ 13090 w 13089"/>
                <a:gd name="connsiteY3" fmla="*/ 91627 h 170164"/>
                <a:gd name="connsiteX4" fmla="*/ 13090 w 13089"/>
                <a:gd name="connsiteY4" fmla="*/ 0 h 170164"/>
                <a:gd name="connsiteX5" fmla="*/ 0 w 13089"/>
                <a:gd name="connsiteY5" fmla="*/ 0 h 170164"/>
                <a:gd name="connsiteX6" fmla="*/ 0 w 13089"/>
                <a:gd name="connsiteY6" fmla="*/ 91627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9" h="170164">
                  <a:moveTo>
                    <a:pt x="0" y="91627"/>
                  </a:moveTo>
                  <a:lnTo>
                    <a:pt x="0" y="170164"/>
                  </a:lnTo>
                  <a:lnTo>
                    <a:pt x="13090" y="170164"/>
                  </a:lnTo>
                  <a:lnTo>
                    <a:pt x="13090" y="91627"/>
                  </a:lnTo>
                  <a:lnTo>
                    <a:pt x="13090" y="0"/>
                  </a:lnTo>
                  <a:lnTo>
                    <a:pt x="0" y="0"/>
                  </a:lnTo>
                  <a:lnTo>
                    <a:pt x="0" y="9162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45" name="Dowolny kształt: kształt 1044"/>
            <p:cNvSpPr/>
            <p:nvPr/>
          </p:nvSpPr>
          <p:spPr>
            <a:xfrm>
              <a:off x="7101554" y="7683577"/>
              <a:ext cx="13089" cy="143985"/>
            </a:xfrm>
            <a:custGeom>
              <a:avLst/>
              <a:gdLst>
                <a:gd name="connsiteX0" fmla="*/ 0 w 13089"/>
                <a:gd name="connsiteY0" fmla="*/ 65448 h 143985"/>
                <a:gd name="connsiteX1" fmla="*/ 0 w 13089"/>
                <a:gd name="connsiteY1" fmla="*/ 78537 h 143985"/>
                <a:gd name="connsiteX2" fmla="*/ 0 w 13089"/>
                <a:gd name="connsiteY2" fmla="*/ 143985 h 143985"/>
                <a:gd name="connsiteX3" fmla="*/ 13090 w 13089"/>
                <a:gd name="connsiteY3" fmla="*/ 143985 h 143985"/>
                <a:gd name="connsiteX4" fmla="*/ 13090 w 13089"/>
                <a:gd name="connsiteY4" fmla="*/ 78537 h 143985"/>
                <a:gd name="connsiteX5" fmla="*/ 13090 w 13089"/>
                <a:gd name="connsiteY5" fmla="*/ 65448 h 143985"/>
                <a:gd name="connsiteX6" fmla="*/ 13090 w 13089"/>
                <a:gd name="connsiteY6" fmla="*/ 0 h 143985"/>
                <a:gd name="connsiteX7" fmla="*/ 0 w 13089"/>
                <a:gd name="connsiteY7" fmla="*/ 0 h 143985"/>
                <a:gd name="connsiteX8" fmla="*/ 0 w 13089"/>
                <a:gd name="connsiteY8" fmla="*/ 65448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89" h="143985">
                  <a:moveTo>
                    <a:pt x="0" y="65448"/>
                  </a:moveTo>
                  <a:lnTo>
                    <a:pt x="0" y="78537"/>
                  </a:lnTo>
                  <a:lnTo>
                    <a:pt x="0" y="143985"/>
                  </a:lnTo>
                  <a:lnTo>
                    <a:pt x="13090" y="143985"/>
                  </a:lnTo>
                  <a:lnTo>
                    <a:pt x="13090" y="78537"/>
                  </a:lnTo>
                  <a:lnTo>
                    <a:pt x="13090" y="65448"/>
                  </a:lnTo>
                  <a:lnTo>
                    <a:pt x="13090" y="0"/>
                  </a:lnTo>
                  <a:lnTo>
                    <a:pt x="0" y="0"/>
                  </a:lnTo>
                  <a:lnTo>
                    <a:pt x="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46" name="Dowolny kształt: kształt 1045"/>
            <p:cNvSpPr/>
            <p:nvPr/>
          </p:nvSpPr>
          <p:spPr>
            <a:xfrm>
              <a:off x="7068830" y="7657398"/>
              <a:ext cx="13089" cy="52358"/>
            </a:xfrm>
            <a:custGeom>
              <a:avLst/>
              <a:gdLst>
                <a:gd name="connsiteX0" fmla="*/ 0 w 13089"/>
                <a:gd name="connsiteY0" fmla="*/ 0 h 52358"/>
                <a:gd name="connsiteX1" fmla="*/ 13090 w 13089"/>
                <a:gd name="connsiteY1" fmla="*/ 0 h 52358"/>
                <a:gd name="connsiteX2" fmla="*/ 13090 w 13089"/>
                <a:gd name="connsiteY2" fmla="*/ 52358 h 52358"/>
                <a:gd name="connsiteX3" fmla="*/ 0 w 13089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52358">
                  <a:moveTo>
                    <a:pt x="0" y="0"/>
                  </a:moveTo>
                  <a:lnTo>
                    <a:pt x="13090" y="0"/>
                  </a:lnTo>
                  <a:lnTo>
                    <a:pt x="13090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47" name="Dowolny kształt: kształt 1046"/>
            <p:cNvSpPr/>
            <p:nvPr/>
          </p:nvSpPr>
          <p:spPr>
            <a:xfrm>
              <a:off x="7068830" y="7742480"/>
              <a:ext cx="13089" cy="111261"/>
            </a:xfrm>
            <a:custGeom>
              <a:avLst/>
              <a:gdLst>
                <a:gd name="connsiteX0" fmla="*/ 0 w 13089"/>
                <a:gd name="connsiteY0" fmla="*/ 0 h 111261"/>
                <a:gd name="connsiteX1" fmla="*/ 13090 w 13089"/>
                <a:gd name="connsiteY1" fmla="*/ 0 h 111261"/>
                <a:gd name="connsiteX2" fmla="*/ 13090 w 13089"/>
                <a:gd name="connsiteY2" fmla="*/ 111261 h 111261"/>
                <a:gd name="connsiteX3" fmla="*/ 0 w 13089"/>
                <a:gd name="connsiteY3" fmla="*/ 111261 h 11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11261">
                  <a:moveTo>
                    <a:pt x="0" y="0"/>
                  </a:moveTo>
                  <a:lnTo>
                    <a:pt x="13090" y="0"/>
                  </a:lnTo>
                  <a:lnTo>
                    <a:pt x="13090" y="111261"/>
                  </a:lnTo>
                  <a:lnTo>
                    <a:pt x="0" y="11126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48" name="Dowolny kształt: kształt 1047"/>
            <p:cNvSpPr/>
            <p:nvPr/>
          </p:nvSpPr>
          <p:spPr>
            <a:xfrm>
              <a:off x="7036106" y="7814473"/>
              <a:ext cx="13089" cy="39268"/>
            </a:xfrm>
            <a:custGeom>
              <a:avLst/>
              <a:gdLst>
                <a:gd name="connsiteX0" fmla="*/ 0 w 13089"/>
                <a:gd name="connsiteY0" fmla="*/ 0 h 39268"/>
                <a:gd name="connsiteX1" fmla="*/ 13090 w 13089"/>
                <a:gd name="connsiteY1" fmla="*/ 0 h 39268"/>
                <a:gd name="connsiteX2" fmla="*/ 13090 w 13089"/>
                <a:gd name="connsiteY2" fmla="*/ 39269 h 39268"/>
                <a:gd name="connsiteX3" fmla="*/ 0 w 13089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39268">
                  <a:moveTo>
                    <a:pt x="0" y="0"/>
                  </a:moveTo>
                  <a:lnTo>
                    <a:pt x="13090" y="0"/>
                  </a:lnTo>
                  <a:lnTo>
                    <a:pt x="13090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49" name="Dowolny kształt: kształt 1048"/>
            <p:cNvSpPr/>
            <p:nvPr/>
          </p:nvSpPr>
          <p:spPr>
            <a:xfrm>
              <a:off x="6957569" y="7543977"/>
              <a:ext cx="87137" cy="113421"/>
            </a:xfrm>
            <a:custGeom>
              <a:avLst/>
              <a:gdLst>
                <a:gd name="connsiteX0" fmla="*/ 87137 w 87137"/>
                <a:gd name="connsiteY0" fmla="*/ 12631 h 113421"/>
                <a:gd name="connsiteX1" fmla="*/ 83662 w 87137"/>
                <a:gd name="connsiteY1" fmla="*/ 0 h 113421"/>
                <a:gd name="connsiteX2" fmla="*/ 0 w 87137"/>
                <a:gd name="connsiteY2" fmla="*/ 113421 h 113421"/>
                <a:gd name="connsiteX3" fmla="*/ 13090 w 87137"/>
                <a:gd name="connsiteY3" fmla="*/ 113421 h 113421"/>
                <a:gd name="connsiteX4" fmla="*/ 87131 w 87137"/>
                <a:gd name="connsiteY4" fmla="*/ 12631 h 11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137" h="113421">
                  <a:moveTo>
                    <a:pt x="87137" y="12631"/>
                  </a:moveTo>
                  <a:cubicBezTo>
                    <a:pt x="85998" y="8442"/>
                    <a:pt x="84827" y="4254"/>
                    <a:pt x="83662" y="0"/>
                  </a:cubicBezTo>
                  <a:cubicBezTo>
                    <a:pt x="34537" y="13875"/>
                    <a:pt x="0" y="59164"/>
                    <a:pt x="0" y="113421"/>
                  </a:cubicBezTo>
                  <a:lnTo>
                    <a:pt x="13090" y="113421"/>
                  </a:lnTo>
                  <a:cubicBezTo>
                    <a:pt x="13090" y="65121"/>
                    <a:pt x="43549" y="25001"/>
                    <a:pt x="87131" y="12631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50" name="Dowolny kształt: kształt 1049"/>
            <p:cNvSpPr/>
            <p:nvPr/>
          </p:nvSpPr>
          <p:spPr>
            <a:xfrm>
              <a:off x="7088464" y="7539592"/>
              <a:ext cx="104716" cy="117806"/>
            </a:xfrm>
            <a:custGeom>
              <a:avLst/>
              <a:gdLst>
                <a:gd name="connsiteX0" fmla="*/ 91627 w 104716"/>
                <a:gd name="connsiteY0" fmla="*/ 117806 h 117806"/>
                <a:gd name="connsiteX1" fmla="*/ 104717 w 104716"/>
                <a:gd name="connsiteY1" fmla="*/ 117806 h 117806"/>
                <a:gd name="connsiteX2" fmla="*/ 0 w 104716"/>
                <a:gd name="connsiteY2" fmla="*/ 0 h 117806"/>
                <a:gd name="connsiteX3" fmla="*/ 0 w 104716"/>
                <a:gd name="connsiteY3" fmla="*/ 13090 h 117806"/>
                <a:gd name="connsiteX4" fmla="*/ 91627 w 104716"/>
                <a:gd name="connsiteY4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16" h="117806">
                  <a:moveTo>
                    <a:pt x="91627" y="117806"/>
                  </a:moveTo>
                  <a:lnTo>
                    <a:pt x="104717" y="117806"/>
                  </a:lnTo>
                  <a:cubicBezTo>
                    <a:pt x="104717" y="55762"/>
                    <a:pt x="60880" y="5040"/>
                    <a:pt x="0" y="0"/>
                  </a:cubicBezTo>
                  <a:lnTo>
                    <a:pt x="0" y="13090"/>
                  </a:lnTo>
                  <a:cubicBezTo>
                    <a:pt x="54152" y="17606"/>
                    <a:pt x="91627" y="62634"/>
                    <a:pt x="91627" y="11780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51" name="Dowolny kształt: kształt 1050"/>
            <p:cNvSpPr/>
            <p:nvPr/>
          </p:nvSpPr>
          <p:spPr>
            <a:xfrm>
              <a:off x="7133074" y="7620224"/>
              <a:ext cx="20844" cy="233517"/>
            </a:xfrm>
            <a:custGeom>
              <a:avLst/>
              <a:gdLst>
                <a:gd name="connsiteX0" fmla="*/ 0 w 20844"/>
                <a:gd name="connsiteY0" fmla="*/ 6218 h 233517"/>
                <a:gd name="connsiteX1" fmla="*/ 7755 w 20844"/>
                <a:gd name="connsiteY1" fmla="*/ 37174 h 233517"/>
                <a:gd name="connsiteX2" fmla="*/ 7755 w 20844"/>
                <a:gd name="connsiteY2" fmla="*/ 233518 h 233517"/>
                <a:gd name="connsiteX3" fmla="*/ 20845 w 20844"/>
                <a:gd name="connsiteY3" fmla="*/ 233518 h 233517"/>
                <a:gd name="connsiteX4" fmla="*/ 20845 w 20844"/>
                <a:gd name="connsiteY4" fmla="*/ 37174 h 233517"/>
                <a:gd name="connsiteX5" fmla="*/ 11532 w 20844"/>
                <a:gd name="connsiteY5" fmla="*/ 0 h 233517"/>
                <a:gd name="connsiteX6" fmla="*/ 0 w 20844"/>
                <a:gd name="connsiteY6" fmla="*/ 6218 h 23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44" h="233517">
                  <a:moveTo>
                    <a:pt x="0" y="6218"/>
                  </a:moveTo>
                  <a:cubicBezTo>
                    <a:pt x="5065" y="15642"/>
                    <a:pt x="7749" y="26375"/>
                    <a:pt x="7755" y="37174"/>
                  </a:cubicBezTo>
                  <a:lnTo>
                    <a:pt x="7755" y="233518"/>
                  </a:lnTo>
                  <a:lnTo>
                    <a:pt x="20845" y="233518"/>
                  </a:lnTo>
                  <a:lnTo>
                    <a:pt x="20845" y="37174"/>
                  </a:lnTo>
                  <a:cubicBezTo>
                    <a:pt x="20845" y="24216"/>
                    <a:pt x="17619" y="11322"/>
                    <a:pt x="11532" y="0"/>
                  </a:cubicBezTo>
                  <a:lnTo>
                    <a:pt x="0" y="621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52" name="Dowolny kształt: kształt 1051"/>
            <p:cNvSpPr/>
            <p:nvPr/>
          </p:nvSpPr>
          <p:spPr>
            <a:xfrm>
              <a:off x="6996837" y="7578800"/>
              <a:ext cx="92530" cy="91688"/>
            </a:xfrm>
            <a:custGeom>
              <a:avLst/>
              <a:gdLst>
                <a:gd name="connsiteX0" fmla="*/ 90010 w 92530"/>
                <a:gd name="connsiteY0" fmla="*/ 14198 h 91688"/>
                <a:gd name="connsiteX1" fmla="*/ 92530 w 92530"/>
                <a:gd name="connsiteY1" fmla="*/ 1370 h 91688"/>
                <a:gd name="connsiteX2" fmla="*/ 10943 w 92530"/>
                <a:gd name="connsiteY2" fmla="*/ 38610 h 91688"/>
                <a:gd name="connsiteX3" fmla="*/ 0 w 92530"/>
                <a:gd name="connsiteY3" fmla="*/ 78599 h 91688"/>
                <a:gd name="connsiteX4" fmla="*/ 0 w 92530"/>
                <a:gd name="connsiteY4" fmla="*/ 91688 h 91688"/>
                <a:gd name="connsiteX5" fmla="*/ 13090 w 92530"/>
                <a:gd name="connsiteY5" fmla="*/ 91688 h 91688"/>
                <a:gd name="connsiteX6" fmla="*/ 13090 w 92530"/>
                <a:gd name="connsiteY6" fmla="*/ 78599 h 91688"/>
                <a:gd name="connsiteX7" fmla="*/ 22220 w 92530"/>
                <a:gd name="connsiteY7" fmla="*/ 45285 h 91688"/>
                <a:gd name="connsiteX8" fmla="*/ 90004 w 92530"/>
                <a:gd name="connsiteY8" fmla="*/ 14198 h 9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530" h="91688">
                  <a:moveTo>
                    <a:pt x="90010" y="14198"/>
                  </a:moveTo>
                  <a:lnTo>
                    <a:pt x="92530" y="1370"/>
                  </a:lnTo>
                  <a:cubicBezTo>
                    <a:pt x="61076" y="-4847"/>
                    <a:pt x="27527" y="10533"/>
                    <a:pt x="10943" y="38610"/>
                  </a:cubicBezTo>
                  <a:cubicBezTo>
                    <a:pt x="3842" y="50718"/>
                    <a:pt x="0" y="64200"/>
                    <a:pt x="0" y="78599"/>
                  </a:cubicBezTo>
                  <a:lnTo>
                    <a:pt x="0" y="91688"/>
                  </a:lnTo>
                  <a:lnTo>
                    <a:pt x="13090" y="91688"/>
                  </a:lnTo>
                  <a:lnTo>
                    <a:pt x="13090" y="78599"/>
                  </a:lnTo>
                  <a:cubicBezTo>
                    <a:pt x="13090" y="66556"/>
                    <a:pt x="16323" y="55300"/>
                    <a:pt x="22220" y="45285"/>
                  </a:cubicBezTo>
                  <a:cubicBezTo>
                    <a:pt x="36029" y="21855"/>
                    <a:pt x="63903" y="9093"/>
                    <a:pt x="90004" y="1419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53" name="Dowolny kształt: kształt 1052"/>
            <p:cNvSpPr/>
            <p:nvPr/>
          </p:nvSpPr>
          <p:spPr>
            <a:xfrm>
              <a:off x="7036106" y="7618064"/>
              <a:ext cx="78537" cy="157140"/>
            </a:xfrm>
            <a:custGeom>
              <a:avLst/>
              <a:gdLst>
                <a:gd name="connsiteX0" fmla="*/ 39269 w 78537"/>
                <a:gd name="connsiteY0" fmla="*/ 0 h 157140"/>
                <a:gd name="connsiteX1" fmla="*/ 0 w 78537"/>
                <a:gd name="connsiteY1" fmla="*/ 39334 h 157140"/>
                <a:gd name="connsiteX2" fmla="*/ 0 w 78537"/>
                <a:gd name="connsiteY2" fmla="*/ 157140 h 157140"/>
                <a:gd name="connsiteX3" fmla="*/ 13090 w 78537"/>
                <a:gd name="connsiteY3" fmla="*/ 157140 h 157140"/>
                <a:gd name="connsiteX4" fmla="*/ 13090 w 78537"/>
                <a:gd name="connsiteY4" fmla="*/ 39334 h 157140"/>
                <a:gd name="connsiteX5" fmla="*/ 39269 w 78537"/>
                <a:gd name="connsiteY5" fmla="*/ 13090 h 157140"/>
                <a:gd name="connsiteX6" fmla="*/ 65448 w 78537"/>
                <a:gd name="connsiteY6" fmla="*/ 39334 h 157140"/>
                <a:gd name="connsiteX7" fmla="*/ 78537 w 78537"/>
                <a:gd name="connsiteY7" fmla="*/ 39334 h 157140"/>
                <a:gd name="connsiteX8" fmla="*/ 39269 w 78537"/>
                <a:gd name="connsiteY8" fmla="*/ 0 h 15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157140">
                  <a:moveTo>
                    <a:pt x="39269" y="0"/>
                  </a:moveTo>
                  <a:cubicBezTo>
                    <a:pt x="17619" y="0"/>
                    <a:pt x="0" y="17671"/>
                    <a:pt x="0" y="39334"/>
                  </a:cubicBezTo>
                  <a:lnTo>
                    <a:pt x="0" y="157140"/>
                  </a:lnTo>
                  <a:lnTo>
                    <a:pt x="13090" y="157140"/>
                  </a:lnTo>
                  <a:lnTo>
                    <a:pt x="13090" y="39334"/>
                  </a:lnTo>
                  <a:cubicBezTo>
                    <a:pt x="13090" y="24870"/>
                    <a:pt x="24831" y="13090"/>
                    <a:pt x="39269" y="13090"/>
                  </a:cubicBezTo>
                  <a:cubicBezTo>
                    <a:pt x="53707" y="13090"/>
                    <a:pt x="65448" y="24935"/>
                    <a:pt x="65448" y="39334"/>
                  </a:cubicBezTo>
                  <a:lnTo>
                    <a:pt x="78537" y="39334"/>
                  </a:lnTo>
                  <a:cubicBezTo>
                    <a:pt x="78537" y="17671"/>
                    <a:pt x="60919" y="0"/>
                    <a:pt x="39269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054" name="Grafika 52"/>
          <p:cNvGrpSpPr/>
          <p:nvPr userDrawn="1"/>
        </p:nvGrpSpPr>
        <p:grpSpPr>
          <a:xfrm>
            <a:off x="25781747" y="10687029"/>
            <a:ext cx="564944" cy="616302"/>
            <a:chOff x="7271718" y="7539592"/>
            <a:chExt cx="287970" cy="314149"/>
          </a:xfrm>
          <a:solidFill>
            <a:srgbClr val="212E39"/>
          </a:solidFill>
        </p:grpSpPr>
        <p:sp>
          <p:nvSpPr>
            <p:cNvPr id="1055" name="Dowolny kształt: kształt 1054"/>
            <p:cNvSpPr/>
            <p:nvPr/>
          </p:nvSpPr>
          <p:spPr>
            <a:xfrm>
              <a:off x="7271718" y="7709757"/>
              <a:ext cx="26179" cy="143985"/>
            </a:xfrm>
            <a:custGeom>
              <a:avLst/>
              <a:gdLst>
                <a:gd name="connsiteX0" fmla="*/ 0 w 26179"/>
                <a:gd name="connsiteY0" fmla="*/ 0 h 143985"/>
                <a:gd name="connsiteX1" fmla="*/ 26179 w 26179"/>
                <a:gd name="connsiteY1" fmla="*/ 0 h 143985"/>
                <a:gd name="connsiteX2" fmla="*/ 26179 w 26179"/>
                <a:gd name="connsiteY2" fmla="*/ 143985 h 143985"/>
                <a:gd name="connsiteX3" fmla="*/ 0 w 26179"/>
                <a:gd name="connsiteY3" fmla="*/ 143985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43985">
                  <a:moveTo>
                    <a:pt x="0" y="0"/>
                  </a:moveTo>
                  <a:lnTo>
                    <a:pt x="26179" y="0"/>
                  </a:lnTo>
                  <a:lnTo>
                    <a:pt x="26179" y="143985"/>
                  </a:lnTo>
                  <a:lnTo>
                    <a:pt x="0" y="14398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56" name="Dowolny kształt: kształt 1055"/>
            <p:cNvSpPr/>
            <p:nvPr/>
          </p:nvSpPr>
          <p:spPr>
            <a:xfrm>
              <a:off x="7533510" y="7775204"/>
              <a:ext cx="26179" cy="78537"/>
            </a:xfrm>
            <a:custGeom>
              <a:avLst/>
              <a:gdLst>
                <a:gd name="connsiteX0" fmla="*/ 0 w 26179"/>
                <a:gd name="connsiteY0" fmla="*/ 0 h 78537"/>
                <a:gd name="connsiteX1" fmla="*/ 26179 w 26179"/>
                <a:gd name="connsiteY1" fmla="*/ 0 h 78537"/>
                <a:gd name="connsiteX2" fmla="*/ 26179 w 26179"/>
                <a:gd name="connsiteY2" fmla="*/ 78537 h 78537"/>
                <a:gd name="connsiteX3" fmla="*/ 0 w 26179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78537">
                  <a:moveTo>
                    <a:pt x="0" y="0"/>
                  </a:move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57" name="Dowolny kształt: kształt 1056"/>
            <p:cNvSpPr/>
            <p:nvPr/>
          </p:nvSpPr>
          <p:spPr>
            <a:xfrm>
              <a:off x="7481151" y="7722846"/>
              <a:ext cx="26179" cy="104716"/>
            </a:xfrm>
            <a:custGeom>
              <a:avLst/>
              <a:gdLst>
                <a:gd name="connsiteX0" fmla="*/ 0 w 26179"/>
                <a:gd name="connsiteY0" fmla="*/ 0 h 104716"/>
                <a:gd name="connsiteX1" fmla="*/ 26179 w 26179"/>
                <a:gd name="connsiteY1" fmla="*/ 0 h 104716"/>
                <a:gd name="connsiteX2" fmla="*/ 26179 w 26179"/>
                <a:gd name="connsiteY2" fmla="*/ 104717 h 104716"/>
                <a:gd name="connsiteX3" fmla="*/ 0 w 26179"/>
                <a:gd name="connsiteY3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04716">
                  <a:moveTo>
                    <a:pt x="0" y="0"/>
                  </a:moveTo>
                  <a:lnTo>
                    <a:pt x="26179" y="0"/>
                  </a:lnTo>
                  <a:lnTo>
                    <a:pt x="26179" y="104717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58" name="Dowolny kształt: kształt 1057"/>
            <p:cNvSpPr/>
            <p:nvPr/>
          </p:nvSpPr>
          <p:spPr>
            <a:xfrm>
              <a:off x="7428793" y="7801384"/>
              <a:ext cx="26179" cy="52358"/>
            </a:xfrm>
            <a:custGeom>
              <a:avLst/>
              <a:gdLst>
                <a:gd name="connsiteX0" fmla="*/ 0 w 26179"/>
                <a:gd name="connsiteY0" fmla="*/ 0 h 52358"/>
                <a:gd name="connsiteX1" fmla="*/ 26179 w 26179"/>
                <a:gd name="connsiteY1" fmla="*/ 0 h 52358"/>
                <a:gd name="connsiteX2" fmla="*/ 26179 w 26179"/>
                <a:gd name="connsiteY2" fmla="*/ 52358 h 52358"/>
                <a:gd name="connsiteX3" fmla="*/ 0 w 26179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52358">
                  <a:moveTo>
                    <a:pt x="0" y="0"/>
                  </a:moveTo>
                  <a:lnTo>
                    <a:pt x="26179" y="0"/>
                  </a:lnTo>
                  <a:lnTo>
                    <a:pt x="26179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59" name="Dowolny kształt: kształt 1058"/>
            <p:cNvSpPr/>
            <p:nvPr/>
          </p:nvSpPr>
          <p:spPr>
            <a:xfrm>
              <a:off x="7376435" y="7735936"/>
              <a:ext cx="26179" cy="117806"/>
            </a:xfrm>
            <a:custGeom>
              <a:avLst/>
              <a:gdLst>
                <a:gd name="connsiteX0" fmla="*/ 0 w 26179"/>
                <a:gd name="connsiteY0" fmla="*/ 0 h 117806"/>
                <a:gd name="connsiteX1" fmla="*/ 26179 w 26179"/>
                <a:gd name="connsiteY1" fmla="*/ 0 h 117806"/>
                <a:gd name="connsiteX2" fmla="*/ 26179 w 26179"/>
                <a:gd name="connsiteY2" fmla="*/ 117806 h 117806"/>
                <a:gd name="connsiteX3" fmla="*/ 0 w 26179"/>
                <a:gd name="connsiteY3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17806">
                  <a:moveTo>
                    <a:pt x="0" y="0"/>
                  </a:moveTo>
                  <a:lnTo>
                    <a:pt x="26179" y="0"/>
                  </a:lnTo>
                  <a:lnTo>
                    <a:pt x="26179" y="117806"/>
                  </a:lnTo>
                  <a:lnTo>
                    <a:pt x="0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0" name="Dowolny kształt: kształt 1059"/>
            <p:cNvSpPr/>
            <p:nvPr/>
          </p:nvSpPr>
          <p:spPr>
            <a:xfrm>
              <a:off x="7376435" y="7657398"/>
              <a:ext cx="78537" cy="117806"/>
            </a:xfrm>
            <a:custGeom>
              <a:avLst/>
              <a:gdLst>
                <a:gd name="connsiteX0" fmla="*/ 39269 w 78537"/>
                <a:gd name="connsiteY0" fmla="*/ 0 h 117806"/>
                <a:gd name="connsiteX1" fmla="*/ 0 w 78537"/>
                <a:gd name="connsiteY1" fmla="*/ 39269 h 117806"/>
                <a:gd name="connsiteX2" fmla="*/ 0 w 78537"/>
                <a:gd name="connsiteY2" fmla="*/ 52358 h 117806"/>
                <a:gd name="connsiteX3" fmla="*/ 26179 w 78537"/>
                <a:gd name="connsiteY3" fmla="*/ 52358 h 117806"/>
                <a:gd name="connsiteX4" fmla="*/ 26179 w 78537"/>
                <a:gd name="connsiteY4" fmla="*/ 39269 h 117806"/>
                <a:gd name="connsiteX5" fmla="*/ 39269 w 78537"/>
                <a:gd name="connsiteY5" fmla="*/ 26179 h 117806"/>
                <a:gd name="connsiteX6" fmla="*/ 52358 w 78537"/>
                <a:gd name="connsiteY6" fmla="*/ 39269 h 117806"/>
                <a:gd name="connsiteX7" fmla="*/ 52358 w 78537"/>
                <a:gd name="connsiteY7" fmla="*/ 117806 h 117806"/>
                <a:gd name="connsiteX8" fmla="*/ 78537 w 78537"/>
                <a:gd name="connsiteY8" fmla="*/ 117806 h 117806"/>
                <a:gd name="connsiteX9" fmla="*/ 78537 w 78537"/>
                <a:gd name="connsiteY9" fmla="*/ 39269 h 117806"/>
                <a:gd name="connsiteX10" fmla="*/ 39269 w 78537"/>
                <a:gd name="connsiteY10" fmla="*/ 0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537" h="117806">
                  <a:moveTo>
                    <a:pt x="39269" y="0"/>
                  </a:moveTo>
                  <a:cubicBezTo>
                    <a:pt x="17579" y="0"/>
                    <a:pt x="0" y="17606"/>
                    <a:pt x="0" y="39269"/>
                  </a:cubicBezTo>
                  <a:lnTo>
                    <a:pt x="0" y="52358"/>
                  </a:lnTo>
                  <a:lnTo>
                    <a:pt x="26179" y="52358"/>
                  </a:lnTo>
                  <a:lnTo>
                    <a:pt x="26179" y="39269"/>
                  </a:lnTo>
                  <a:cubicBezTo>
                    <a:pt x="26179" y="32069"/>
                    <a:pt x="32050" y="26179"/>
                    <a:pt x="39269" y="26179"/>
                  </a:cubicBezTo>
                  <a:cubicBezTo>
                    <a:pt x="46487" y="26179"/>
                    <a:pt x="52358" y="32069"/>
                    <a:pt x="52358" y="39269"/>
                  </a:cubicBezTo>
                  <a:lnTo>
                    <a:pt x="52358" y="117806"/>
                  </a:lnTo>
                  <a:lnTo>
                    <a:pt x="78537" y="117806"/>
                  </a:lnTo>
                  <a:lnTo>
                    <a:pt x="78537" y="39269"/>
                  </a:lnTo>
                  <a:cubicBezTo>
                    <a:pt x="78537" y="17606"/>
                    <a:pt x="60958" y="0"/>
                    <a:pt x="39269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1" name="Dowolny kształt: kształt 1060"/>
            <p:cNvSpPr/>
            <p:nvPr/>
          </p:nvSpPr>
          <p:spPr>
            <a:xfrm>
              <a:off x="7271725" y="7551569"/>
              <a:ext cx="96869" cy="132008"/>
            </a:xfrm>
            <a:custGeom>
              <a:avLst/>
              <a:gdLst>
                <a:gd name="connsiteX0" fmla="*/ 96863 w 96869"/>
                <a:gd name="connsiteY0" fmla="*/ 24019 h 132008"/>
                <a:gd name="connsiteX1" fmla="*/ 86385 w 96869"/>
                <a:gd name="connsiteY1" fmla="*/ 0 h 132008"/>
                <a:gd name="connsiteX2" fmla="*/ 0 w 96869"/>
                <a:gd name="connsiteY2" fmla="*/ 132008 h 132008"/>
                <a:gd name="connsiteX3" fmla="*/ 26179 w 96869"/>
                <a:gd name="connsiteY3" fmla="*/ 132008 h 132008"/>
                <a:gd name="connsiteX4" fmla="*/ 96870 w 96869"/>
                <a:gd name="connsiteY4" fmla="*/ 24019 h 132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69" h="132008">
                  <a:moveTo>
                    <a:pt x="96863" y="24019"/>
                  </a:moveTo>
                  <a:lnTo>
                    <a:pt x="86385" y="0"/>
                  </a:lnTo>
                  <a:cubicBezTo>
                    <a:pt x="33909" y="22907"/>
                    <a:pt x="0" y="74742"/>
                    <a:pt x="0" y="132008"/>
                  </a:cubicBezTo>
                  <a:lnTo>
                    <a:pt x="26179" y="132008"/>
                  </a:lnTo>
                  <a:cubicBezTo>
                    <a:pt x="26179" y="85148"/>
                    <a:pt x="53929" y="42803"/>
                    <a:pt x="96870" y="2401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2" name="Dowolny kształt: kształt 1061"/>
            <p:cNvSpPr/>
            <p:nvPr/>
          </p:nvSpPr>
          <p:spPr>
            <a:xfrm>
              <a:off x="7415704" y="7539592"/>
              <a:ext cx="143985" cy="209433"/>
            </a:xfrm>
            <a:custGeom>
              <a:avLst/>
              <a:gdLst>
                <a:gd name="connsiteX0" fmla="*/ 101811 w 143985"/>
                <a:gd name="connsiteY0" fmla="*/ 42149 h 209433"/>
                <a:gd name="connsiteX1" fmla="*/ 0 w 143985"/>
                <a:gd name="connsiteY1" fmla="*/ 0 h 209433"/>
                <a:gd name="connsiteX2" fmla="*/ 0 w 143985"/>
                <a:gd name="connsiteY2" fmla="*/ 26179 h 209433"/>
                <a:gd name="connsiteX3" fmla="*/ 117806 w 143985"/>
                <a:gd name="connsiteY3" fmla="*/ 143985 h 209433"/>
                <a:gd name="connsiteX4" fmla="*/ 117806 w 143985"/>
                <a:gd name="connsiteY4" fmla="*/ 209433 h 209433"/>
                <a:gd name="connsiteX5" fmla="*/ 143985 w 143985"/>
                <a:gd name="connsiteY5" fmla="*/ 209433 h 209433"/>
                <a:gd name="connsiteX6" fmla="*/ 143985 w 143985"/>
                <a:gd name="connsiteY6" fmla="*/ 143985 h 209433"/>
                <a:gd name="connsiteX7" fmla="*/ 101811 w 143985"/>
                <a:gd name="connsiteY7" fmla="*/ 42149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985" h="209433">
                  <a:moveTo>
                    <a:pt x="101811" y="42149"/>
                  </a:moveTo>
                  <a:cubicBezTo>
                    <a:pt x="74617" y="14988"/>
                    <a:pt x="38457" y="0"/>
                    <a:pt x="0" y="0"/>
                  </a:cubicBezTo>
                  <a:lnTo>
                    <a:pt x="0" y="26179"/>
                  </a:lnTo>
                  <a:cubicBezTo>
                    <a:pt x="64957" y="26179"/>
                    <a:pt x="117806" y="79061"/>
                    <a:pt x="117806" y="143985"/>
                  </a:cubicBezTo>
                  <a:lnTo>
                    <a:pt x="117806" y="209433"/>
                  </a:lnTo>
                  <a:lnTo>
                    <a:pt x="143985" y="209433"/>
                  </a:lnTo>
                  <a:lnTo>
                    <a:pt x="143985" y="143985"/>
                  </a:lnTo>
                  <a:cubicBezTo>
                    <a:pt x="143985" y="105502"/>
                    <a:pt x="129011" y="69375"/>
                    <a:pt x="101811" y="4214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3" name="Dowolny kształt: kształt 1062"/>
            <p:cNvSpPr/>
            <p:nvPr/>
          </p:nvSpPr>
          <p:spPr>
            <a:xfrm>
              <a:off x="7324083" y="7605040"/>
              <a:ext cx="122165" cy="196343"/>
            </a:xfrm>
            <a:custGeom>
              <a:avLst/>
              <a:gdLst>
                <a:gd name="connsiteX0" fmla="*/ 113441 w 122165"/>
                <a:gd name="connsiteY0" fmla="*/ 29910 h 196343"/>
                <a:gd name="connsiteX1" fmla="*/ 122165 w 122165"/>
                <a:gd name="connsiteY1" fmla="*/ 5236 h 196343"/>
                <a:gd name="connsiteX2" fmla="*/ 91627 w 122165"/>
                <a:gd name="connsiteY2" fmla="*/ 0 h 196343"/>
                <a:gd name="connsiteX3" fmla="*/ 0 w 122165"/>
                <a:gd name="connsiteY3" fmla="*/ 91627 h 196343"/>
                <a:gd name="connsiteX4" fmla="*/ 0 w 122165"/>
                <a:gd name="connsiteY4" fmla="*/ 196344 h 196343"/>
                <a:gd name="connsiteX5" fmla="*/ 26179 w 122165"/>
                <a:gd name="connsiteY5" fmla="*/ 196344 h 196343"/>
                <a:gd name="connsiteX6" fmla="*/ 26179 w 122165"/>
                <a:gd name="connsiteY6" fmla="*/ 91627 h 196343"/>
                <a:gd name="connsiteX7" fmla="*/ 91627 w 122165"/>
                <a:gd name="connsiteY7" fmla="*/ 26179 h 196343"/>
                <a:gd name="connsiteX8" fmla="*/ 113448 w 122165"/>
                <a:gd name="connsiteY8" fmla="*/ 29910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165" h="196343">
                  <a:moveTo>
                    <a:pt x="113441" y="29910"/>
                  </a:moveTo>
                  <a:lnTo>
                    <a:pt x="122165" y="5236"/>
                  </a:lnTo>
                  <a:cubicBezTo>
                    <a:pt x="112368" y="1767"/>
                    <a:pt x="102092" y="0"/>
                    <a:pt x="91627" y="0"/>
                  </a:cubicBezTo>
                  <a:cubicBezTo>
                    <a:pt x="41101" y="0"/>
                    <a:pt x="0" y="41101"/>
                    <a:pt x="0" y="91627"/>
                  </a:cubicBezTo>
                  <a:lnTo>
                    <a:pt x="0" y="196344"/>
                  </a:lnTo>
                  <a:lnTo>
                    <a:pt x="26179" y="196344"/>
                  </a:lnTo>
                  <a:lnTo>
                    <a:pt x="26179" y="91627"/>
                  </a:lnTo>
                  <a:cubicBezTo>
                    <a:pt x="26179" y="55565"/>
                    <a:pt x="55539" y="26179"/>
                    <a:pt x="91627" y="26179"/>
                  </a:cubicBezTo>
                  <a:cubicBezTo>
                    <a:pt x="99121" y="26179"/>
                    <a:pt x="106458" y="27423"/>
                    <a:pt x="113448" y="2991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4" name="Dowolny kształt: kształt 1063"/>
            <p:cNvSpPr/>
            <p:nvPr/>
          </p:nvSpPr>
          <p:spPr>
            <a:xfrm>
              <a:off x="7472408" y="7650853"/>
              <a:ext cx="34929" cy="45813"/>
            </a:xfrm>
            <a:custGeom>
              <a:avLst/>
              <a:gdLst>
                <a:gd name="connsiteX0" fmla="*/ 0 w 34929"/>
                <a:gd name="connsiteY0" fmla="*/ 13090 h 45813"/>
                <a:gd name="connsiteX1" fmla="*/ 8750 w 34929"/>
                <a:gd name="connsiteY1" fmla="*/ 45813 h 45813"/>
                <a:gd name="connsiteX2" fmla="*/ 34929 w 34929"/>
                <a:gd name="connsiteY2" fmla="*/ 45813 h 45813"/>
                <a:gd name="connsiteX3" fmla="*/ 22665 w 34929"/>
                <a:gd name="connsiteY3" fmla="*/ 0 h 45813"/>
                <a:gd name="connsiteX4" fmla="*/ 6 w 34929"/>
                <a:gd name="connsiteY4" fmla="*/ 13090 h 4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9" h="45813">
                  <a:moveTo>
                    <a:pt x="0" y="13090"/>
                  </a:moveTo>
                  <a:cubicBezTo>
                    <a:pt x="5720" y="22972"/>
                    <a:pt x="8750" y="34295"/>
                    <a:pt x="8750" y="45813"/>
                  </a:cubicBezTo>
                  <a:lnTo>
                    <a:pt x="34929" y="45813"/>
                  </a:lnTo>
                  <a:cubicBezTo>
                    <a:pt x="34929" y="29714"/>
                    <a:pt x="30688" y="13875"/>
                    <a:pt x="22665" y="0"/>
                  </a:cubicBezTo>
                  <a:lnTo>
                    <a:pt x="6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065" name="Grafika 52"/>
          <p:cNvGrpSpPr/>
          <p:nvPr userDrawn="1"/>
        </p:nvGrpSpPr>
        <p:grpSpPr>
          <a:xfrm>
            <a:off x="31533915" y="11354739"/>
            <a:ext cx="410869" cy="616255"/>
            <a:chOff x="10203782" y="7879945"/>
            <a:chExt cx="209433" cy="314125"/>
          </a:xfrm>
          <a:solidFill>
            <a:srgbClr val="212E39"/>
          </a:solidFill>
        </p:grpSpPr>
        <p:sp>
          <p:nvSpPr>
            <p:cNvPr id="1066" name="Dowolny kształt: kształt 1065"/>
            <p:cNvSpPr/>
            <p:nvPr/>
          </p:nvSpPr>
          <p:spPr>
            <a:xfrm>
              <a:off x="10256009" y="8091972"/>
              <a:ext cx="108970" cy="49740"/>
            </a:xfrm>
            <a:custGeom>
              <a:avLst/>
              <a:gdLst>
                <a:gd name="connsiteX0" fmla="*/ 0 w 108970"/>
                <a:gd name="connsiteY0" fmla="*/ 10864 h 49740"/>
                <a:gd name="connsiteX1" fmla="*/ 105110 w 108970"/>
                <a:gd name="connsiteY1" fmla="*/ 49740 h 49740"/>
                <a:gd name="connsiteX2" fmla="*/ 108971 w 108970"/>
                <a:gd name="connsiteY2" fmla="*/ 37633 h 49740"/>
                <a:gd name="connsiteX3" fmla="*/ 4778 w 108970"/>
                <a:gd name="connsiteY3" fmla="*/ 0 h 49740"/>
                <a:gd name="connsiteX4" fmla="*/ 0 w 108970"/>
                <a:gd name="connsiteY4" fmla="*/ 10864 h 49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970" h="49740">
                  <a:moveTo>
                    <a:pt x="0" y="10864"/>
                  </a:moveTo>
                  <a:lnTo>
                    <a:pt x="105110" y="49740"/>
                  </a:lnTo>
                  <a:lnTo>
                    <a:pt x="108971" y="37633"/>
                  </a:lnTo>
                  <a:lnTo>
                    <a:pt x="4778" y="0"/>
                  </a:lnTo>
                  <a:lnTo>
                    <a:pt x="0" y="1086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7" name="Dowolny kształt: kształt 1066"/>
            <p:cNvSpPr/>
            <p:nvPr/>
          </p:nvSpPr>
          <p:spPr>
            <a:xfrm>
              <a:off x="10270016" y="8057088"/>
              <a:ext cx="30891" cy="32330"/>
            </a:xfrm>
            <a:custGeom>
              <a:avLst/>
              <a:gdLst>
                <a:gd name="connsiteX0" fmla="*/ 0 w 30891"/>
                <a:gd name="connsiteY0" fmla="*/ 21598 h 32330"/>
                <a:gd name="connsiteX1" fmla="*/ 5301 w 30891"/>
                <a:gd name="connsiteY1" fmla="*/ 28862 h 32330"/>
                <a:gd name="connsiteX2" fmla="*/ 13286 w 30891"/>
                <a:gd name="connsiteY2" fmla="*/ 22121 h 32330"/>
                <a:gd name="connsiteX3" fmla="*/ 15707 w 30891"/>
                <a:gd name="connsiteY3" fmla="*/ 32331 h 32330"/>
                <a:gd name="connsiteX4" fmla="*/ 24281 w 30891"/>
                <a:gd name="connsiteY4" fmla="*/ 29713 h 32330"/>
                <a:gd name="connsiteX5" fmla="*/ 20354 w 30891"/>
                <a:gd name="connsiteY5" fmla="*/ 19962 h 32330"/>
                <a:gd name="connsiteX6" fmla="*/ 30892 w 30891"/>
                <a:gd name="connsiteY6" fmla="*/ 20877 h 32330"/>
                <a:gd name="connsiteX7" fmla="*/ 30892 w 30891"/>
                <a:gd name="connsiteY7" fmla="*/ 11715 h 32330"/>
                <a:gd name="connsiteX8" fmla="*/ 20550 w 30891"/>
                <a:gd name="connsiteY8" fmla="*/ 12500 h 32330"/>
                <a:gd name="connsiteX9" fmla="*/ 24477 w 30891"/>
                <a:gd name="connsiteY9" fmla="*/ 2814 h 32330"/>
                <a:gd name="connsiteX10" fmla="*/ 15969 w 30891"/>
                <a:gd name="connsiteY10" fmla="*/ 0 h 32330"/>
                <a:gd name="connsiteX11" fmla="*/ 13351 w 30891"/>
                <a:gd name="connsiteY11" fmla="*/ 10079 h 32330"/>
                <a:gd name="connsiteX12" fmla="*/ 5497 w 30891"/>
                <a:gd name="connsiteY12" fmla="*/ 3272 h 32330"/>
                <a:gd name="connsiteX13" fmla="*/ 0 w 30891"/>
                <a:gd name="connsiteY13" fmla="*/ 10603 h 32330"/>
                <a:gd name="connsiteX14" fmla="*/ 8966 w 30891"/>
                <a:gd name="connsiteY14" fmla="*/ 16231 h 32330"/>
                <a:gd name="connsiteX15" fmla="*/ 0 w 30891"/>
                <a:gd name="connsiteY15" fmla="*/ 21598 h 3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891" h="32330">
                  <a:moveTo>
                    <a:pt x="0" y="21598"/>
                  </a:moveTo>
                  <a:lnTo>
                    <a:pt x="5301" y="28862"/>
                  </a:lnTo>
                  <a:lnTo>
                    <a:pt x="13286" y="22121"/>
                  </a:lnTo>
                  <a:lnTo>
                    <a:pt x="15707" y="32331"/>
                  </a:lnTo>
                  <a:lnTo>
                    <a:pt x="24281" y="29713"/>
                  </a:lnTo>
                  <a:lnTo>
                    <a:pt x="20354" y="19962"/>
                  </a:lnTo>
                  <a:lnTo>
                    <a:pt x="30892" y="20877"/>
                  </a:lnTo>
                  <a:lnTo>
                    <a:pt x="30892" y="11715"/>
                  </a:lnTo>
                  <a:lnTo>
                    <a:pt x="20550" y="12500"/>
                  </a:lnTo>
                  <a:lnTo>
                    <a:pt x="24477" y="2814"/>
                  </a:lnTo>
                  <a:lnTo>
                    <a:pt x="15969" y="0"/>
                  </a:lnTo>
                  <a:lnTo>
                    <a:pt x="13351" y="10079"/>
                  </a:lnTo>
                  <a:lnTo>
                    <a:pt x="5497" y="3272"/>
                  </a:lnTo>
                  <a:lnTo>
                    <a:pt x="0" y="10603"/>
                  </a:lnTo>
                  <a:lnTo>
                    <a:pt x="8966" y="16231"/>
                  </a:lnTo>
                  <a:lnTo>
                    <a:pt x="0" y="2159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8" name="Dowolny kształt: kształt 1067"/>
            <p:cNvSpPr/>
            <p:nvPr/>
          </p:nvSpPr>
          <p:spPr>
            <a:xfrm>
              <a:off x="10306863" y="8069327"/>
              <a:ext cx="30891" cy="32265"/>
            </a:xfrm>
            <a:custGeom>
              <a:avLst/>
              <a:gdLst>
                <a:gd name="connsiteX0" fmla="*/ 65 w 30891"/>
                <a:gd name="connsiteY0" fmla="*/ 21598 h 32265"/>
                <a:gd name="connsiteX1" fmla="*/ 5301 w 30891"/>
                <a:gd name="connsiteY1" fmla="*/ 28797 h 32265"/>
                <a:gd name="connsiteX2" fmla="*/ 13286 w 30891"/>
                <a:gd name="connsiteY2" fmla="*/ 22121 h 32265"/>
                <a:gd name="connsiteX3" fmla="*/ 15707 w 30891"/>
                <a:gd name="connsiteY3" fmla="*/ 32266 h 32265"/>
                <a:gd name="connsiteX4" fmla="*/ 24281 w 30891"/>
                <a:gd name="connsiteY4" fmla="*/ 29648 h 32265"/>
                <a:gd name="connsiteX5" fmla="*/ 20354 w 30891"/>
                <a:gd name="connsiteY5" fmla="*/ 19962 h 32265"/>
                <a:gd name="connsiteX6" fmla="*/ 30892 w 30891"/>
                <a:gd name="connsiteY6" fmla="*/ 20812 h 32265"/>
                <a:gd name="connsiteX7" fmla="*/ 30892 w 30891"/>
                <a:gd name="connsiteY7" fmla="*/ 11650 h 32265"/>
                <a:gd name="connsiteX8" fmla="*/ 20551 w 30891"/>
                <a:gd name="connsiteY8" fmla="*/ 12435 h 32265"/>
                <a:gd name="connsiteX9" fmla="*/ 24478 w 30891"/>
                <a:gd name="connsiteY9" fmla="*/ 2814 h 32265"/>
                <a:gd name="connsiteX10" fmla="*/ 15970 w 30891"/>
                <a:gd name="connsiteY10" fmla="*/ 0 h 32265"/>
                <a:gd name="connsiteX11" fmla="*/ 13352 w 30891"/>
                <a:gd name="connsiteY11" fmla="*/ 10079 h 32265"/>
                <a:gd name="connsiteX12" fmla="*/ 5498 w 30891"/>
                <a:gd name="connsiteY12" fmla="*/ 3207 h 32265"/>
                <a:gd name="connsiteX13" fmla="*/ 0 w 30891"/>
                <a:gd name="connsiteY13" fmla="*/ 10537 h 32265"/>
                <a:gd name="connsiteX14" fmla="*/ 8966 w 30891"/>
                <a:gd name="connsiteY14" fmla="*/ 16165 h 32265"/>
                <a:gd name="connsiteX15" fmla="*/ 65 w 30891"/>
                <a:gd name="connsiteY15" fmla="*/ 21598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891" h="32265">
                  <a:moveTo>
                    <a:pt x="65" y="21598"/>
                  </a:moveTo>
                  <a:lnTo>
                    <a:pt x="5301" y="28797"/>
                  </a:lnTo>
                  <a:lnTo>
                    <a:pt x="13286" y="22121"/>
                  </a:lnTo>
                  <a:lnTo>
                    <a:pt x="15707" y="32266"/>
                  </a:lnTo>
                  <a:lnTo>
                    <a:pt x="24281" y="29648"/>
                  </a:lnTo>
                  <a:lnTo>
                    <a:pt x="20354" y="19962"/>
                  </a:lnTo>
                  <a:lnTo>
                    <a:pt x="30892" y="20812"/>
                  </a:lnTo>
                  <a:lnTo>
                    <a:pt x="30892" y="11650"/>
                  </a:lnTo>
                  <a:lnTo>
                    <a:pt x="20551" y="12435"/>
                  </a:lnTo>
                  <a:lnTo>
                    <a:pt x="24478" y="2814"/>
                  </a:lnTo>
                  <a:lnTo>
                    <a:pt x="15970" y="0"/>
                  </a:lnTo>
                  <a:lnTo>
                    <a:pt x="13352" y="10079"/>
                  </a:lnTo>
                  <a:lnTo>
                    <a:pt x="5498" y="3207"/>
                  </a:lnTo>
                  <a:lnTo>
                    <a:pt x="0" y="10537"/>
                  </a:lnTo>
                  <a:lnTo>
                    <a:pt x="8966" y="16165"/>
                  </a:lnTo>
                  <a:lnTo>
                    <a:pt x="65" y="2159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9" name="Dowolny kształt: kształt 1068"/>
            <p:cNvSpPr/>
            <p:nvPr/>
          </p:nvSpPr>
          <p:spPr>
            <a:xfrm>
              <a:off x="10343710" y="8081631"/>
              <a:ext cx="30826" cy="32265"/>
            </a:xfrm>
            <a:custGeom>
              <a:avLst/>
              <a:gdLst>
                <a:gd name="connsiteX0" fmla="*/ 30826 w 30826"/>
                <a:gd name="connsiteY0" fmla="*/ 20812 h 32265"/>
                <a:gd name="connsiteX1" fmla="*/ 30826 w 30826"/>
                <a:gd name="connsiteY1" fmla="*/ 11715 h 32265"/>
                <a:gd name="connsiteX2" fmla="*/ 20485 w 30826"/>
                <a:gd name="connsiteY2" fmla="*/ 12435 h 32265"/>
                <a:gd name="connsiteX3" fmla="*/ 24412 w 30826"/>
                <a:gd name="connsiteY3" fmla="*/ 2814 h 32265"/>
                <a:gd name="connsiteX4" fmla="*/ 15904 w 30826"/>
                <a:gd name="connsiteY4" fmla="*/ 0 h 32265"/>
                <a:gd name="connsiteX5" fmla="*/ 13286 w 30826"/>
                <a:gd name="connsiteY5" fmla="*/ 10079 h 32265"/>
                <a:gd name="connsiteX6" fmla="*/ 5498 w 30826"/>
                <a:gd name="connsiteY6" fmla="*/ 3272 h 32265"/>
                <a:gd name="connsiteX7" fmla="*/ 0 w 30826"/>
                <a:gd name="connsiteY7" fmla="*/ 10537 h 32265"/>
                <a:gd name="connsiteX8" fmla="*/ 8966 w 30826"/>
                <a:gd name="connsiteY8" fmla="*/ 16166 h 32265"/>
                <a:gd name="connsiteX9" fmla="*/ 0 w 30826"/>
                <a:gd name="connsiteY9" fmla="*/ 21598 h 32265"/>
                <a:gd name="connsiteX10" fmla="*/ 5236 w 30826"/>
                <a:gd name="connsiteY10" fmla="*/ 28797 h 32265"/>
                <a:gd name="connsiteX11" fmla="*/ 13286 w 30826"/>
                <a:gd name="connsiteY11" fmla="*/ 22121 h 32265"/>
                <a:gd name="connsiteX12" fmla="*/ 15707 w 30826"/>
                <a:gd name="connsiteY12" fmla="*/ 32266 h 32265"/>
                <a:gd name="connsiteX13" fmla="*/ 24216 w 30826"/>
                <a:gd name="connsiteY13" fmla="*/ 29648 h 32265"/>
                <a:gd name="connsiteX14" fmla="*/ 20289 w 30826"/>
                <a:gd name="connsiteY14" fmla="*/ 19962 h 32265"/>
                <a:gd name="connsiteX15" fmla="*/ 30826 w 30826"/>
                <a:gd name="connsiteY15" fmla="*/ 20812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826" h="32265">
                  <a:moveTo>
                    <a:pt x="30826" y="20812"/>
                  </a:moveTo>
                  <a:lnTo>
                    <a:pt x="30826" y="11715"/>
                  </a:lnTo>
                  <a:lnTo>
                    <a:pt x="20485" y="12435"/>
                  </a:lnTo>
                  <a:lnTo>
                    <a:pt x="24412" y="2814"/>
                  </a:lnTo>
                  <a:lnTo>
                    <a:pt x="15904" y="0"/>
                  </a:lnTo>
                  <a:lnTo>
                    <a:pt x="13286" y="10079"/>
                  </a:lnTo>
                  <a:lnTo>
                    <a:pt x="5498" y="3272"/>
                  </a:lnTo>
                  <a:lnTo>
                    <a:pt x="0" y="10537"/>
                  </a:lnTo>
                  <a:lnTo>
                    <a:pt x="8966" y="16166"/>
                  </a:lnTo>
                  <a:lnTo>
                    <a:pt x="0" y="21598"/>
                  </a:lnTo>
                  <a:lnTo>
                    <a:pt x="5236" y="28797"/>
                  </a:lnTo>
                  <a:lnTo>
                    <a:pt x="13286" y="22121"/>
                  </a:lnTo>
                  <a:lnTo>
                    <a:pt x="15707" y="32266"/>
                  </a:lnTo>
                  <a:lnTo>
                    <a:pt x="24216" y="29648"/>
                  </a:lnTo>
                  <a:lnTo>
                    <a:pt x="20289" y="19962"/>
                  </a:lnTo>
                  <a:lnTo>
                    <a:pt x="30826" y="2081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70" name="Dowolny kształt: kształt 1069"/>
            <p:cNvSpPr/>
            <p:nvPr/>
          </p:nvSpPr>
          <p:spPr>
            <a:xfrm>
              <a:off x="10203782" y="7879945"/>
              <a:ext cx="209433" cy="314125"/>
            </a:xfrm>
            <a:custGeom>
              <a:avLst/>
              <a:gdLst>
                <a:gd name="connsiteX0" fmla="*/ 85344 w 209433"/>
                <a:gd name="connsiteY0" fmla="*/ 158163 h 314125"/>
                <a:gd name="connsiteX1" fmla="*/ 85672 w 209433"/>
                <a:gd name="connsiteY1" fmla="*/ 157574 h 314125"/>
                <a:gd name="connsiteX2" fmla="*/ 117806 w 209433"/>
                <a:gd name="connsiteY2" fmla="*/ 91472 h 314125"/>
                <a:gd name="connsiteX3" fmla="*/ 52358 w 209433"/>
                <a:gd name="connsiteY3" fmla="*/ 130740 h 314125"/>
                <a:gd name="connsiteX4" fmla="*/ 65448 w 209433"/>
                <a:gd name="connsiteY4" fmla="*/ 143830 h 314125"/>
                <a:gd name="connsiteX5" fmla="*/ 60604 w 209433"/>
                <a:gd name="connsiteY5" fmla="*/ 150506 h 314125"/>
                <a:gd name="connsiteX6" fmla="*/ 39269 w 209433"/>
                <a:gd name="connsiteY6" fmla="*/ 143961 h 314125"/>
                <a:gd name="connsiteX7" fmla="*/ 35604 w 209433"/>
                <a:gd name="connsiteY7" fmla="*/ 155022 h 314125"/>
                <a:gd name="connsiteX8" fmla="*/ 35342 w 209433"/>
                <a:gd name="connsiteY8" fmla="*/ 154891 h 314125"/>
                <a:gd name="connsiteX9" fmla="*/ 25263 w 209433"/>
                <a:gd name="connsiteY9" fmla="*/ 143175 h 314125"/>
                <a:gd name="connsiteX10" fmla="*/ 26375 w 209433"/>
                <a:gd name="connsiteY10" fmla="*/ 127730 h 314125"/>
                <a:gd name="connsiteX11" fmla="*/ 62372 w 209433"/>
                <a:gd name="connsiteY11" fmla="*/ 56326 h 314125"/>
                <a:gd name="connsiteX12" fmla="*/ 88420 w 209433"/>
                <a:gd name="connsiteY12" fmla="*/ 40815 h 314125"/>
                <a:gd name="connsiteX13" fmla="*/ 75920 w 209433"/>
                <a:gd name="connsiteY13" fmla="*/ 2986 h 314125"/>
                <a:gd name="connsiteX14" fmla="*/ 67346 w 209433"/>
                <a:gd name="connsiteY14" fmla="*/ 303 h 314125"/>
                <a:gd name="connsiteX15" fmla="*/ 38091 w 209433"/>
                <a:gd name="connsiteY15" fmla="*/ 15487 h 314125"/>
                <a:gd name="connsiteX16" fmla="*/ 41167 w 209433"/>
                <a:gd name="connsiteY16" fmla="*/ 45658 h 314125"/>
                <a:gd name="connsiteX17" fmla="*/ 5171 w 209433"/>
                <a:gd name="connsiteY17" fmla="*/ 117062 h 314125"/>
                <a:gd name="connsiteX18" fmla="*/ 2749 w 209433"/>
                <a:gd name="connsiteY18" fmla="*/ 150637 h 314125"/>
                <a:gd name="connsiteX19" fmla="*/ 24674 w 209433"/>
                <a:gd name="connsiteY19" fmla="*/ 176161 h 314125"/>
                <a:gd name="connsiteX20" fmla="*/ 26572 w 209433"/>
                <a:gd name="connsiteY20" fmla="*/ 177077 h 314125"/>
                <a:gd name="connsiteX21" fmla="*/ 28012 w 209433"/>
                <a:gd name="connsiteY21" fmla="*/ 177797 h 314125"/>
                <a:gd name="connsiteX22" fmla="*/ 0 w 209433"/>
                <a:gd name="connsiteY22" fmla="*/ 261767 h 314125"/>
                <a:gd name="connsiteX23" fmla="*/ 170164 w 209433"/>
                <a:gd name="connsiteY23" fmla="*/ 314125 h 314125"/>
                <a:gd name="connsiteX24" fmla="*/ 209433 w 209433"/>
                <a:gd name="connsiteY24" fmla="*/ 196319 h 314125"/>
                <a:gd name="connsiteX25" fmla="*/ 85344 w 209433"/>
                <a:gd name="connsiteY25" fmla="*/ 158163 h 314125"/>
                <a:gd name="connsiteX26" fmla="*/ 50984 w 209433"/>
                <a:gd name="connsiteY26" fmla="*/ 26286 h 314125"/>
                <a:gd name="connsiteX27" fmla="*/ 64793 w 209433"/>
                <a:gd name="connsiteY27" fmla="*/ 16010 h 314125"/>
                <a:gd name="connsiteX28" fmla="*/ 75134 w 209433"/>
                <a:gd name="connsiteY28" fmla="*/ 29885 h 314125"/>
                <a:gd name="connsiteX29" fmla="*/ 61259 w 209433"/>
                <a:gd name="connsiteY29" fmla="*/ 40161 h 314125"/>
                <a:gd name="connsiteX30" fmla="*/ 50984 w 209433"/>
                <a:gd name="connsiteY30" fmla="*/ 26286 h 314125"/>
                <a:gd name="connsiteX31" fmla="*/ 161787 w 209433"/>
                <a:gd name="connsiteY31" fmla="*/ 297828 h 314125"/>
                <a:gd name="connsiteX32" fmla="*/ 16689 w 209433"/>
                <a:gd name="connsiteY32" fmla="*/ 253194 h 314125"/>
                <a:gd name="connsiteX33" fmla="*/ 40578 w 209433"/>
                <a:gd name="connsiteY33" fmla="*/ 181397 h 314125"/>
                <a:gd name="connsiteX34" fmla="*/ 77097 w 209433"/>
                <a:gd name="connsiteY34" fmla="*/ 169289 h 314125"/>
                <a:gd name="connsiteX35" fmla="*/ 192809 w 209433"/>
                <a:gd name="connsiteY35" fmla="*/ 204893 h 314125"/>
                <a:gd name="connsiteX36" fmla="*/ 161787 w 209433"/>
                <a:gd name="connsiteY36" fmla="*/ 297828 h 31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9433" h="314125">
                  <a:moveTo>
                    <a:pt x="85344" y="158163"/>
                  </a:moveTo>
                  <a:cubicBezTo>
                    <a:pt x="85475" y="157967"/>
                    <a:pt x="85540" y="157770"/>
                    <a:pt x="85672" y="157574"/>
                  </a:cubicBezTo>
                  <a:lnTo>
                    <a:pt x="117806" y="91472"/>
                  </a:lnTo>
                  <a:lnTo>
                    <a:pt x="52358" y="130740"/>
                  </a:lnTo>
                  <a:lnTo>
                    <a:pt x="65448" y="143830"/>
                  </a:lnTo>
                  <a:cubicBezTo>
                    <a:pt x="64270" y="146186"/>
                    <a:pt x="62634" y="148477"/>
                    <a:pt x="60604" y="150506"/>
                  </a:cubicBezTo>
                  <a:lnTo>
                    <a:pt x="39269" y="143961"/>
                  </a:lnTo>
                  <a:lnTo>
                    <a:pt x="35604" y="155022"/>
                  </a:lnTo>
                  <a:lnTo>
                    <a:pt x="35342" y="154891"/>
                  </a:lnTo>
                  <a:cubicBezTo>
                    <a:pt x="30564" y="152469"/>
                    <a:pt x="26965" y="148346"/>
                    <a:pt x="25263" y="143175"/>
                  </a:cubicBezTo>
                  <a:cubicBezTo>
                    <a:pt x="23561" y="138005"/>
                    <a:pt x="23954" y="132573"/>
                    <a:pt x="26375" y="127730"/>
                  </a:cubicBezTo>
                  <a:lnTo>
                    <a:pt x="62372" y="56326"/>
                  </a:lnTo>
                  <a:cubicBezTo>
                    <a:pt x="73236" y="56653"/>
                    <a:pt x="83446" y="50698"/>
                    <a:pt x="88420" y="40815"/>
                  </a:cubicBezTo>
                  <a:cubicBezTo>
                    <a:pt x="95358" y="26940"/>
                    <a:pt x="89795" y="9989"/>
                    <a:pt x="75920" y="2986"/>
                  </a:cubicBezTo>
                  <a:cubicBezTo>
                    <a:pt x="73236" y="1612"/>
                    <a:pt x="70356" y="761"/>
                    <a:pt x="67346" y="303"/>
                  </a:cubicBezTo>
                  <a:cubicBezTo>
                    <a:pt x="55303" y="-1464"/>
                    <a:pt x="43588" y="4622"/>
                    <a:pt x="38091" y="15487"/>
                  </a:cubicBezTo>
                  <a:cubicBezTo>
                    <a:pt x="33116" y="25369"/>
                    <a:pt x="34491" y="37150"/>
                    <a:pt x="41167" y="45658"/>
                  </a:cubicBezTo>
                  <a:lnTo>
                    <a:pt x="5171" y="117062"/>
                  </a:lnTo>
                  <a:cubicBezTo>
                    <a:pt x="-65" y="127534"/>
                    <a:pt x="-982" y="139445"/>
                    <a:pt x="2749" y="150637"/>
                  </a:cubicBezTo>
                  <a:cubicBezTo>
                    <a:pt x="6414" y="161828"/>
                    <a:pt x="14202" y="170860"/>
                    <a:pt x="24674" y="176161"/>
                  </a:cubicBezTo>
                  <a:lnTo>
                    <a:pt x="26572" y="177077"/>
                  </a:lnTo>
                  <a:cubicBezTo>
                    <a:pt x="27030" y="177339"/>
                    <a:pt x="27488" y="177535"/>
                    <a:pt x="28012" y="177797"/>
                  </a:cubicBezTo>
                  <a:lnTo>
                    <a:pt x="0" y="261767"/>
                  </a:lnTo>
                  <a:lnTo>
                    <a:pt x="170164" y="314125"/>
                  </a:lnTo>
                  <a:lnTo>
                    <a:pt x="209433" y="196319"/>
                  </a:lnTo>
                  <a:lnTo>
                    <a:pt x="85344" y="158163"/>
                  </a:lnTo>
                  <a:close/>
                  <a:moveTo>
                    <a:pt x="50984" y="26286"/>
                  </a:moveTo>
                  <a:cubicBezTo>
                    <a:pt x="51966" y="19610"/>
                    <a:pt x="58118" y="15029"/>
                    <a:pt x="64793" y="16010"/>
                  </a:cubicBezTo>
                  <a:cubicBezTo>
                    <a:pt x="71469" y="16992"/>
                    <a:pt x="76116" y="23210"/>
                    <a:pt x="75134" y="29885"/>
                  </a:cubicBezTo>
                  <a:cubicBezTo>
                    <a:pt x="74152" y="36495"/>
                    <a:pt x="67935" y="41142"/>
                    <a:pt x="61259" y="40161"/>
                  </a:cubicBezTo>
                  <a:cubicBezTo>
                    <a:pt x="54584" y="39179"/>
                    <a:pt x="50002" y="32962"/>
                    <a:pt x="50984" y="26286"/>
                  </a:cubicBezTo>
                  <a:close/>
                  <a:moveTo>
                    <a:pt x="161787" y="297828"/>
                  </a:moveTo>
                  <a:lnTo>
                    <a:pt x="16689" y="253194"/>
                  </a:lnTo>
                  <a:lnTo>
                    <a:pt x="40578" y="181397"/>
                  </a:lnTo>
                  <a:cubicBezTo>
                    <a:pt x="54257" y="183164"/>
                    <a:pt x="67608" y="178517"/>
                    <a:pt x="77097" y="169289"/>
                  </a:cubicBezTo>
                  <a:lnTo>
                    <a:pt x="192809" y="204893"/>
                  </a:lnTo>
                  <a:lnTo>
                    <a:pt x="161787" y="29782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071" name="Dowolny kształt: kształt 1070"/>
          <p:cNvSpPr/>
          <p:nvPr userDrawn="1"/>
        </p:nvSpPr>
        <p:spPr>
          <a:xfrm>
            <a:off x="25756068" y="235547"/>
            <a:ext cx="616302" cy="359509"/>
          </a:xfrm>
          <a:custGeom>
            <a:avLst/>
            <a:gdLst>
              <a:gd name="connsiteX0" fmla="*/ 287971 w 314149"/>
              <a:gd name="connsiteY0" fmla="*/ 65448 h 183253"/>
              <a:gd name="connsiteX1" fmla="*/ 261791 w 314149"/>
              <a:gd name="connsiteY1" fmla="*/ 65448 h 183253"/>
              <a:gd name="connsiteX2" fmla="*/ 235612 w 314149"/>
              <a:gd name="connsiteY2" fmla="*/ 26179 h 183253"/>
              <a:gd name="connsiteX3" fmla="*/ 170164 w 314149"/>
              <a:gd name="connsiteY3" fmla="*/ 26179 h 183253"/>
              <a:gd name="connsiteX4" fmla="*/ 157075 w 314149"/>
              <a:gd name="connsiteY4" fmla="*/ 0 h 183253"/>
              <a:gd name="connsiteX5" fmla="*/ 78537 w 314149"/>
              <a:gd name="connsiteY5" fmla="*/ 0 h 183253"/>
              <a:gd name="connsiteX6" fmla="*/ 52358 w 314149"/>
              <a:gd name="connsiteY6" fmla="*/ 52358 h 183253"/>
              <a:gd name="connsiteX7" fmla="*/ 26179 w 314149"/>
              <a:gd name="connsiteY7" fmla="*/ 52358 h 183253"/>
              <a:gd name="connsiteX8" fmla="*/ 0 w 314149"/>
              <a:gd name="connsiteY8" fmla="*/ 91627 h 183253"/>
              <a:gd name="connsiteX9" fmla="*/ 0 w 314149"/>
              <a:gd name="connsiteY9" fmla="*/ 143985 h 183253"/>
              <a:gd name="connsiteX10" fmla="*/ 26179 w 314149"/>
              <a:gd name="connsiteY10" fmla="*/ 183254 h 183253"/>
              <a:gd name="connsiteX11" fmla="*/ 287971 w 314149"/>
              <a:gd name="connsiteY11" fmla="*/ 183254 h 183253"/>
              <a:gd name="connsiteX12" fmla="*/ 314150 w 314149"/>
              <a:gd name="connsiteY12" fmla="*/ 157075 h 183253"/>
              <a:gd name="connsiteX13" fmla="*/ 314150 w 314149"/>
              <a:gd name="connsiteY13" fmla="*/ 91627 h 183253"/>
              <a:gd name="connsiteX14" fmla="*/ 287971 w 314149"/>
              <a:gd name="connsiteY14" fmla="*/ 65448 h 183253"/>
              <a:gd name="connsiteX15" fmla="*/ 40192 w 314149"/>
              <a:gd name="connsiteY15" fmla="*/ 157075 h 183253"/>
              <a:gd name="connsiteX16" fmla="*/ 26179 w 314149"/>
              <a:gd name="connsiteY16" fmla="*/ 136059 h 183253"/>
              <a:gd name="connsiteX17" fmla="*/ 26179 w 314149"/>
              <a:gd name="connsiteY17" fmla="*/ 99553 h 183253"/>
              <a:gd name="connsiteX18" fmla="*/ 40192 w 314149"/>
              <a:gd name="connsiteY18" fmla="*/ 78537 h 183253"/>
              <a:gd name="connsiteX19" fmla="*/ 68537 w 314149"/>
              <a:gd name="connsiteY19" fmla="*/ 78537 h 183253"/>
              <a:gd name="connsiteX20" fmla="*/ 75775 w 314149"/>
              <a:gd name="connsiteY20" fmla="*/ 64067 h 183253"/>
              <a:gd name="connsiteX21" fmla="*/ 94716 w 314149"/>
              <a:gd name="connsiteY21" fmla="*/ 26179 h 183253"/>
              <a:gd name="connsiteX22" fmla="*/ 140896 w 314149"/>
              <a:gd name="connsiteY22" fmla="*/ 26179 h 183253"/>
              <a:gd name="connsiteX23" fmla="*/ 146747 w 314149"/>
              <a:gd name="connsiteY23" fmla="*/ 37888 h 183253"/>
              <a:gd name="connsiteX24" fmla="*/ 153986 w 314149"/>
              <a:gd name="connsiteY24" fmla="*/ 52358 h 183253"/>
              <a:gd name="connsiteX25" fmla="*/ 221600 w 314149"/>
              <a:gd name="connsiteY25" fmla="*/ 52358 h 183253"/>
              <a:gd name="connsiteX26" fmla="*/ 240004 w 314149"/>
              <a:gd name="connsiteY26" fmla="*/ 79971 h 183253"/>
              <a:gd name="connsiteX27" fmla="*/ 243989 w 314149"/>
              <a:gd name="connsiteY27" fmla="*/ 85946 h 183253"/>
              <a:gd name="connsiteX28" fmla="*/ 182233 w 314149"/>
              <a:gd name="connsiteY28" fmla="*/ 157075 h 183253"/>
              <a:gd name="connsiteX29" fmla="*/ 40185 w 314149"/>
              <a:gd name="connsiteY29" fmla="*/ 157075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4149" h="183253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40192" y="157075"/>
                </a:moveTo>
                <a:lnTo>
                  <a:pt x="26179" y="136059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3989" y="85946"/>
                </a:lnTo>
                <a:lnTo>
                  <a:pt x="182233" y="157075"/>
                </a:lnTo>
                <a:lnTo>
                  <a:pt x="40185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072" name="Grafika 52"/>
          <p:cNvGrpSpPr/>
          <p:nvPr userDrawn="1"/>
        </p:nvGrpSpPr>
        <p:grpSpPr>
          <a:xfrm>
            <a:off x="27091392" y="235547"/>
            <a:ext cx="616302" cy="590624"/>
            <a:chOff x="7939286" y="2212137"/>
            <a:chExt cx="314149" cy="301060"/>
          </a:xfrm>
          <a:solidFill>
            <a:srgbClr val="212E39"/>
          </a:solidFill>
        </p:grpSpPr>
        <p:sp>
          <p:nvSpPr>
            <p:cNvPr id="1073" name="Dowolny kształt: kształt 1072"/>
            <p:cNvSpPr/>
            <p:nvPr/>
          </p:nvSpPr>
          <p:spPr>
            <a:xfrm>
              <a:off x="7978555" y="2341586"/>
              <a:ext cx="235612" cy="171610"/>
            </a:xfrm>
            <a:custGeom>
              <a:avLst/>
              <a:gdLst>
                <a:gd name="connsiteX0" fmla="*/ 222523 w 235612"/>
                <a:gd name="connsiteY0" fmla="*/ 119253 h 171610"/>
                <a:gd name="connsiteX1" fmla="*/ 222234 w 235612"/>
                <a:gd name="connsiteY1" fmla="*/ 0 h 171610"/>
                <a:gd name="connsiteX2" fmla="*/ 13770 w 235612"/>
                <a:gd name="connsiteY2" fmla="*/ 0 h 171610"/>
                <a:gd name="connsiteX3" fmla="*/ 13090 w 235612"/>
                <a:gd name="connsiteY3" fmla="*/ 119253 h 171610"/>
                <a:gd name="connsiteX4" fmla="*/ 26179 w 235612"/>
                <a:gd name="connsiteY4" fmla="*/ 132342 h 171610"/>
                <a:gd name="connsiteX5" fmla="*/ 0 w 235612"/>
                <a:gd name="connsiteY5" fmla="*/ 145432 h 171610"/>
                <a:gd name="connsiteX6" fmla="*/ 0 w 235612"/>
                <a:gd name="connsiteY6" fmla="*/ 171611 h 171610"/>
                <a:gd name="connsiteX7" fmla="*/ 235612 w 235612"/>
                <a:gd name="connsiteY7" fmla="*/ 171611 h 171610"/>
                <a:gd name="connsiteX8" fmla="*/ 235612 w 235612"/>
                <a:gd name="connsiteY8" fmla="*/ 145432 h 171610"/>
                <a:gd name="connsiteX9" fmla="*/ 209433 w 235612"/>
                <a:gd name="connsiteY9" fmla="*/ 132342 h 171610"/>
                <a:gd name="connsiteX10" fmla="*/ 222523 w 235612"/>
                <a:gd name="connsiteY10" fmla="*/ 119253 h 171610"/>
                <a:gd name="connsiteX11" fmla="*/ 143985 w 235612"/>
                <a:gd name="connsiteY11" fmla="*/ 145432 h 171610"/>
                <a:gd name="connsiteX12" fmla="*/ 91627 w 235612"/>
                <a:gd name="connsiteY12" fmla="*/ 145432 h 171610"/>
                <a:gd name="connsiteX13" fmla="*/ 91627 w 235612"/>
                <a:gd name="connsiteY13" fmla="*/ 132342 h 171610"/>
                <a:gd name="connsiteX14" fmla="*/ 143985 w 235612"/>
                <a:gd name="connsiteY14" fmla="*/ 132342 h 171610"/>
                <a:gd name="connsiteX15" fmla="*/ 143985 w 235612"/>
                <a:gd name="connsiteY15" fmla="*/ 145432 h 171610"/>
                <a:gd name="connsiteX16" fmla="*/ 196344 w 235612"/>
                <a:gd name="connsiteY16" fmla="*/ 119253 h 171610"/>
                <a:gd name="connsiteX17" fmla="*/ 130896 w 235612"/>
                <a:gd name="connsiteY17" fmla="*/ 119253 h 171610"/>
                <a:gd name="connsiteX18" fmla="*/ 39269 w 235612"/>
                <a:gd name="connsiteY18" fmla="*/ 27626 h 171610"/>
                <a:gd name="connsiteX19" fmla="*/ 196344 w 235612"/>
                <a:gd name="connsiteY19" fmla="*/ 27626 h 171610"/>
                <a:gd name="connsiteX20" fmla="*/ 196344 w 235612"/>
                <a:gd name="connsiteY20" fmla="*/ 119253 h 17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5612" h="171610">
                  <a:moveTo>
                    <a:pt x="222523" y="119253"/>
                  </a:moveTo>
                  <a:lnTo>
                    <a:pt x="222234" y="0"/>
                  </a:lnTo>
                  <a:lnTo>
                    <a:pt x="13770" y="0"/>
                  </a:lnTo>
                  <a:lnTo>
                    <a:pt x="13090" y="119253"/>
                  </a:lnTo>
                  <a:lnTo>
                    <a:pt x="26179" y="132342"/>
                  </a:lnTo>
                  <a:lnTo>
                    <a:pt x="0" y="145432"/>
                  </a:lnTo>
                  <a:lnTo>
                    <a:pt x="0" y="171611"/>
                  </a:lnTo>
                  <a:lnTo>
                    <a:pt x="235612" y="171611"/>
                  </a:lnTo>
                  <a:lnTo>
                    <a:pt x="235612" y="145432"/>
                  </a:lnTo>
                  <a:lnTo>
                    <a:pt x="209433" y="132342"/>
                  </a:lnTo>
                  <a:lnTo>
                    <a:pt x="222523" y="119253"/>
                  </a:lnTo>
                  <a:close/>
                  <a:moveTo>
                    <a:pt x="143985" y="145432"/>
                  </a:moveTo>
                  <a:lnTo>
                    <a:pt x="91627" y="145432"/>
                  </a:lnTo>
                  <a:lnTo>
                    <a:pt x="91627" y="132342"/>
                  </a:lnTo>
                  <a:lnTo>
                    <a:pt x="143985" y="132342"/>
                  </a:lnTo>
                  <a:lnTo>
                    <a:pt x="143985" y="145432"/>
                  </a:lnTo>
                  <a:close/>
                  <a:moveTo>
                    <a:pt x="196344" y="119253"/>
                  </a:moveTo>
                  <a:lnTo>
                    <a:pt x="130896" y="119253"/>
                  </a:lnTo>
                  <a:lnTo>
                    <a:pt x="39269" y="27626"/>
                  </a:lnTo>
                  <a:lnTo>
                    <a:pt x="196344" y="27626"/>
                  </a:lnTo>
                  <a:lnTo>
                    <a:pt x="196344" y="11925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74" name="Dowolny kształt: kształt 1073"/>
            <p:cNvSpPr/>
            <p:nvPr/>
          </p:nvSpPr>
          <p:spPr>
            <a:xfrm>
              <a:off x="7939286" y="2212137"/>
              <a:ext cx="314149" cy="183253"/>
            </a:xfrm>
            <a:custGeom>
              <a:avLst/>
              <a:gdLst>
                <a:gd name="connsiteX0" fmla="*/ 287971 w 314149"/>
                <a:gd name="connsiteY0" fmla="*/ 65448 h 183253"/>
                <a:gd name="connsiteX1" fmla="*/ 261791 w 314149"/>
                <a:gd name="connsiteY1" fmla="*/ 65448 h 183253"/>
                <a:gd name="connsiteX2" fmla="*/ 235612 w 314149"/>
                <a:gd name="connsiteY2" fmla="*/ 26179 h 183253"/>
                <a:gd name="connsiteX3" fmla="*/ 170164 w 314149"/>
                <a:gd name="connsiteY3" fmla="*/ 26179 h 183253"/>
                <a:gd name="connsiteX4" fmla="*/ 157075 w 314149"/>
                <a:gd name="connsiteY4" fmla="*/ 0 h 183253"/>
                <a:gd name="connsiteX5" fmla="*/ 78537 w 314149"/>
                <a:gd name="connsiteY5" fmla="*/ 0 h 183253"/>
                <a:gd name="connsiteX6" fmla="*/ 52358 w 314149"/>
                <a:gd name="connsiteY6" fmla="*/ 52358 h 183253"/>
                <a:gd name="connsiteX7" fmla="*/ 26179 w 314149"/>
                <a:gd name="connsiteY7" fmla="*/ 52358 h 183253"/>
                <a:gd name="connsiteX8" fmla="*/ 0 w 314149"/>
                <a:gd name="connsiteY8" fmla="*/ 91627 h 183253"/>
                <a:gd name="connsiteX9" fmla="*/ 0 w 314149"/>
                <a:gd name="connsiteY9" fmla="*/ 143985 h 183253"/>
                <a:gd name="connsiteX10" fmla="*/ 26179 w 314149"/>
                <a:gd name="connsiteY10" fmla="*/ 183254 h 183253"/>
                <a:gd name="connsiteX11" fmla="*/ 39269 w 314149"/>
                <a:gd name="connsiteY11" fmla="*/ 183254 h 183253"/>
                <a:gd name="connsiteX12" fmla="*/ 39269 w 314149"/>
                <a:gd name="connsiteY12" fmla="*/ 157075 h 183253"/>
                <a:gd name="connsiteX13" fmla="*/ 26179 w 314149"/>
                <a:gd name="connsiteY13" fmla="*/ 136059 h 183253"/>
                <a:gd name="connsiteX14" fmla="*/ 26179 w 314149"/>
                <a:gd name="connsiteY14" fmla="*/ 99553 h 183253"/>
                <a:gd name="connsiteX15" fmla="*/ 40192 w 314149"/>
                <a:gd name="connsiteY15" fmla="*/ 78537 h 183253"/>
                <a:gd name="connsiteX16" fmla="*/ 52358 w 314149"/>
                <a:gd name="connsiteY16" fmla="*/ 78537 h 183253"/>
                <a:gd name="connsiteX17" fmla="*/ 68537 w 314149"/>
                <a:gd name="connsiteY17" fmla="*/ 78537 h 183253"/>
                <a:gd name="connsiteX18" fmla="*/ 75776 w 314149"/>
                <a:gd name="connsiteY18" fmla="*/ 64067 h 183253"/>
                <a:gd name="connsiteX19" fmla="*/ 94716 w 314149"/>
                <a:gd name="connsiteY19" fmla="*/ 26179 h 183253"/>
                <a:gd name="connsiteX20" fmla="*/ 140896 w 314149"/>
                <a:gd name="connsiteY20" fmla="*/ 26179 h 183253"/>
                <a:gd name="connsiteX21" fmla="*/ 146747 w 314149"/>
                <a:gd name="connsiteY21" fmla="*/ 37888 h 183253"/>
                <a:gd name="connsiteX22" fmla="*/ 153986 w 314149"/>
                <a:gd name="connsiteY22" fmla="*/ 52358 h 183253"/>
                <a:gd name="connsiteX23" fmla="*/ 170164 w 314149"/>
                <a:gd name="connsiteY23" fmla="*/ 52358 h 183253"/>
                <a:gd name="connsiteX24" fmla="*/ 221600 w 314149"/>
                <a:gd name="connsiteY24" fmla="*/ 52358 h 183253"/>
                <a:gd name="connsiteX25" fmla="*/ 240010 w 314149"/>
                <a:gd name="connsiteY25" fmla="*/ 79971 h 183253"/>
                <a:gd name="connsiteX26" fmla="*/ 247779 w 314149"/>
                <a:gd name="connsiteY26" fmla="*/ 91627 h 183253"/>
                <a:gd name="connsiteX27" fmla="*/ 261791 w 314149"/>
                <a:gd name="connsiteY27" fmla="*/ 91627 h 183253"/>
                <a:gd name="connsiteX28" fmla="*/ 277126 w 314149"/>
                <a:gd name="connsiteY28" fmla="*/ 91627 h 183253"/>
                <a:gd name="connsiteX29" fmla="*/ 287971 w 314149"/>
                <a:gd name="connsiteY29" fmla="*/ 102472 h 183253"/>
                <a:gd name="connsiteX30" fmla="*/ 287971 w 314149"/>
                <a:gd name="connsiteY30" fmla="*/ 146230 h 183253"/>
                <a:gd name="connsiteX31" fmla="*/ 277126 w 314149"/>
                <a:gd name="connsiteY31" fmla="*/ 157075 h 183253"/>
                <a:gd name="connsiteX32" fmla="*/ 274881 w 314149"/>
                <a:gd name="connsiteY32" fmla="*/ 157075 h 183253"/>
                <a:gd name="connsiteX33" fmla="*/ 274881 w 314149"/>
                <a:gd name="connsiteY33" fmla="*/ 183254 h 183253"/>
                <a:gd name="connsiteX34" fmla="*/ 287971 w 314149"/>
                <a:gd name="connsiteY34" fmla="*/ 183254 h 183253"/>
                <a:gd name="connsiteX35" fmla="*/ 314150 w 314149"/>
                <a:gd name="connsiteY35" fmla="*/ 157075 h 183253"/>
                <a:gd name="connsiteX36" fmla="*/ 314150 w 314149"/>
                <a:gd name="connsiteY36" fmla="*/ 91627 h 183253"/>
                <a:gd name="connsiteX37" fmla="*/ 287971 w 314149"/>
                <a:gd name="connsiteY37" fmla="*/ 65448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14149" h="183253">
                  <a:moveTo>
                    <a:pt x="287971" y="65448"/>
                  </a:move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39269" y="183254"/>
                  </a:lnTo>
                  <a:lnTo>
                    <a:pt x="39269" y="157075"/>
                  </a:lnTo>
                  <a:lnTo>
                    <a:pt x="26179" y="136059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52358" y="78537"/>
                  </a:lnTo>
                  <a:lnTo>
                    <a:pt x="68537" y="78537"/>
                  </a:lnTo>
                  <a:lnTo>
                    <a:pt x="75776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170164" y="52358"/>
                  </a:lnTo>
                  <a:lnTo>
                    <a:pt x="221600" y="52358"/>
                  </a:lnTo>
                  <a:lnTo>
                    <a:pt x="240010" y="79971"/>
                  </a:lnTo>
                  <a:lnTo>
                    <a:pt x="247779" y="91627"/>
                  </a:lnTo>
                  <a:lnTo>
                    <a:pt x="261791" y="91627"/>
                  </a:lnTo>
                  <a:lnTo>
                    <a:pt x="277126" y="91627"/>
                  </a:lnTo>
                  <a:lnTo>
                    <a:pt x="287971" y="102472"/>
                  </a:lnTo>
                  <a:lnTo>
                    <a:pt x="287971" y="146230"/>
                  </a:lnTo>
                  <a:lnTo>
                    <a:pt x="277126" y="157075"/>
                  </a:lnTo>
                  <a:lnTo>
                    <a:pt x="274881" y="157075"/>
                  </a:lnTo>
                  <a:lnTo>
                    <a:pt x="274881" y="183254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075" name="Grafika 52"/>
          <p:cNvGrpSpPr/>
          <p:nvPr userDrawn="1"/>
        </p:nvGrpSpPr>
        <p:grpSpPr>
          <a:xfrm>
            <a:off x="26423731" y="903210"/>
            <a:ext cx="616302" cy="564944"/>
            <a:chOff x="7598958" y="2552466"/>
            <a:chExt cx="314149" cy="287970"/>
          </a:xfrm>
          <a:solidFill>
            <a:srgbClr val="212E39"/>
          </a:solidFill>
        </p:grpSpPr>
        <p:sp>
          <p:nvSpPr>
            <p:cNvPr id="1076" name="Dowolny kształt: kształt 1075"/>
            <p:cNvSpPr/>
            <p:nvPr/>
          </p:nvSpPr>
          <p:spPr>
            <a:xfrm>
              <a:off x="7690585" y="2670272"/>
              <a:ext cx="143985" cy="170164"/>
            </a:xfrm>
            <a:custGeom>
              <a:avLst/>
              <a:gdLst>
                <a:gd name="connsiteX0" fmla="*/ 0 w 143985"/>
                <a:gd name="connsiteY0" fmla="*/ 52358 h 170164"/>
                <a:gd name="connsiteX1" fmla="*/ 0 w 143985"/>
                <a:gd name="connsiteY1" fmla="*/ 170164 h 170164"/>
                <a:gd name="connsiteX2" fmla="*/ 143985 w 143985"/>
                <a:gd name="connsiteY2" fmla="*/ 170164 h 170164"/>
                <a:gd name="connsiteX3" fmla="*/ 143985 w 143985"/>
                <a:gd name="connsiteY3" fmla="*/ 0 h 170164"/>
                <a:gd name="connsiteX4" fmla="*/ 0 w 143985"/>
                <a:gd name="connsiteY4" fmla="*/ 0 h 170164"/>
                <a:gd name="connsiteX5" fmla="*/ 0 w 143985"/>
                <a:gd name="connsiteY5" fmla="*/ 52358 h 170164"/>
                <a:gd name="connsiteX6" fmla="*/ 130896 w 143985"/>
                <a:gd name="connsiteY6" fmla="*/ 157075 h 170164"/>
                <a:gd name="connsiteX7" fmla="*/ 13090 w 143985"/>
                <a:gd name="connsiteY7" fmla="*/ 157075 h 170164"/>
                <a:gd name="connsiteX8" fmla="*/ 13090 w 143985"/>
                <a:gd name="connsiteY8" fmla="*/ 117806 h 170164"/>
                <a:gd name="connsiteX9" fmla="*/ 130896 w 143985"/>
                <a:gd name="connsiteY9" fmla="*/ 117806 h 170164"/>
                <a:gd name="connsiteX10" fmla="*/ 130896 w 143985"/>
                <a:gd name="connsiteY10" fmla="*/ 157075 h 170164"/>
                <a:gd name="connsiteX11" fmla="*/ 130896 w 143985"/>
                <a:gd name="connsiteY11" fmla="*/ 104717 h 170164"/>
                <a:gd name="connsiteX12" fmla="*/ 13090 w 143985"/>
                <a:gd name="connsiteY12" fmla="*/ 104717 h 170164"/>
                <a:gd name="connsiteX13" fmla="*/ 13090 w 143985"/>
                <a:gd name="connsiteY13" fmla="*/ 65448 h 170164"/>
                <a:gd name="connsiteX14" fmla="*/ 130896 w 143985"/>
                <a:gd name="connsiteY14" fmla="*/ 65448 h 170164"/>
                <a:gd name="connsiteX15" fmla="*/ 130896 w 143985"/>
                <a:gd name="connsiteY15" fmla="*/ 104717 h 170164"/>
                <a:gd name="connsiteX16" fmla="*/ 13090 w 143985"/>
                <a:gd name="connsiteY16" fmla="*/ 13090 h 170164"/>
                <a:gd name="connsiteX17" fmla="*/ 130896 w 143985"/>
                <a:gd name="connsiteY17" fmla="*/ 13090 h 170164"/>
                <a:gd name="connsiteX18" fmla="*/ 130896 w 143985"/>
                <a:gd name="connsiteY18" fmla="*/ 52358 h 170164"/>
                <a:gd name="connsiteX19" fmla="*/ 13090 w 143985"/>
                <a:gd name="connsiteY19" fmla="*/ 52358 h 170164"/>
                <a:gd name="connsiteX20" fmla="*/ 13090 w 143985"/>
                <a:gd name="connsiteY20" fmla="*/ 1309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3985" h="170164">
                  <a:moveTo>
                    <a:pt x="0" y="52358"/>
                  </a:moveTo>
                  <a:lnTo>
                    <a:pt x="0" y="170164"/>
                  </a:lnTo>
                  <a:lnTo>
                    <a:pt x="143985" y="170164"/>
                  </a:lnTo>
                  <a:lnTo>
                    <a:pt x="143985" y="0"/>
                  </a:lnTo>
                  <a:lnTo>
                    <a:pt x="0" y="0"/>
                  </a:lnTo>
                  <a:lnTo>
                    <a:pt x="0" y="52358"/>
                  </a:lnTo>
                  <a:close/>
                  <a:moveTo>
                    <a:pt x="130896" y="157075"/>
                  </a:moveTo>
                  <a:lnTo>
                    <a:pt x="13090" y="157075"/>
                  </a:lnTo>
                  <a:lnTo>
                    <a:pt x="13090" y="117806"/>
                  </a:lnTo>
                  <a:lnTo>
                    <a:pt x="130896" y="117806"/>
                  </a:lnTo>
                  <a:lnTo>
                    <a:pt x="130896" y="157075"/>
                  </a:lnTo>
                  <a:close/>
                  <a:moveTo>
                    <a:pt x="130896" y="104717"/>
                  </a:moveTo>
                  <a:lnTo>
                    <a:pt x="13090" y="104717"/>
                  </a:lnTo>
                  <a:lnTo>
                    <a:pt x="13090" y="65448"/>
                  </a:lnTo>
                  <a:lnTo>
                    <a:pt x="130896" y="65448"/>
                  </a:lnTo>
                  <a:lnTo>
                    <a:pt x="130896" y="104717"/>
                  </a:lnTo>
                  <a:close/>
                  <a:moveTo>
                    <a:pt x="13090" y="13090"/>
                  </a:moveTo>
                  <a:lnTo>
                    <a:pt x="130896" y="13090"/>
                  </a:lnTo>
                  <a:lnTo>
                    <a:pt x="130896" y="52358"/>
                  </a:lnTo>
                  <a:lnTo>
                    <a:pt x="13090" y="52358"/>
                  </a:lnTo>
                  <a:lnTo>
                    <a:pt x="1309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77" name="Dowolny kształt: kształt 1076"/>
            <p:cNvSpPr/>
            <p:nvPr/>
          </p:nvSpPr>
          <p:spPr>
            <a:xfrm>
              <a:off x="7756032" y="2696451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78" name="Dowolny kształt: kształt 1077"/>
            <p:cNvSpPr/>
            <p:nvPr/>
          </p:nvSpPr>
          <p:spPr>
            <a:xfrm>
              <a:off x="7716764" y="2696451"/>
              <a:ext cx="15111" cy="13089"/>
            </a:xfrm>
            <a:custGeom>
              <a:avLst/>
              <a:gdLst>
                <a:gd name="connsiteX0" fmla="*/ 3776 w 15111"/>
                <a:gd name="connsiteY0" fmla="*/ 0 h 13089"/>
                <a:gd name="connsiteX1" fmla="*/ 0 w 15111"/>
                <a:gd name="connsiteY1" fmla="*/ 6545 h 13089"/>
                <a:gd name="connsiteX2" fmla="*/ 3776 w 15111"/>
                <a:gd name="connsiteY2" fmla="*/ 13090 h 13089"/>
                <a:gd name="connsiteX3" fmla="*/ 11335 w 15111"/>
                <a:gd name="connsiteY3" fmla="*/ 13090 h 13089"/>
                <a:gd name="connsiteX4" fmla="*/ 15112 w 15111"/>
                <a:gd name="connsiteY4" fmla="*/ 6545 h 13089"/>
                <a:gd name="connsiteX5" fmla="*/ 11335 w 15111"/>
                <a:gd name="connsiteY5" fmla="*/ 0 h 13089"/>
                <a:gd name="connsiteX6" fmla="*/ 3776 w 15111"/>
                <a:gd name="connsiteY6" fmla="*/ 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11" h="13089">
                  <a:moveTo>
                    <a:pt x="3776" y="0"/>
                  </a:moveTo>
                  <a:lnTo>
                    <a:pt x="0" y="6545"/>
                  </a:lnTo>
                  <a:lnTo>
                    <a:pt x="3776" y="13090"/>
                  </a:lnTo>
                  <a:lnTo>
                    <a:pt x="11335" y="13090"/>
                  </a:lnTo>
                  <a:lnTo>
                    <a:pt x="15112" y="6545"/>
                  </a:lnTo>
                  <a:lnTo>
                    <a:pt x="11335" y="0"/>
                  </a:lnTo>
                  <a:lnTo>
                    <a:pt x="377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79" name="Dowolny kształt: kształt 1078"/>
            <p:cNvSpPr/>
            <p:nvPr/>
          </p:nvSpPr>
          <p:spPr>
            <a:xfrm>
              <a:off x="7756032" y="2748809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80" name="Dowolny kształt: kształt 1079"/>
            <p:cNvSpPr/>
            <p:nvPr/>
          </p:nvSpPr>
          <p:spPr>
            <a:xfrm>
              <a:off x="7716764" y="2748809"/>
              <a:ext cx="15111" cy="13089"/>
            </a:xfrm>
            <a:custGeom>
              <a:avLst/>
              <a:gdLst>
                <a:gd name="connsiteX0" fmla="*/ 11335 w 15111"/>
                <a:gd name="connsiteY0" fmla="*/ 13090 h 13089"/>
                <a:gd name="connsiteX1" fmla="*/ 15112 w 15111"/>
                <a:gd name="connsiteY1" fmla="*/ 6545 h 13089"/>
                <a:gd name="connsiteX2" fmla="*/ 11335 w 15111"/>
                <a:gd name="connsiteY2" fmla="*/ 0 h 13089"/>
                <a:gd name="connsiteX3" fmla="*/ 3776 w 15111"/>
                <a:gd name="connsiteY3" fmla="*/ 0 h 13089"/>
                <a:gd name="connsiteX4" fmla="*/ 0 w 15111"/>
                <a:gd name="connsiteY4" fmla="*/ 6545 h 13089"/>
                <a:gd name="connsiteX5" fmla="*/ 3776 w 15111"/>
                <a:gd name="connsiteY5" fmla="*/ 13090 h 13089"/>
                <a:gd name="connsiteX6" fmla="*/ 11335 w 15111"/>
                <a:gd name="connsiteY6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11" h="13089">
                  <a:moveTo>
                    <a:pt x="11335" y="13090"/>
                  </a:moveTo>
                  <a:lnTo>
                    <a:pt x="15112" y="6545"/>
                  </a:lnTo>
                  <a:lnTo>
                    <a:pt x="11335" y="0"/>
                  </a:lnTo>
                  <a:lnTo>
                    <a:pt x="3776" y="0"/>
                  </a:lnTo>
                  <a:lnTo>
                    <a:pt x="0" y="6545"/>
                  </a:lnTo>
                  <a:lnTo>
                    <a:pt x="3776" y="13090"/>
                  </a:lnTo>
                  <a:lnTo>
                    <a:pt x="11335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81" name="Dowolny kształt: kształt 1080"/>
            <p:cNvSpPr/>
            <p:nvPr/>
          </p:nvSpPr>
          <p:spPr>
            <a:xfrm>
              <a:off x="7756032" y="2801168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82" name="Dowolny kształt: kształt 1081"/>
            <p:cNvSpPr/>
            <p:nvPr/>
          </p:nvSpPr>
          <p:spPr>
            <a:xfrm>
              <a:off x="7716764" y="2801168"/>
              <a:ext cx="15111" cy="13089"/>
            </a:xfrm>
            <a:custGeom>
              <a:avLst/>
              <a:gdLst>
                <a:gd name="connsiteX0" fmla="*/ 11335 w 15111"/>
                <a:gd name="connsiteY0" fmla="*/ 13090 h 13089"/>
                <a:gd name="connsiteX1" fmla="*/ 15112 w 15111"/>
                <a:gd name="connsiteY1" fmla="*/ 6545 h 13089"/>
                <a:gd name="connsiteX2" fmla="*/ 11335 w 15111"/>
                <a:gd name="connsiteY2" fmla="*/ 0 h 13089"/>
                <a:gd name="connsiteX3" fmla="*/ 3776 w 15111"/>
                <a:gd name="connsiteY3" fmla="*/ 0 h 13089"/>
                <a:gd name="connsiteX4" fmla="*/ 0 w 15111"/>
                <a:gd name="connsiteY4" fmla="*/ 6545 h 13089"/>
                <a:gd name="connsiteX5" fmla="*/ 3776 w 15111"/>
                <a:gd name="connsiteY5" fmla="*/ 13090 h 13089"/>
                <a:gd name="connsiteX6" fmla="*/ 11335 w 15111"/>
                <a:gd name="connsiteY6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11" h="13089">
                  <a:moveTo>
                    <a:pt x="11335" y="13090"/>
                  </a:moveTo>
                  <a:lnTo>
                    <a:pt x="15112" y="6545"/>
                  </a:lnTo>
                  <a:lnTo>
                    <a:pt x="11335" y="0"/>
                  </a:lnTo>
                  <a:lnTo>
                    <a:pt x="3776" y="0"/>
                  </a:lnTo>
                  <a:lnTo>
                    <a:pt x="0" y="6545"/>
                  </a:lnTo>
                  <a:lnTo>
                    <a:pt x="3776" y="13090"/>
                  </a:lnTo>
                  <a:lnTo>
                    <a:pt x="11335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83" name="Dowolny kształt: kształt 1082"/>
            <p:cNvSpPr/>
            <p:nvPr/>
          </p:nvSpPr>
          <p:spPr>
            <a:xfrm>
              <a:off x="7598958" y="2552466"/>
              <a:ext cx="314149" cy="183253"/>
            </a:xfrm>
            <a:custGeom>
              <a:avLst/>
              <a:gdLst>
                <a:gd name="connsiteX0" fmla="*/ 287971 w 314149"/>
                <a:gd name="connsiteY0" fmla="*/ 65448 h 183253"/>
                <a:gd name="connsiteX1" fmla="*/ 261791 w 314149"/>
                <a:gd name="connsiteY1" fmla="*/ 65448 h 183253"/>
                <a:gd name="connsiteX2" fmla="*/ 235612 w 314149"/>
                <a:gd name="connsiteY2" fmla="*/ 26179 h 183253"/>
                <a:gd name="connsiteX3" fmla="*/ 170164 w 314149"/>
                <a:gd name="connsiteY3" fmla="*/ 26179 h 183253"/>
                <a:gd name="connsiteX4" fmla="*/ 157075 w 314149"/>
                <a:gd name="connsiteY4" fmla="*/ 0 h 183253"/>
                <a:gd name="connsiteX5" fmla="*/ 78537 w 314149"/>
                <a:gd name="connsiteY5" fmla="*/ 0 h 183253"/>
                <a:gd name="connsiteX6" fmla="*/ 52358 w 314149"/>
                <a:gd name="connsiteY6" fmla="*/ 52358 h 183253"/>
                <a:gd name="connsiteX7" fmla="*/ 26179 w 314149"/>
                <a:gd name="connsiteY7" fmla="*/ 52358 h 183253"/>
                <a:gd name="connsiteX8" fmla="*/ 0 w 314149"/>
                <a:gd name="connsiteY8" fmla="*/ 91627 h 183253"/>
                <a:gd name="connsiteX9" fmla="*/ 0 w 314149"/>
                <a:gd name="connsiteY9" fmla="*/ 143985 h 183253"/>
                <a:gd name="connsiteX10" fmla="*/ 26179 w 314149"/>
                <a:gd name="connsiteY10" fmla="*/ 183254 h 183253"/>
                <a:gd name="connsiteX11" fmla="*/ 78537 w 314149"/>
                <a:gd name="connsiteY11" fmla="*/ 183254 h 183253"/>
                <a:gd name="connsiteX12" fmla="*/ 78537 w 314149"/>
                <a:gd name="connsiteY12" fmla="*/ 157075 h 183253"/>
                <a:gd name="connsiteX13" fmla="*/ 39269 w 314149"/>
                <a:gd name="connsiteY13" fmla="*/ 157075 h 183253"/>
                <a:gd name="connsiteX14" fmla="*/ 26179 w 314149"/>
                <a:gd name="connsiteY14" fmla="*/ 136060 h 183253"/>
                <a:gd name="connsiteX15" fmla="*/ 26179 w 314149"/>
                <a:gd name="connsiteY15" fmla="*/ 99553 h 183253"/>
                <a:gd name="connsiteX16" fmla="*/ 40192 w 314149"/>
                <a:gd name="connsiteY16" fmla="*/ 78537 h 183253"/>
                <a:gd name="connsiteX17" fmla="*/ 52358 w 314149"/>
                <a:gd name="connsiteY17" fmla="*/ 78537 h 183253"/>
                <a:gd name="connsiteX18" fmla="*/ 68537 w 314149"/>
                <a:gd name="connsiteY18" fmla="*/ 78537 h 183253"/>
                <a:gd name="connsiteX19" fmla="*/ 75775 w 314149"/>
                <a:gd name="connsiteY19" fmla="*/ 64067 h 183253"/>
                <a:gd name="connsiteX20" fmla="*/ 94716 w 314149"/>
                <a:gd name="connsiteY20" fmla="*/ 26179 h 183253"/>
                <a:gd name="connsiteX21" fmla="*/ 140896 w 314149"/>
                <a:gd name="connsiteY21" fmla="*/ 26179 h 183253"/>
                <a:gd name="connsiteX22" fmla="*/ 146747 w 314149"/>
                <a:gd name="connsiteY22" fmla="*/ 37888 h 183253"/>
                <a:gd name="connsiteX23" fmla="*/ 153986 w 314149"/>
                <a:gd name="connsiteY23" fmla="*/ 52358 h 183253"/>
                <a:gd name="connsiteX24" fmla="*/ 170164 w 314149"/>
                <a:gd name="connsiteY24" fmla="*/ 52358 h 183253"/>
                <a:gd name="connsiteX25" fmla="*/ 221600 w 314149"/>
                <a:gd name="connsiteY25" fmla="*/ 52358 h 183253"/>
                <a:gd name="connsiteX26" fmla="*/ 240010 w 314149"/>
                <a:gd name="connsiteY26" fmla="*/ 79971 h 183253"/>
                <a:gd name="connsiteX27" fmla="*/ 247779 w 314149"/>
                <a:gd name="connsiteY27" fmla="*/ 91627 h 183253"/>
                <a:gd name="connsiteX28" fmla="*/ 261791 w 314149"/>
                <a:gd name="connsiteY28" fmla="*/ 91627 h 183253"/>
                <a:gd name="connsiteX29" fmla="*/ 277126 w 314149"/>
                <a:gd name="connsiteY29" fmla="*/ 91627 h 183253"/>
                <a:gd name="connsiteX30" fmla="*/ 287971 w 314149"/>
                <a:gd name="connsiteY30" fmla="*/ 102472 h 183253"/>
                <a:gd name="connsiteX31" fmla="*/ 287971 w 314149"/>
                <a:gd name="connsiteY31" fmla="*/ 146230 h 183253"/>
                <a:gd name="connsiteX32" fmla="*/ 277126 w 314149"/>
                <a:gd name="connsiteY32" fmla="*/ 157075 h 183253"/>
                <a:gd name="connsiteX33" fmla="*/ 248702 w 314149"/>
                <a:gd name="connsiteY33" fmla="*/ 157075 h 183253"/>
                <a:gd name="connsiteX34" fmla="*/ 248702 w 314149"/>
                <a:gd name="connsiteY34" fmla="*/ 183254 h 183253"/>
                <a:gd name="connsiteX35" fmla="*/ 287971 w 314149"/>
                <a:gd name="connsiteY35" fmla="*/ 183254 h 183253"/>
                <a:gd name="connsiteX36" fmla="*/ 314150 w 314149"/>
                <a:gd name="connsiteY36" fmla="*/ 157075 h 183253"/>
                <a:gd name="connsiteX37" fmla="*/ 314150 w 314149"/>
                <a:gd name="connsiteY37" fmla="*/ 91627 h 183253"/>
                <a:gd name="connsiteX38" fmla="*/ 287971 w 314149"/>
                <a:gd name="connsiteY38" fmla="*/ 65448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4149" h="183253">
                  <a:moveTo>
                    <a:pt x="287971" y="65448"/>
                  </a:move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78537" y="183254"/>
                  </a:lnTo>
                  <a:lnTo>
                    <a:pt x="78537" y="157075"/>
                  </a:lnTo>
                  <a:lnTo>
                    <a:pt x="39269" y="157075"/>
                  </a:lnTo>
                  <a:lnTo>
                    <a:pt x="26179" y="136060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52358" y="78537"/>
                  </a:lnTo>
                  <a:lnTo>
                    <a:pt x="68537" y="78537"/>
                  </a:lnTo>
                  <a:lnTo>
                    <a:pt x="75775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170164" y="52358"/>
                  </a:lnTo>
                  <a:lnTo>
                    <a:pt x="221600" y="52358"/>
                  </a:lnTo>
                  <a:lnTo>
                    <a:pt x="240010" y="79971"/>
                  </a:lnTo>
                  <a:lnTo>
                    <a:pt x="247779" y="91627"/>
                  </a:lnTo>
                  <a:lnTo>
                    <a:pt x="261791" y="91627"/>
                  </a:lnTo>
                  <a:lnTo>
                    <a:pt x="277126" y="91627"/>
                  </a:lnTo>
                  <a:lnTo>
                    <a:pt x="287971" y="102472"/>
                  </a:lnTo>
                  <a:lnTo>
                    <a:pt x="287971" y="146230"/>
                  </a:lnTo>
                  <a:lnTo>
                    <a:pt x="277126" y="157075"/>
                  </a:lnTo>
                  <a:lnTo>
                    <a:pt x="248702" y="157075"/>
                  </a:lnTo>
                  <a:lnTo>
                    <a:pt x="248702" y="183254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084" name="Grupa 1083"/>
          <p:cNvGrpSpPr/>
          <p:nvPr userDrawn="1"/>
        </p:nvGrpSpPr>
        <p:grpSpPr>
          <a:xfrm>
            <a:off x="25088406" y="903210"/>
            <a:ext cx="616302" cy="564944"/>
            <a:chOff x="6918300" y="2552466"/>
            <a:chExt cx="314149" cy="287970"/>
          </a:xfrm>
        </p:grpSpPr>
        <p:sp>
          <p:nvSpPr>
            <p:cNvPr id="1085" name="Dowolny kształt: kształt 1084"/>
            <p:cNvSpPr/>
            <p:nvPr/>
          </p:nvSpPr>
          <p:spPr>
            <a:xfrm>
              <a:off x="7075375" y="2722630"/>
              <a:ext cx="130895" cy="117806"/>
            </a:xfrm>
            <a:custGeom>
              <a:avLst/>
              <a:gdLst>
                <a:gd name="connsiteX0" fmla="*/ 91627 w 130895"/>
                <a:gd name="connsiteY0" fmla="*/ 39269 h 117806"/>
                <a:gd name="connsiteX1" fmla="*/ 78537 w 130895"/>
                <a:gd name="connsiteY1" fmla="*/ 26179 h 117806"/>
                <a:gd name="connsiteX2" fmla="*/ 104717 w 130895"/>
                <a:gd name="connsiteY2" fmla="*/ 0 h 117806"/>
                <a:gd name="connsiteX3" fmla="*/ 65448 w 130895"/>
                <a:gd name="connsiteY3" fmla="*/ 0 h 117806"/>
                <a:gd name="connsiteX4" fmla="*/ 39269 w 130895"/>
                <a:gd name="connsiteY4" fmla="*/ 26179 h 117806"/>
                <a:gd name="connsiteX5" fmla="*/ 79257 w 130895"/>
                <a:gd name="connsiteY5" fmla="*/ 64532 h 117806"/>
                <a:gd name="connsiteX6" fmla="*/ 65448 w 130895"/>
                <a:gd name="connsiteY6" fmla="*/ 78537 h 117806"/>
                <a:gd name="connsiteX7" fmla="*/ 39269 w 130895"/>
                <a:gd name="connsiteY7" fmla="*/ 52358 h 117806"/>
                <a:gd name="connsiteX8" fmla="*/ 0 w 130895"/>
                <a:gd name="connsiteY8" fmla="*/ 52358 h 117806"/>
                <a:gd name="connsiteX9" fmla="*/ 65448 w 130895"/>
                <a:gd name="connsiteY9" fmla="*/ 117806 h 117806"/>
                <a:gd name="connsiteX10" fmla="*/ 130896 w 130895"/>
                <a:gd name="connsiteY10" fmla="*/ 39269 h 117806"/>
                <a:gd name="connsiteX11" fmla="*/ 91627 w 130895"/>
                <a:gd name="connsiteY11" fmla="*/ 39269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895" h="117806">
                  <a:moveTo>
                    <a:pt x="91627" y="39269"/>
                  </a:moveTo>
                  <a:lnTo>
                    <a:pt x="78537" y="26179"/>
                  </a:lnTo>
                  <a:lnTo>
                    <a:pt x="104717" y="0"/>
                  </a:lnTo>
                  <a:lnTo>
                    <a:pt x="65448" y="0"/>
                  </a:lnTo>
                  <a:lnTo>
                    <a:pt x="39269" y="26179"/>
                  </a:lnTo>
                  <a:lnTo>
                    <a:pt x="79257" y="64532"/>
                  </a:lnTo>
                  <a:lnTo>
                    <a:pt x="65448" y="78537"/>
                  </a:lnTo>
                  <a:lnTo>
                    <a:pt x="39269" y="52358"/>
                  </a:lnTo>
                  <a:lnTo>
                    <a:pt x="0" y="52358"/>
                  </a:lnTo>
                  <a:lnTo>
                    <a:pt x="65448" y="117806"/>
                  </a:lnTo>
                  <a:lnTo>
                    <a:pt x="130896" y="39269"/>
                  </a:lnTo>
                  <a:lnTo>
                    <a:pt x="91627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86" name="Dowolny kształt: kształt 1085"/>
            <p:cNvSpPr/>
            <p:nvPr/>
          </p:nvSpPr>
          <p:spPr>
            <a:xfrm>
              <a:off x="6918300" y="2552466"/>
              <a:ext cx="314149" cy="183253"/>
            </a:xfrm>
            <a:custGeom>
              <a:avLst/>
              <a:gdLst>
                <a:gd name="connsiteX0" fmla="*/ 196344 w 314149"/>
                <a:gd name="connsiteY0" fmla="*/ 183254 h 183253"/>
                <a:gd name="connsiteX1" fmla="*/ 222523 w 314149"/>
                <a:gd name="connsiteY1" fmla="*/ 157075 h 183253"/>
                <a:gd name="connsiteX2" fmla="*/ 261791 w 314149"/>
                <a:gd name="connsiteY2" fmla="*/ 157075 h 183253"/>
                <a:gd name="connsiteX3" fmla="*/ 287971 w 314149"/>
                <a:gd name="connsiteY3" fmla="*/ 183254 h 183253"/>
                <a:gd name="connsiteX4" fmla="*/ 314150 w 314149"/>
                <a:gd name="connsiteY4" fmla="*/ 157075 h 183253"/>
                <a:gd name="connsiteX5" fmla="*/ 314150 w 314149"/>
                <a:gd name="connsiteY5" fmla="*/ 91627 h 183253"/>
                <a:gd name="connsiteX6" fmla="*/ 287971 w 314149"/>
                <a:gd name="connsiteY6" fmla="*/ 65448 h 183253"/>
                <a:gd name="connsiteX7" fmla="*/ 261791 w 314149"/>
                <a:gd name="connsiteY7" fmla="*/ 65448 h 183253"/>
                <a:gd name="connsiteX8" fmla="*/ 235612 w 314149"/>
                <a:gd name="connsiteY8" fmla="*/ 26179 h 183253"/>
                <a:gd name="connsiteX9" fmla="*/ 170164 w 314149"/>
                <a:gd name="connsiteY9" fmla="*/ 26179 h 183253"/>
                <a:gd name="connsiteX10" fmla="*/ 157075 w 314149"/>
                <a:gd name="connsiteY10" fmla="*/ 0 h 183253"/>
                <a:gd name="connsiteX11" fmla="*/ 78537 w 314149"/>
                <a:gd name="connsiteY11" fmla="*/ 0 h 183253"/>
                <a:gd name="connsiteX12" fmla="*/ 52358 w 314149"/>
                <a:gd name="connsiteY12" fmla="*/ 52358 h 183253"/>
                <a:gd name="connsiteX13" fmla="*/ 26179 w 314149"/>
                <a:gd name="connsiteY13" fmla="*/ 52358 h 183253"/>
                <a:gd name="connsiteX14" fmla="*/ 0 w 314149"/>
                <a:gd name="connsiteY14" fmla="*/ 91627 h 183253"/>
                <a:gd name="connsiteX15" fmla="*/ 0 w 314149"/>
                <a:gd name="connsiteY15" fmla="*/ 143985 h 183253"/>
                <a:gd name="connsiteX16" fmla="*/ 26179 w 314149"/>
                <a:gd name="connsiteY16" fmla="*/ 183254 h 183253"/>
                <a:gd name="connsiteX17" fmla="*/ 196344 w 314149"/>
                <a:gd name="connsiteY17" fmla="*/ 183254 h 183253"/>
                <a:gd name="connsiteX18" fmla="*/ 243996 w 314149"/>
                <a:gd name="connsiteY18" fmla="*/ 85946 h 183253"/>
                <a:gd name="connsiteX19" fmla="*/ 182240 w 314149"/>
                <a:gd name="connsiteY19" fmla="*/ 157075 h 183253"/>
                <a:gd name="connsiteX20" fmla="*/ 40192 w 314149"/>
                <a:gd name="connsiteY20" fmla="*/ 157075 h 183253"/>
                <a:gd name="connsiteX21" fmla="*/ 26179 w 314149"/>
                <a:gd name="connsiteY21" fmla="*/ 136060 h 183253"/>
                <a:gd name="connsiteX22" fmla="*/ 26179 w 314149"/>
                <a:gd name="connsiteY22" fmla="*/ 99553 h 183253"/>
                <a:gd name="connsiteX23" fmla="*/ 40192 w 314149"/>
                <a:gd name="connsiteY23" fmla="*/ 78537 h 183253"/>
                <a:gd name="connsiteX24" fmla="*/ 68537 w 314149"/>
                <a:gd name="connsiteY24" fmla="*/ 78537 h 183253"/>
                <a:gd name="connsiteX25" fmla="*/ 75775 w 314149"/>
                <a:gd name="connsiteY25" fmla="*/ 64067 h 183253"/>
                <a:gd name="connsiteX26" fmla="*/ 94716 w 314149"/>
                <a:gd name="connsiteY26" fmla="*/ 26179 h 183253"/>
                <a:gd name="connsiteX27" fmla="*/ 140896 w 314149"/>
                <a:gd name="connsiteY27" fmla="*/ 26179 h 183253"/>
                <a:gd name="connsiteX28" fmla="*/ 146747 w 314149"/>
                <a:gd name="connsiteY28" fmla="*/ 37888 h 183253"/>
                <a:gd name="connsiteX29" fmla="*/ 153986 w 314149"/>
                <a:gd name="connsiteY29" fmla="*/ 52358 h 183253"/>
                <a:gd name="connsiteX30" fmla="*/ 221600 w 314149"/>
                <a:gd name="connsiteY30" fmla="*/ 52358 h 183253"/>
                <a:gd name="connsiteX31" fmla="*/ 243989 w 314149"/>
                <a:gd name="connsiteY31" fmla="*/ 85946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4149" h="183253">
                  <a:moveTo>
                    <a:pt x="196344" y="183254"/>
                  </a:moveTo>
                  <a:lnTo>
                    <a:pt x="222523" y="157075"/>
                  </a:lnTo>
                  <a:lnTo>
                    <a:pt x="261791" y="157075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196344" y="183254"/>
                  </a:lnTo>
                  <a:close/>
                  <a:moveTo>
                    <a:pt x="243996" y="85946"/>
                  </a:moveTo>
                  <a:lnTo>
                    <a:pt x="182240" y="157075"/>
                  </a:lnTo>
                  <a:lnTo>
                    <a:pt x="40192" y="157075"/>
                  </a:lnTo>
                  <a:lnTo>
                    <a:pt x="26179" y="136060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68537" y="78537"/>
                  </a:lnTo>
                  <a:lnTo>
                    <a:pt x="75775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221600" y="52358"/>
                  </a:lnTo>
                  <a:lnTo>
                    <a:pt x="243989" y="859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087" name="Dowolny kształt: kształt 1086"/>
          <p:cNvSpPr/>
          <p:nvPr userDrawn="1"/>
        </p:nvSpPr>
        <p:spPr>
          <a:xfrm>
            <a:off x="25756068" y="903210"/>
            <a:ext cx="616302" cy="590624"/>
          </a:xfrm>
          <a:custGeom>
            <a:avLst/>
            <a:gdLst>
              <a:gd name="connsiteX0" fmla="*/ 287971 w 314149"/>
              <a:gd name="connsiteY0" fmla="*/ 65448 h 301060"/>
              <a:gd name="connsiteX1" fmla="*/ 261791 w 314149"/>
              <a:gd name="connsiteY1" fmla="*/ 65448 h 301060"/>
              <a:gd name="connsiteX2" fmla="*/ 235612 w 314149"/>
              <a:gd name="connsiteY2" fmla="*/ 26179 h 301060"/>
              <a:gd name="connsiteX3" fmla="*/ 170164 w 314149"/>
              <a:gd name="connsiteY3" fmla="*/ 26179 h 301060"/>
              <a:gd name="connsiteX4" fmla="*/ 157075 w 314149"/>
              <a:gd name="connsiteY4" fmla="*/ 0 h 301060"/>
              <a:gd name="connsiteX5" fmla="*/ 78537 w 314149"/>
              <a:gd name="connsiteY5" fmla="*/ 0 h 301060"/>
              <a:gd name="connsiteX6" fmla="*/ 52358 w 314149"/>
              <a:gd name="connsiteY6" fmla="*/ 52358 h 301060"/>
              <a:gd name="connsiteX7" fmla="*/ 26179 w 314149"/>
              <a:gd name="connsiteY7" fmla="*/ 52358 h 301060"/>
              <a:gd name="connsiteX8" fmla="*/ 0 w 314149"/>
              <a:gd name="connsiteY8" fmla="*/ 91627 h 301060"/>
              <a:gd name="connsiteX9" fmla="*/ 0 w 314149"/>
              <a:gd name="connsiteY9" fmla="*/ 143985 h 301060"/>
              <a:gd name="connsiteX10" fmla="*/ 26179 w 314149"/>
              <a:gd name="connsiteY10" fmla="*/ 183254 h 301060"/>
              <a:gd name="connsiteX11" fmla="*/ 39269 w 314149"/>
              <a:gd name="connsiteY11" fmla="*/ 183254 h 301060"/>
              <a:gd name="connsiteX12" fmla="*/ 39269 w 314149"/>
              <a:gd name="connsiteY12" fmla="*/ 222523 h 301060"/>
              <a:gd name="connsiteX13" fmla="*/ 26179 w 314149"/>
              <a:gd name="connsiteY13" fmla="*/ 222523 h 301060"/>
              <a:gd name="connsiteX14" fmla="*/ 26179 w 314149"/>
              <a:gd name="connsiteY14" fmla="*/ 274881 h 301060"/>
              <a:gd name="connsiteX15" fmla="*/ 78537 w 314149"/>
              <a:gd name="connsiteY15" fmla="*/ 274881 h 301060"/>
              <a:gd name="connsiteX16" fmla="*/ 78537 w 314149"/>
              <a:gd name="connsiteY16" fmla="*/ 222523 h 301060"/>
              <a:gd name="connsiteX17" fmla="*/ 65448 w 314149"/>
              <a:gd name="connsiteY17" fmla="*/ 222523 h 301060"/>
              <a:gd name="connsiteX18" fmla="*/ 65448 w 314149"/>
              <a:gd name="connsiteY18" fmla="*/ 183254 h 301060"/>
              <a:gd name="connsiteX19" fmla="*/ 130896 w 314149"/>
              <a:gd name="connsiteY19" fmla="*/ 183254 h 301060"/>
              <a:gd name="connsiteX20" fmla="*/ 130896 w 314149"/>
              <a:gd name="connsiteY20" fmla="*/ 248702 h 301060"/>
              <a:gd name="connsiteX21" fmla="*/ 117806 w 314149"/>
              <a:gd name="connsiteY21" fmla="*/ 248702 h 301060"/>
              <a:gd name="connsiteX22" fmla="*/ 117806 w 314149"/>
              <a:gd name="connsiteY22" fmla="*/ 301060 h 301060"/>
              <a:gd name="connsiteX23" fmla="*/ 170164 w 314149"/>
              <a:gd name="connsiteY23" fmla="*/ 301060 h 301060"/>
              <a:gd name="connsiteX24" fmla="*/ 170164 w 314149"/>
              <a:gd name="connsiteY24" fmla="*/ 248702 h 301060"/>
              <a:gd name="connsiteX25" fmla="*/ 157075 w 314149"/>
              <a:gd name="connsiteY25" fmla="*/ 248702 h 301060"/>
              <a:gd name="connsiteX26" fmla="*/ 157075 w 314149"/>
              <a:gd name="connsiteY26" fmla="*/ 183254 h 301060"/>
              <a:gd name="connsiteX27" fmla="*/ 222523 w 314149"/>
              <a:gd name="connsiteY27" fmla="*/ 183254 h 301060"/>
              <a:gd name="connsiteX28" fmla="*/ 222523 w 314149"/>
              <a:gd name="connsiteY28" fmla="*/ 235612 h 301060"/>
              <a:gd name="connsiteX29" fmla="*/ 209433 w 314149"/>
              <a:gd name="connsiteY29" fmla="*/ 235612 h 301060"/>
              <a:gd name="connsiteX30" fmla="*/ 209433 w 314149"/>
              <a:gd name="connsiteY30" fmla="*/ 287971 h 301060"/>
              <a:gd name="connsiteX31" fmla="*/ 261791 w 314149"/>
              <a:gd name="connsiteY31" fmla="*/ 287971 h 301060"/>
              <a:gd name="connsiteX32" fmla="*/ 261791 w 314149"/>
              <a:gd name="connsiteY32" fmla="*/ 235612 h 301060"/>
              <a:gd name="connsiteX33" fmla="*/ 248702 w 314149"/>
              <a:gd name="connsiteY33" fmla="*/ 235612 h 301060"/>
              <a:gd name="connsiteX34" fmla="*/ 248702 w 314149"/>
              <a:gd name="connsiteY34" fmla="*/ 183254 h 301060"/>
              <a:gd name="connsiteX35" fmla="*/ 287971 w 314149"/>
              <a:gd name="connsiteY35" fmla="*/ 183254 h 301060"/>
              <a:gd name="connsiteX36" fmla="*/ 314150 w 314149"/>
              <a:gd name="connsiteY36" fmla="*/ 157075 h 301060"/>
              <a:gd name="connsiteX37" fmla="*/ 314150 w 314149"/>
              <a:gd name="connsiteY37" fmla="*/ 91627 h 301060"/>
              <a:gd name="connsiteX38" fmla="*/ 287971 w 314149"/>
              <a:gd name="connsiteY38" fmla="*/ 65448 h 301060"/>
              <a:gd name="connsiteX39" fmla="*/ 182240 w 314149"/>
              <a:gd name="connsiteY39" fmla="*/ 157075 h 301060"/>
              <a:gd name="connsiteX40" fmla="*/ 40192 w 314149"/>
              <a:gd name="connsiteY40" fmla="*/ 157075 h 301060"/>
              <a:gd name="connsiteX41" fmla="*/ 26179 w 314149"/>
              <a:gd name="connsiteY41" fmla="*/ 136060 h 301060"/>
              <a:gd name="connsiteX42" fmla="*/ 26179 w 314149"/>
              <a:gd name="connsiteY42" fmla="*/ 99553 h 301060"/>
              <a:gd name="connsiteX43" fmla="*/ 40192 w 314149"/>
              <a:gd name="connsiteY43" fmla="*/ 78537 h 301060"/>
              <a:gd name="connsiteX44" fmla="*/ 68537 w 314149"/>
              <a:gd name="connsiteY44" fmla="*/ 78537 h 301060"/>
              <a:gd name="connsiteX45" fmla="*/ 75775 w 314149"/>
              <a:gd name="connsiteY45" fmla="*/ 64067 h 301060"/>
              <a:gd name="connsiteX46" fmla="*/ 94716 w 314149"/>
              <a:gd name="connsiteY46" fmla="*/ 26179 h 301060"/>
              <a:gd name="connsiteX47" fmla="*/ 140896 w 314149"/>
              <a:gd name="connsiteY47" fmla="*/ 26179 h 301060"/>
              <a:gd name="connsiteX48" fmla="*/ 146747 w 314149"/>
              <a:gd name="connsiteY48" fmla="*/ 37888 h 301060"/>
              <a:gd name="connsiteX49" fmla="*/ 153986 w 314149"/>
              <a:gd name="connsiteY49" fmla="*/ 52358 h 301060"/>
              <a:gd name="connsiteX50" fmla="*/ 221600 w 314149"/>
              <a:gd name="connsiteY50" fmla="*/ 52358 h 301060"/>
              <a:gd name="connsiteX51" fmla="*/ 240004 w 314149"/>
              <a:gd name="connsiteY51" fmla="*/ 79971 h 301060"/>
              <a:gd name="connsiteX52" fmla="*/ 243989 w 314149"/>
              <a:gd name="connsiteY52" fmla="*/ 85946 h 301060"/>
              <a:gd name="connsiteX53" fmla="*/ 182233 w 314149"/>
              <a:gd name="connsiteY53" fmla="*/ 157075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4149" h="301060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39269" y="183254"/>
                </a:lnTo>
                <a:lnTo>
                  <a:pt x="39269" y="222523"/>
                </a:lnTo>
                <a:lnTo>
                  <a:pt x="26179" y="222523"/>
                </a:lnTo>
                <a:lnTo>
                  <a:pt x="26179" y="274881"/>
                </a:lnTo>
                <a:lnTo>
                  <a:pt x="78537" y="274881"/>
                </a:lnTo>
                <a:lnTo>
                  <a:pt x="78537" y="222523"/>
                </a:lnTo>
                <a:lnTo>
                  <a:pt x="65448" y="222523"/>
                </a:lnTo>
                <a:lnTo>
                  <a:pt x="65448" y="183254"/>
                </a:lnTo>
                <a:lnTo>
                  <a:pt x="130896" y="183254"/>
                </a:lnTo>
                <a:lnTo>
                  <a:pt x="130896" y="248702"/>
                </a:lnTo>
                <a:lnTo>
                  <a:pt x="117806" y="248702"/>
                </a:lnTo>
                <a:lnTo>
                  <a:pt x="117806" y="301060"/>
                </a:lnTo>
                <a:lnTo>
                  <a:pt x="170164" y="301060"/>
                </a:lnTo>
                <a:lnTo>
                  <a:pt x="170164" y="248702"/>
                </a:lnTo>
                <a:lnTo>
                  <a:pt x="157075" y="248702"/>
                </a:lnTo>
                <a:lnTo>
                  <a:pt x="157075" y="183254"/>
                </a:lnTo>
                <a:lnTo>
                  <a:pt x="222523" y="183254"/>
                </a:lnTo>
                <a:lnTo>
                  <a:pt x="222523" y="235612"/>
                </a:lnTo>
                <a:lnTo>
                  <a:pt x="209433" y="235612"/>
                </a:lnTo>
                <a:lnTo>
                  <a:pt x="209433" y="287971"/>
                </a:lnTo>
                <a:lnTo>
                  <a:pt x="261791" y="287971"/>
                </a:lnTo>
                <a:lnTo>
                  <a:pt x="261791" y="235612"/>
                </a:lnTo>
                <a:lnTo>
                  <a:pt x="248702" y="235612"/>
                </a:lnTo>
                <a:lnTo>
                  <a:pt x="248702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182240" y="157075"/>
                </a:moveTo>
                <a:lnTo>
                  <a:pt x="40192" y="157075"/>
                </a:lnTo>
                <a:lnTo>
                  <a:pt x="26179" y="136060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3989" y="85946"/>
                </a:lnTo>
                <a:lnTo>
                  <a:pt x="182233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088" name="Dowolny kształt: kształt 1087"/>
          <p:cNvSpPr/>
          <p:nvPr userDrawn="1"/>
        </p:nvSpPr>
        <p:spPr>
          <a:xfrm>
            <a:off x="26423731" y="235547"/>
            <a:ext cx="616302" cy="359509"/>
          </a:xfrm>
          <a:custGeom>
            <a:avLst/>
            <a:gdLst>
              <a:gd name="connsiteX0" fmla="*/ 287971 w 314149"/>
              <a:gd name="connsiteY0" fmla="*/ 65448 h 183253"/>
              <a:gd name="connsiteX1" fmla="*/ 261791 w 314149"/>
              <a:gd name="connsiteY1" fmla="*/ 65448 h 183253"/>
              <a:gd name="connsiteX2" fmla="*/ 235612 w 314149"/>
              <a:gd name="connsiteY2" fmla="*/ 26179 h 183253"/>
              <a:gd name="connsiteX3" fmla="*/ 170164 w 314149"/>
              <a:gd name="connsiteY3" fmla="*/ 26179 h 183253"/>
              <a:gd name="connsiteX4" fmla="*/ 157075 w 314149"/>
              <a:gd name="connsiteY4" fmla="*/ 0 h 183253"/>
              <a:gd name="connsiteX5" fmla="*/ 78537 w 314149"/>
              <a:gd name="connsiteY5" fmla="*/ 0 h 183253"/>
              <a:gd name="connsiteX6" fmla="*/ 52358 w 314149"/>
              <a:gd name="connsiteY6" fmla="*/ 52358 h 183253"/>
              <a:gd name="connsiteX7" fmla="*/ 26179 w 314149"/>
              <a:gd name="connsiteY7" fmla="*/ 52358 h 183253"/>
              <a:gd name="connsiteX8" fmla="*/ 0 w 314149"/>
              <a:gd name="connsiteY8" fmla="*/ 91627 h 183253"/>
              <a:gd name="connsiteX9" fmla="*/ 0 w 314149"/>
              <a:gd name="connsiteY9" fmla="*/ 143985 h 183253"/>
              <a:gd name="connsiteX10" fmla="*/ 26179 w 314149"/>
              <a:gd name="connsiteY10" fmla="*/ 183254 h 183253"/>
              <a:gd name="connsiteX11" fmla="*/ 287971 w 314149"/>
              <a:gd name="connsiteY11" fmla="*/ 183254 h 183253"/>
              <a:gd name="connsiteX12" fmla="*/ 314150 w 314149"/>
              <a:gd name="connsiteY12" fmla="*/ 157075 h 183253"/>
              <a:gd name="connsiteX13" fmla="*/ 314150 w 314149"/>
              <a:gd name="connsiteY13" fmla="*/ 91627 h 183253"/>
              <a:gd name="connsiteX14" fmla="*/ 287971 w 314149"/>
              <a:gd name="connsiteY14" fmla="*/ 65448 h 183253"/>
              <a:gd name="connsiteX15" fmla="*/ 287971 w 314149"/>
              <a:gd name="connsiteY15" fmla="*/ 146230 h 183253"/>
              <a:gd name="connsiteX16" fmla="*/ 277126 w 314149"/>
              <a:gd name="connsiteY16" fmla="*/ 157075 h 183253"/>
              <a:gd name="connsiteX17" fmla="*/ 143828 w 314149"/>
              <a:gd name="connsiteY17" fmla="*/ 157075 h 183253"/>
              <a:gd name="connsiteX18" fmla="*/ 133055 w 314149"/>
              <a:gd name="connsiteY18" fmla="*/ 112898 h 183253"/>
              <a:gd name="connsiteX19" fmla="*/ 143979 w 314149"/>
              <a:gd name="connsiteY19" fmla="*/ 91627 h 183253"/>
              <a:gd name="connsiteX20" fmla="*/ 117800 w 314149"/>
              <a:gd name="connsiteY20" fmla="*/ 65448 h 183253"/>
              <a:gd name="connsiteX21" fmla="*/ 91621 w 314149"/>
              <a:gd name="connsiteY21" fmla="*/ 91627 h 183253"/>
              <a:gd name="connsiteX22" fmla="*/ 102040 w 314149"/>
              <a:gd name="connsiteY22" fmla="*/ 112524 h 183253"/>
              <a:gd name="connsiteX23" fmla="*/ 91771 w 314149"/>
              <a:gd name="connsiteY23" fmla="*/ 157075 h 183253"/>
              <a:gd name="connsiteX24" fmla="*/ 40185 w 314149"/>
              <a:gd name="connsiteY24" fmla="*/ 157075 h 183253"/>
              <a:gd name="connsiteX25" fmla="*/ 26173 w 314149"/>
              <a:gd name="connsiteY25" fmla="*/ 136059 h 183253"/>
              <a:gd name="connsiteX26" fmla="*/ 26173 w 314149"/>
              <a:gd name="connsiteY26" fmla="*/ 99553 h 183253"/>
              <a:gd name="connsiteX27" fmla="*/ 40185 w 314149"/>
              <a:gd name="connsiteY27" fmla="*/ 78537 h 183253"/>
              <a:gd name="connsiteX28" fmla="*/ 68530 w 314149"/>
              <a:gd name="connsiteY28" fmla="*/ 78537 h 183253"/>
              <a:gd name="connsiteX29" fmla="*/ 75769 w 314149"/>
              <a:gd name="connsiteY29" fmla="*/ 64067 h 183253"/>
              <a:gd name="connsiteX30" fmla="*/ 94710 w 314149"/>
              <a:gd name="connsiteY30" fmla="*/ 26179 h 183253"/>
              <a:gd name="connsiteX31" fmla="*/ 140890 w 314149"/>
              <a:gd name="connsiteY31" fmla="*/ 26179 h 183253"/>
              <a:gd name="connsiteX32" fmla="*/ 146741 w 314149"/>
              <a:gd name="connsiteY32" fmla="*/ 37888 h 183253"/>
              <a:gd name="connsiteX33" fmla="*/ 153979 w 314149"/>
              <a:gd name="connsiteY33" fmla="*/ 52358 h 183253"/>
              <a:gd name="connsiteX34" fmla="*/ 221593 w 314149"/>
              <a:gd name="connsiteY34" fmla="*/ 52358 h 183253"/>
              <a:gd name="connsiteX35" fmla="*/ 239997 w 314149"/>
              <a:gd name="connsiteY35" fmla="*/ 79971 h 183253"/>
              <a:gd name="connsiteX36" fmla="*/ 247773 w 314149"/>
              <a:gd name="connsiteY36" fmla="*/ 91627 h 183253"/>
              <a:gd name="connsiteX37" fmla="*/ 277119 w 314149"/>
              <a:gd name="connsiteY37" fmla="*/ 91627 h 183253"/>
              <a:gd name="connsiteX38" fmla="*/ 287964 w 314149"/>
              <a:gd name="connsiteY38" fmla="*/ 102472 h 183253"/>
              <a:gd name="connsiteX39" fmla="*/ 287964 w 314149"/>
              <a:gd name="connsiteY39" fmla="*/ 146230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4149" h="183253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287971" y="146230"/>
                </a:moveTo>
                <a:lnTo>
                  <a:pt x="277126" y="157075"/>
                </a:lnTo>
                <a:lnTo>
                  <a:pt x="143828" y="157075"/>
                </a:lnTo>
                <a:lnTo>
                  <a:pt x="133055" y="112898"/>
                </a:lnTo>
                <a:cubicBezTo>
                  <a:pt x="139666" y="108146"/>
                  <a:pt x="143979" y="100390"/>
                  <a:pt x="143979" y="91627"/>
                </a:cubicBezTo>
                <a:cubicBezTo>
                  <a:pt x="143979" y="77170"/>
                  <a:pt x="132257" y="65448"/>
                  <a:pt x="117800" y="65448"/>
                </a:cubicBezTo>
                <a:cubicBezTo>
                  <a:pt x="103342" y="65448"/>
                  <a:pt x="91621" y="77170"/>
                  <a:pt x="91621" y="91627"/>
                </a:cubicBezTo>
                <a:cubicBezTo>
                  <a:pt x="91621" y="100168"/>
                  <a:pt x="95711" y="107747"/>
                  <a:pt x="102040" y="112524"/>
                </a:cubicBezTo>
                <a:lnTo>
                  <a:pt x="91771" y="157075"/>
                </a:lnTo>
                <a:lnTo>
                  <a:pt x="40185" y="157075"/>
                </a:lnTo>
                <a:lnTo>
                  <a:pt x="26173" y="136059"/>
                </a:lnTo>
                <a:lnTo>
                  <a:pt x="26173" y="99553"/>
                </a:lnTo>
                <a:lnTo>
                  <a:pt x="40185" y="78537"/>
                </a:lnTo>
                <a:lnTo>
                  <a:pt x="68530" y="78537"/>
                </a:lnTo>
                <a:lnTo>
                  <a:pt x="75769" y="64067"/>
                </a:lnTo>
                <a:lnTo>
                  <a:pt x="94710" y="26179"/>
                </a:lnTo>
                <a:lnTo>
                  <a:pt x="140890" y="26179"/>
                </a:lnTo>
                <a:lnTo>
                  <a:pt x="146741" y="37888"/>
                </a:lnTo>
                <a:lnTo>
                  <a:pt x="153979" y="52358"/>
                </a:lnTo>
                <a:lnTo>
                  <a:pt x="221593" y="52358"/>
                </a:lnTo>
                <a:lnTo>
                  <a:pt x="239997" y="79971"/>
                </a:lnTo>
                <a:lnTo>
                  <a:pt x="247773" y="91627"/>
                </a:lnTo>
                <a:lnTo>
                  <a:pt x="277119" y="91627"/>
                </a:lnTo>
                <a:lnTo>
                  <a:pt x="287964" y="102472"/>
                </a:lnTo>
                <a:lnTo>
                  <a:pt x="287964" y="14623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089" name="Dowolny kształt: kształt 1088"/>
          <p:cNvSpPr/>
          <p:nvPr userDrawn="1"/>
        </p:nvSpPr>
        <p:spPr>
          <a:xfrm>
            <a:off x="27091392" y="903210"/>
            <a:ext cx="616302" cy="590624"/>
          </a:xfrm>
          <a:custGeom>
            <a:avLst/>
            <a:gdLst>
              <a:gd name="connsiteX0" fmla="*/ 261791 w 314149"/>
              <a:gd name="connsiteY0" fmla="*/ 183254 h 301060"/>
              <a:gd name="connsiteX1" fmla="*/ 287971 w 314149"/>
              <a:gd name="connsiteY1" fmla="*/ 183254 h 301060"/>
              <a:gd name="connsiteX2" fmla="*/ 314150 w 314149"/>
              <a:gd name="connsiteY2" fmla="*/ 157075 h 301060"/>
              <a:gd name="connsiteX3" fmla="*/ 314150 w 314149"/>
              <a:gd name="connsiteY3" fmla="*/ 91627 h 301060"/>
              <a:gd name="connsiteX4" fmla="*/ 287971 w 314149"/>
              <a:gd name="connsiteY4" fmla="*/ 65448 h 301060"/>
              <a:gd name="connsiteX5" fmla="*/ 261791 w 314149"/>
              <a:gd name="connsiteY5" fmla="*/ 65448 h 301060"/>
              <a:gd name="connsiteX6" fmla="*/ 235612 w 314149"/>
              <a:gd name="connsiteY6" fmla="*/ 26179 h 301060"/>
              <a:gd name="connsiteX7" fmla="*/ 170164 w 314149"/>
              <a:gd name="connsiteY7" fmla="*/ 26179 h 301060"/>
              <a:gd name="connsiteX8" fmla="*/ 157075 w 314149"/>
              <a:gd name="connsiteY8" fmla="*/ 0 h 301060"/>
              <a:gd name="connsiteX9" fmla="*/ 78537 w 314149"/>
              <a:gd name="connsiteY9" fmla="*/ 0 h 301060"/>
              <a:gd name="connsiteX10" fmla="*/ 52358 w 314149"/>
              <a:gd name="connsiteY10" fmla="*/ 52358 h 301060"/>
              <a:gd name="connsiteX11" fmla="*/ 26179 w 314149"/>
              <a:gd name="connsiteY11" fmla="*/ 52358 h 301060"/>
              <a:gd name="connsiteX12" fmla="*/ 0 w 314149"/>
              <a:gd name="connsiteY12" fmla="*/ 91627 h 301060"/>
              <a:gd name="connsiteX13" fmla="*/ 0 w 314149"/>
              <a:gd name="connsiteY13" fmla="*/ 143985 h 301060"/>
              <a:gd name="connsiteX14" fmla="*/ 26179 w 314149"/>
              <a:gd name="connsiteY14" fmla="*/ 183254 h 301060"/>
              <a:gd name="connsiteX15" fmla="*/ 143985 w 314149"/>
              <a:gd name="connsiteY15" fmla="*/ 183254 h 301060"/>
              <a:gd name="connsiteX16" fmla="*/ 143985 w 314149"/>
              <a:gd name="connsiteY16" fmla="*/ 222523 h 301060"/>
              <a:gd name="connsiteX17" fmla="*/ 130896 w 314149"/>
              <a:gd name="connsiteY17" fmla="*/ 222523 h 301060"/>
              <a:gd name="connsiteX18" fmla="*/ 113441 w 314149"/>
              <a:gd name="connsiteY18" fmla="*/ 248702 h 301060"/>
              <a:gd name="connsiteX19" fmla="*/ 0 w 314149"/>
              <a:gd name="connsiteY19" fmla="*/ 248702 h 301060"/>
              <a:gd name="connsiteX20" fmla="*/ 0 w 314149"/>
              <a:gd name="connsiteY20" fmla="*/ 274881 h 301060"/>
              <a:gd name="connsiteX21" fmla="*/ 113441 w 314149"/>
              <a:gd name="connsiteY21" fmla="*/ 274881 h 301060"/>
              <a:gd name="connsiteX22" fmla="*/ 130896 w 314149"/>
              <a:gd name="connsiteY22" fmla="*/ 301060 h 301060"/>
              <a:gd name="connsiteX23" fmla="*/ 183254 w 314149"/>
              <a:gd name="connsiteY23" fmla="*/ 301060 h 301060"/>
              <a:gd name="connsiteX24" fmla="*/ 191978 w 314149"/>
              <a:gd name="connsiteY24" fmla="*/ 287971 h 301060"/>
              <a:gd name="connsiteX25" fmla="*/ 200703 w 314149"/>
              <a:gd name="connsiteY25" fmla="*/ 274881 h 301060"/>
              <a:gd name="connsiteX26" fmla="*/ 314143 w 314149"/>
              <a:gd name="connsiteY26" fmla="*/ 274881 h 301060"/>
              <a:gd name="connsiteX27" fmla="*/ 314143 w 314149"/>
              <a:gd name="connsiteY27" fmla="*/ 248702 h 301060"/>
              <a:gd name="connsiteX28" fmla="*/ 200703 w 314149"/>
              <a:gd name="connsiteY28" fmla="*/ 248702 h 301060"/>
              <a:gd name="connsiteX29" fmla="*/ 183248 w 314149"/>
              <a:gd name="connsiteY29" fmla="*/ 222523 h 301060"/>
              <a:gd name="connsiteX30" fmla="*/ 170158 w 314149"/>
              <a:gd name="connsiteY30" fmla="*/ 222523 h 301060"/>
              <a:gd name="connsiteX31" fmla="*/ 170158 w 314149"/>
              <a:gd name="connsiteY31" fmla="*/ 183254 h 301060"/>
              <a:gd name="connsiteX32" fmla="*/ 261785 w 314149"/>
              <a:gd name="connsiteY32" fmla="*/ 183254 h 301060"/>
              <a:gd name="connsiteX33" fmla="*/ 65448 w 314149"/>
              <a:gd name="connsiteY33" fmla="*/ 157075 h 301060"/>
              <a:gd name="connsiteX34" fmla="*/ 40192 w 314149"/>
              <a:gd name="connsiteY34" fmla="*/ 157075 h 301060"/>
              <a:gd name="connsiteX35" fmla="*/ 26179 w 314149"/>
              <a:gd name="connsiteY35" fmla="*/ 136060 h 301060"/>
              <a:gd name="connsiteX36" fmla="*/ 26179 w 314149"/>
              <a:gd name="connsiteY36" fmla="*/ 99553 h 301060"/>
              <a:gd name="connsiteX37" fmla="*/ 40192 w 314149"/>
              <a:gd name="connsiteY37" fmla="*/ 78537 h 301060"/>
              <a:gd name="connsiteX38" fmla="*/ 68537 w 314149"/>
              <a:gd name="connsiteY38" fmla="*/ 78537 h 301060"/>
              <a:gd name="connsiteX39" fmla="*/ 75776 w 314149"/>
              <a:gd name="connsiteY39" fmla="*/ 64067 h 301060"/>
              <a:gd name="connsiteX40" fmla="*/ 94716 w 314149"/>
              <a:gd name="connsiteY40" fmla="*/ 26179 h 301060"/>
              <a:gd name="connsiteX41" fmla="*/ 140896 w 314149"/>
              <a:gd name="connsiteY41" fmla="*/ 26179 h 301060"/>
              <a:gd name="connsiteX42" fmla="*/ 146747 w 314149"/>
              <a:gd name="connsiteY42" fmla="*/ 37888 h 301060"/>
              <a:gd name="connsiteX43" fmla="*/ 153986 w 314149"/>
              <a:gd name="connsiteY43" fmla="*/ 52358 h 301060"/>
              <a:gd name="connsiteX44" fmla="*/ 221600 w 314149"/>
              <a:gd name="connsiteY44" fmla="*/ 52358 h 301060"/>
              <a:gd name="connsiteX45" fmla="*/ 240004 w 314149"/>
              <a:gd name="connsiteY45" fmla="*/ 79971 h 301060"/>
              <a:gd name="connsiteX46" fmla="*/ 247779 w 314149"/>
              <a:gd name="connsiteY46" fmla="*/ 91627 h 301060"/>
              <a:gd name="connsiteX47" fmla="*/ 277126 w 314149"/>
              <a:gd name="connsiteY47" fmla="*/ 91627 h 301060"/>
              <a:gd name="connsiteX48" fmla="*/ 287971 w 314149"/>
              <a:gd name="connsiteY48" fmla="*/ 102472 h 301060"/>
              <a:gd name="connsiteX49" fmla="*/ 287971 w 314149"/>
              <a:gd name="connsiteY49" fmla="*/ 146230 h 301060"/>
              <a:gd name="connsiteX50" fmla="*/ 277126 w 314149"/>
              <a:gd name="connsiteY50" fmla="*/ 157075 h 301060"/>
              <a:gd name="connsiteX51" fmla="*/ 65448 w 314149"/>
              <a:gd name="connsiteY51" fmla="*/ 157075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14149" h="301060">
                <a:moveTo>
                  <a:pt x="261791" y="183254"/>
                </a:move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143985" y="183254"/>
                </a:lnTo>
                <a:lnTo>
                  <a:pt x="143985" y="222523"/>
                </a:lnTo>
                <a:lnTo>
                  <a:pt x="130896" y="222523"/>
                </a:lnTo>
                <a:lnTo>
                  <a:pt x="113441" y="248702"/>
                </a:lnTo>
                <a:lnTo>
                  <a:pt x="0" y="248702"/>
                </a:lnTo>
                <a:lnTo>
                  <a:pt x="0" y="274881"/>
                </a:lnTo>
                <a:lnTo>
                  <a:pt x="113441" y="274881"/>
                </a:lnTo>
                <a:lnTo>
                  <a:pt x="130896" y="301060"/>
                </a:lnTo>
                <a:lnTo>
                  <a:pt x="183254" y="301060"/>
                </a:lnTo>
                <a:lnTo>
                  <a:pt x="191978" y="287971"/>
                </a:lnTo>
                <a:lnTo>
                  <a:pt x="200703" y="274881"/>
                </a:lnTo>
                <a:lnTo>
                  <a:pt x="314143" y="274881"/>
                </a:lnTo>
                <a:lnTo>
                  <a:pt x="314143" y="248702"/>
                </a:lnTo>
                <a:lnTo>
                  <a:pt x="200703" y="248702"/>
                </a:lnTo>
                <a:lnTo>
                  <a:pt x="183248" y="222523"/>
                </a:lnTo>
                <a:lnTo>
                  <a:pt x="170158" y="222523"/>
                </a:lnTo>
                <a:lnTo>
                  <a:pt x="170158" y="183254"/>
                </a:lnTo>
                <a:lnTo>
                  <a:pt x="261785" y="183254"/>
                </a:lnTo>
                <a:close/>
                <a:moveTo>
                  <a:pt x="65448" y="157075"/>
                </a:moveTo>
                <a:lnTo>
                  <a:pt x="40192" y="157075"/>
                </a:lnTo>
                <a:lnTo>
                  <a:pt x="26179" y="136060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6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7779" y="91627"/>
                </a:lnTo>
                <a:lnTo>
                  <a:pt x="277126" y="91627"/>
                </a:lnTo>
                <a:lnTo>
                  <a:pt x="287971" y="102472"/>
                </a:lnTo>
                <a:lnTo>
                  <a:pt x="287971" y="146230"/>
                </a:lnTo>
                <a:lnTo>
                  <a:pt x="277126" y="157075"/>
                </a:lnTo>
                <a:lnTo>
                  <a:pt x="65448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090" name="Dowolny kształt: kształt 1089"/>
          <p:cNvSpPr/>
          <p:nvPr userDrawn="1"/>
        </p:nvSpPr>
        <p:spPr>
          <a:xfrm>
            <a:off x="25088406" y="1570872"/>
            <a:ext cx="616302" cy="590624"/>
          </a:xfrm>
          <a:custGeom>
            <a:avLst/>
            <a:gdLst>
              <a:gd name="connsiteX0" fmla="*/ 287971 w 314149"/>
              <a:gd name="connsiteY0" fmla="*/ 65448 h 301060"/>
              <a:gd name="connsiteX1" fmla="*/ 261791 w 314149"/>
              <a:gd name="connsiteY1" fmla="*/ 65448 h 301060"/>
              <a:gd name="connsiteX2" fmla="*/ 235612 w 314149"/>
              <a:gd name="connsiteY2" fmla="*/ 26179 h 301060"/>
              <a:gd name="connsiteX3" fmla="*/ 170164 w 314149"/>
              <a:gd name="connsiteY3" fmla="*/ 26179 h 301060"/>
              <a:gd name="connsiteX4" fmla="*/ 157075 w 314149"/>
              <a:gd name="connsiteY4" fmla="*/ 0 h 301060"/>
              <a:gd name="connsiteX5" fmla="*/ 78537 w 314149"/>
              <a:gd name="connsiteY5" fmla="*/ 0 h 301060"/>
              <a:gd name="connsiteX6" fmla="*/ 52358 w 314149"/>
              <a:gd name="connsiteY6" fmla="*/ 52358 h 301060"/>
              <a:gd name="connsiteX7" fmla="*/ 26179 w 314149"/>
              <a:gd name="connsiteY7" fmla="*/ 52358 h 301060"/>
              <a:gd name="connsiteX8" fmla="*/ 0 w 314149"/>
              <a:gd name="connsiteY8" fmla="*/ 91627 h 301060"/>
              <a:gd name="connsiteX9" fmla="*/ 0 w 314149"/>
              <a:gd name="connsiteY9" fmla="*/ 143985 h 301060"/>
              <a:gd name="connsiteX10" fmla="*/ 26179 w 314149"/>
              <a:gd name="connsiteY10" fmla="*/ 183254 h 301060"/>
              <a:gd name="connsiteX11" fmla="*/ 143985 w 314149"/>
              <a:gd name="connsiteY11" fmla="*/ 183254 h 301060"/>
              <a:gd name="connsiteX12" fmla="*/ 143985 w 314149"/>
              <a:gd name="connsiteY12" fmla="*/ 209433 h 301060"/>
              <a:gd name="connsiteX13" fmla="*/ 104717 w 314149"/>
              <a:gd name="connsiteY13" fmla="*/ 209433 h 301060"/>
              <a:gd name="connsiteX14" fmla="*/ 157075 w 314149"/>
              <a:gd name="connsiteY14" fmla="*/ 301060 h 301060"/>
              <a:gd name="connsiteX15" fmla="*/ 209433 w 314149"/>
              <a:gd name="connsiteY15" fmla="*/ 209433 h 301060"/>
              <a:gd name="connsiteX16" fmla="*/ 170164 w 314149"/>
              <a:gd name="connsiteY16" fmla="*/ 209433 h 301060"/>
              <a:gd name="connsiteX17" fmla="*/ 170164 w 314149"/>
              <a:gd name="connsiteY17" fmla="*/ 183254 h 301060"/>
              <a:gd name="connsiteX18" fmla="*/ 287971 w 314149"/>
              <a:gd name="connsiteY18" fmla="*/ 183254 h 301060"/>
              <a:gd name="connsiteX19" fmla="*/ 314150 w 314149"/>
              <a:gd name="connsiteY19" fmla="*/ 157075 h 301060"/>
              <a:gd name="connsiteX20" fmla="*/ 314150 w 314149"/>
              <a:gd name="connsiteY20" fmla="*/ 91627 h 301060"/>
              <a:gd name="connsiteX21" fmla="*/ 287971 w 314149"/>
              <a:gd name="connsiteY21" fmla="*/ 65448 h 301060"/>
              <a:gd name="connsiteX22" fmla="*/ 287971 w 314149"/>
              <a:gd name="connsiteY22" fmla="*/ 146230 h 301060"/>
              <a:gd name="connsiteX23" fmla="*/ 277126 w 314149"/>
              <a:gd name="connsiteY23" fmla="*/ 157075 h 301060"/>
              <a:gd name="connsiteX24" fmla="*/ 40192 w 314149"/>
              <a:gd name="connsiteY24" fmla="*/ 157075 h 301060"/>
              <a:gd name="connsiteX25" fmla="*/ 26179 w 314149"/>
              <a:gd name="connsiteY25" fmla="*/ 136060 h 301060"/>
              <a:gd name="connsiteX26" fmla="*/ 26179 w 314149"/>
              <a:gd name="connsiteY26" fmla="*/ 99553 h 301060"/>
              <a:gd name="connsiteX27" fmla="*/ 40192 w 314149"/>
              <a:gd name="connsiteY27" fmla="*/ 78537 h 301060"/>
              <a:gd name="connsiteX28" fmla="*/ 68537 w 314149"/>
              <a:gd name="connsiteY28" fmla="*/ 78537 h 301060"/>
              <a:gd name="connsiteX29" fmla="*/ 75775 w 314149"/>
              <a:gd name="connsiteY29" fmla="*/ 64067 h 301060"/>
              <a:gd name="connsiteX30" fmla="*/ 94716 w 314149"/>
              <a:gd name="connsiteY30" fmla="*/ 26179 h 301060"/>
              <a:gd name="connsiteX31" fmla="*/ 140896 w 314149"/>
              <a:gd name="connsiteY31" fmla="*/ 26179 h 301060"/>
              <a:gd name="connsiteX32" fmla="*/ 146747 w 314149"/>
              <a:gd name="connsiteY32" fmla="*/ 37888 h 301060"/>
              <a:gd name="connsiteX33" fmla="*/ 153986 w 314149"/>
              <a:gd name="connsiteY33" fmla="*/ 52358 h 301060"/>
              <a:gd name="connsiteX34" fmla="*/ 221600 w 314149"/>
              <a:gd name="connsiteY34" fmla="*/ 52358 h 301060"/>
              <a:gd name="connsiteX35" fmla="*/ 240004 w 314149"/>
              <a:gd name="connsiteY35" fmla="*/ 79971 h 301060"/>
              <a:gd name="connsiteX36" fmla="*/ 247779 w 314149"/>
              <a:gd name="connsiteY36" fmla="*/ 91627 h 301060"/>
              <a:gd name="connsiteX37" fmla="*/ 277126 w 314149"/>
              <a:gd name="connsiteY37" fmla="*/ 91627 h 301060"/>
              <a:gd name="connsiteX38" fmla="*/ 287971 w 314149"/>
              <a:gd name="connsiteY38" fmla="*/ 102472 h 301060"/>
              <a:gd name="connsiteX39" fmla="*/ 287971 w 314149"/>
              <a:gd name="connsiteY39" fmla="*/ 146230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4149" h="301060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143985" y="183254"/>
                </a:lnTo>
                <a:lnTo>
                  <a:pt x="143985" y="209433"/>
                </a:lnTo>
                <a:lnTo>
                  <a:pt x="104717" y="209433"/>
                </a:lnTo>
                <a:lnTo>
                  <a:pt x="157075" y="301060"/>
                </a:lnTo>
                <a:lnTo>
                  <a:pt x="209433" y="209433"/>
                </a:lnTo>
                <a:lnTo>
                  <a:pt x="170164" y="209433"/>
                </a:lnTo>
                <a:lnTo>
                  <a:pt x="170164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287971" y="146230"/>
                </a:moveTo>
                <a:lnTo>
                  <a:pt x="277126" y="157075"/>
                </a:lnTo>
                <a:lnTo>
                  <a:pt x="40192" y="157075"/>
                </a:lnTo>
                <a:lnTo>
                  <a:pt x="26179" y="136060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7779" y="91627"/>
                </a:lnTo>
                <a:lnTo>
                  <a:pt x="277126" y="91627"/>
                </a:lnTo>
                <a:lnTo>
                  <a:pt x="287971" y="102472"/>
                </a:lnTo>
                <a:lnTo>
                  <a:pt x="287971" y="14623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091" name="Grafika 52"/>
          <p:cNvGrpSpPr/>
          <p:nvPr userDrawn="1"/>
        </p:nvGrpSpPr>
        <p:grpSpPr>
          <a:xfrm>
            <a:off x="25756068" y="1570872"/>
            <a:ext cx="616302" cy="564944"/>
            <a:chOff x="7258629" y="2892795"/>
            <a:chExt cx="314149" cy="287970"/>
          </a:xfrm>
          <a:solidFill>
            <a:srgbClr val="212E39"/>
          </a:solidFill>
        </p:grpSpPr>
        <p:sp>
          <p:nvSpPr>
            <p:cNvPr id="1092" name="Dowolny kształt: kształt 1091"/>
            <p:cNvSpPr/>
            <p:nvPr/>
          </p:nvSpPr>
          <p:spPr>
            <a:xfrm>
              <a:off x="7428793" y="3023690"/>
              <a:ext cx="78537" cy="157074"/>
            </a:xfrm>
            <a:custGeom>
              <a:avLst/>
              <a:gdLst>
                <a:gd name="connsiteX0" fmla="*/ 66947 w 78537"/>
                <a:gd name="connsiteY0" fmla="*/ 0 h 157074"/>
                <a:gd name="connsiteX1" fmla="*/ 43758 w 78537"/>
                <a:gd name="connsiteY1" fmla="*/ 0 h 157074"/>
                <a:gd name="connsiteX2" fmla="*/ 36199 w 78537"/>
                <a:gd name="connsiteY2" fmla="*/ 13090 h 157074"/>
                <a:gd name="connsiteX3" fmla="*/ 0 w 78537"/>
                <a:gd name="connsiteY3" fmla="*/ 13090 h 157074"/>
                <a:gd name="connsiteX4" fmla="*/ 0 w 78537"/>
                <a:gd name="connsiteY4" fmla="*/ 157075 h 157074"/>
                <a:gd name="connsiteX5" fmla="*/ 13090 w 78537"/>
                <a:gd name="connsiteY5" fmla="*/ 157075 h 157074"/>
                <a:gd name="connsiteX6" fmla="*/ 13090 w 78537"/>
                <a:gd name="connsiteY6" fmla="*/ 26179 h 157074"/>
                <a:gd name="connsiteX7" fmla="*/ 35682 w 78537"/>
                <a:gd name="connsiteY7" fmla="*/ 26179 h 157074"/>
                <a:gd name="connsiteX8" fmla="*/ 43758 w 78537"/>
                <a:gd name="connsiteY8" fmla="*/ 40159 h 157074"/>
                <a:gd name="connsiteX9" fmla="*/ 66947 w 78537"/>
                <a:gd name="connsiteY9" fmla="*/ 40159 h 157074"/>
                <a:gd name="connsiteX10" fmla="*/ 66947 w 78537"/>
                <a:gd name="connsiteY10" fmla="*/ 40159 h 157074"/>
                <a:gd name="connsiteX11" fmla="*/ 66947 w 78537"/>
                <a:gd name="connsiteY11" fmla="*/ 40159 h 157074"/>
                <a:gd name="connsiteX12" fmla="*/ 78537 w 78537"/>
                <a:gd name="connsiteY12" fmla="*/ 20080 h 157074"/>
                <a:gd name="connsiteX13" fmla="*/ 66947 w 78537"/>
                <a:gd name="connsiteY13" fmla="*/ 0 h 157074"/>
                <a:gd name="connsiteX14" fmla="*/ 66947 w 78537"/>
                <a:gd name="connsiteY14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537" h="157074">
                  <a:moveTo>
                    <a:pt x="66947" y="0"/>
                  </a:moveTo>
                  <a:lnTo>
                    <a:pt x="43758" y="0"/>
                  </a:lnTo>
                  <a:lnTo>
                    <a:pt x="36199" y="13090"/>
                  </a:lnTo>
                  <a:lnTo>
                    <a:pt x="0" y="13090"/>
                  </a:lnTo>
                  <a:lnTo>
                    <a:pt x="0" y="157075"/>
                  </a:lnTo>
                  <a:lnTo>
                    <a:pt x="13090" y="157075"/>
                  </a:lnTo>
                  <a:lnTo>
                    <a:pt x="13090" y="26179"/>
                  </a:lnTo>
                  <a:lnTo>
                    <a:pt x="35682" y="26179"/>
                  </a:lnTo>
                  <a:lnTo>
                    <a:pt x="43758" y="40159"/>
                  </a:lnTo>
                  <a:lnTo>
                    <a:pt x="66947" y="40159"/>
                  </a:lnTo>
                  <a:lnTo>
                    <a:pt x="66947" y="40159"/>
                  </a:lnTo>
                  <a:lnTo>
                    <a:pt x="66947" y="40159"/>
                  </a:lnTo>
                  <a:lnTo>
                    <a:pt x="78537" y="20080"/>
                  </a:lnTo>
                  <a:lnTo>
                    <a:pt x="66947" y="0"/>
                  </a:lnTo>
                  <a:lnTo>
                    <a:pt x="6694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93" name="Dowolny kształt: kształt 1092"/>
            <p:cNvSpPr/>
            <p:nvPr/>
          </p:nvSpPr>
          <p:spPr>
            <a:xfrm>
              <a:off x="7324077" y="3010601"/>
              <a:ext cx="65447" cy="157074"/>
            </a:xfrm>
            <a:custGeom>
              <a:avLst/>
              <a:gdLst>
                <a:gd name="connsiteX0" fmla="*/ 38542 w 65447"/>
                <a:gd name="connsiteY0" fmla="*/ 7854 h 157074"/>
                <a:gd name="connsiteX1" fmla="*/ 34007 w 65447"/>
                <a:gd name="connsiteY1" fmla="*/ 0 h 157074"/>
                <a:gd name="connsiteX2" fmla="*/ 34007 w 65447"/>
                <a:gd name="connsiteY2" fmla="*/ 0 h 157074"/>
                <a:gd name="connsiteX3" fmla="*/ 11335 w 65447"/>
                <a:gd name="connsiteY3" fmla="*/ 0 h 157074"/>
                <a:gd name="connsiteX4" fmla="*/ 11335 w 65447"/>
                <a:gd name="connsiteY4" fmla="*/ 0 h 157074"/>
                <a:gd name="connsiteX5" fmla="*/ 0 w 65447"/>
                <a:gd name="connsiteY5" fmla="*/ 19634 h 157074"/>
                <a:gd name="connsiteX6" fmla="*/ 11335 w 65447"/>
                <a:gd name="connsiteY6" fmla="*/ 39269 h 157074"/>
                <a:gd name="connsiteX7" fmla="*/ 11335 w 65447"/>
                <a:gd name="connsiteY7" fmla="*/ 39269 h 157074"/>
                <a:gd name="connsiteX8" fmla="*/ 34007 w 65447"/>
                <a:gd name="connsiteY8" fmla="*/ 39269 h 157074"/>
                <a:gd name="connsiteX9" fmla="*/ 34007 w 65447"/>
                <a:gd name="connsiteY9" fmla="*/ 39269 h 157074"/>
                <a:gd name="connsiteX10" fmla="*/ 38542 w 65447"/>
                <a:gd name="connsiteY10" fmla="*/ 31415 h 157074"/>
                <a:gd name="connsiteX11" fmla="*/ 41566 w 65447"/>
                <a:gd name="connsiteY11" fmla="*/ 26179 h 157074"/>
                <a:gd name="connsiteX12" fmla="*/ 52358 w 65447"/>
                <a:gd name="connsiteY12" fmla="*/ 26179 h 157074"/>
                <a:gd name="connsiteX13" fmla="*/ 52358 w 65447"/>
                <a:gd name="connsiteY13" fmla="*/ 157075 h 157074"/>
                <a:gd name="connsiteX14" fmla="*/ 65448 w 65447"/>
                <a:gd name="connsiteY14" fmla="*/ 157075 h 157074"/>
                <a:gd name="connsiteX15" fmla="*/ 65448 w 65447"/>
                <a:gd name="connsiteY15" fmla="*/ 13090 h 157074"/>
                <a:gd name="connsiteX16" fmla="*/ 41566 w 65447"/>
                <a:gd name="connsiteY16" fmla="*/ 13090 h 157074"/>
                <a:gd name="connsiteX17" fmla="*/ 38542 w 65447"/>
                <a:gd name="connsiteY17" fmla="*/ 7854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447" h="157074">
                  <a:moveTo>
                    <a:pt x="38542" y="7854"/>
                  </a:moveTo>
                  <a:lnTo>
                    <a:pt x="34007" y="0"/>
                  </a:lnTo>
                  <a:lnTo>
                    <a:pt x="34007" y="0"/>
                  </a:lnTo>
                  <a:lnTo>
                    <a:pt x="11335" y="0"/>
                  </a:lnTo>
                  <a:lnTo>
                    <a:pt x="11335" y="0"/>
                  </a:lnTo>
                  <a:lnTo>
                    <a:pt x="0" y="19634"/>
                  </a:lnTo>
                  <a:lnTo>
                    <a:pt x="11335" y="39269"/>
                  </a:lnTo>
                  <a:lnTo>
                    <a:pt x="11335" y="39269"/>
                  </a:lnTo>
                  <a:lnTo>
                    <a:pt x="34007" y="39269"/>
                  </a:lnTo>
                  <a:lnTo>
                    <a:pt x="34007" y="39269"/>
                  </a:lnTo>
                  <a:lnTo>
                    <a:pt x="38542" y="31415"/>
                  </a:lnTo>
                  <a:lnTo>
                    <a:pt x="41566" y="26179"/>
                  </a:lnTo>
                  <a:lnTo>
                    <a:pt x="52358" y="26179"/>
                  </a:lnTo>
                  <a:lnTo>
                    <a:pt x="52358" y="157075"/>
                  </a:lnTo>
                  <a:lnTo>
                    <a:pt x="65448" y="157075"/>
                  </a:lnTo>
                  <a:lnTo>
                    <a:pt x="65448" y="13090"/>
                  </a:lnTo>
                  <a:lnTo>
                    <a:pt x="41566" y="13090"/>
                  </a:lnTo>
                  <a:lnTo>
                    <a:pt x="38542" y="78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94" name="Dowolny kształt: kształt 1093"/>
            <p:cNvSpPr/>
            <p:nvPr/>
          </p:nvSpPr>
          <p:spPr>
            <a:xfrm>
              <a:off x="7402614" y="2958242"/>
              <a:ext cx="55538" cy="196343"/>
            </a:xfrm>
            <a:custGeom>
              <a:avLst/>
              <a:gdLst>
                <a:gd name="connsiteX0" fmla="*/ 39269 w 55538"/>
                <a:gd name="connsiteY0" fmla="*/ 39269 h 196343"/>
                <a:gd name="connsiteX1" fmla="*/ 44204 w 55538"/>
                <a:gd name="connsiteY1" fmla="*/ 39269 h 196343"/>
                <a:gd name="connsiteX2" fmla="*/ 44204 w 55538"/>
                <a:gd name="connsiteY2" fmla="*/ 39269 h 196343"/>
                <a:gd name="connsiteX3" fmla="*/ 47037 w 55538"/>
                <a:gd name="connsiteY3" fmla="*/ 34360 h 196343"/>
                <a:gd name="connsiteX4" fmla="*/ 55539 w 55538"/>
                <a:gd name="connsiteY4" fmla="*/ 19634 h 196343"/>
                <a:gd name="connsiteX5" fmla="*/ 47037 w 55538"/>
                <a:gd name="connsiteY5" fmla="*/ 4909 h 196343"/>
                <a:gd name="connsiteX6" fmla="*/ 44204 w 55538"/>
                <a:gd name="connsiteY6" fmla="*/ 0 h 196343"/>
                <a:gd name="connsiteX7" fmla="*/ 44204 w 55538"/>
                <a:gd name="connsiteY7" fmla="*/ 0 h 196343"/>
                <a:gd name="connsiteX8" fmla="*/ 21532 w 55538"/>
                <a:gd name="connsiteY8" fmla="*/ 0 h 196343"/>
                <a:gd name="connsiteX9" fmla="*/ 21532 w 55538"/>
                <a:gd name="connsiteY9" fmla="*/ 0 h 196343"/>
                <a:gd name="connsiteX10" fmla="*/ 17756 w 55538"/>
                <a:gd name="connsiteY10" fmla="*/ 6545 h 196343"/>
                <a:gd name="connsiteX11" fmla="*/ 10197 w 55538"/>
                <a:gd name="connsiteY11" fmla="*/ 19634 h 196343"/>
                <a:gd name="connsiteX12" fmla="*/ 17756 w 55538"/>
                <a:gd name="connsiteY12" fmla="*/ 32724 h 196343"/>
                <a:gd name="connsiteX13" fmla="*/ 21532 w 55538"/>
                <a:gd name="connsiteY13" fmla="*/ 39269 h 196343"/>
                <a:gd name="connsiteX14" fmla="*/ 21532 w 55538"/>
                <a:gd name="connsiteY14" fmla="*/ 39269 h 196343"/>
                <a:gd name="connsiteX15" fmla="*/ 26179 w 55538"/>
                <a:gd name="connsiteY15" fmla="*/ 39269 h 196343"/>
                <a:gd name="connsiteX16" fmla="*/ 26179 w 55538"/>
                <a:gd name="connsiteY16" fmla="*/ 52358 h 196343"/>
                <a:gd name="connsiteX17" fmla="*/ 0 w 55538"/>
                <a:gd name="connsiteY17" fmla="*/ 52358 h 196343"/>
                <a:gd name="connsiteX18" fmla="*/ 0 w 55538"/>
                <a:gd name="connsiteY18" fmla="*/ 196344 h 196343"/>
                <a:gd name="connsiteX19" fmla="*/ 13090 w 55538"/>
                <a:gd name="connsiteY19" fmla="*/ 196344 h 196343"/>
                <a:gd name="connsiteX20" fmla="*/ 13090 w 55538"/>
                <a:gd name="connsiteY20" fmla="*/ 65448 h 196343"/>
                <a:gd name="connsiteX21" fmla="*/ 39269 w 55538"/>
                <a:gd name="connsiteY21" fmla="*/ 65448 h 196343"/>
                <a:gd name="connsiteX22" fmla="*/ 39269 w 55538"/>
                <a:gd name="connsiteY22" fmla="*/ 39269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538" h="196343">
                  <a:moveTo>
                    <a:pt x="39269" y="39269"/>
                  </a:moveTo>
                  <a:lnTo>
                    <a:pt x="44204" y="39269"/>
                  </a:lnTo>
                  <a:lnTo>
                    <a:pt x="44204" y="39269"/>
                  </a:lnTo>
                  <a:lnTo>
                    <a:pt x="47037" y="34360"/>
                  </a:lnTo>
                  <a:lnTo>
                    <a:pt x="55539" y="19634"/>
                  </a:lnTo>
                  <a:lnTo>
                    <a:pt x="47037" y="4909"/>
                  </a:lnTo>
                  <a:lnTo>
                    <a:pt x="44204" y="0"/>
                  </a:lnTo>
                  <a:lnTo>
                    <a:pt x="44204" y="0"/>
                  </a:lnTo>
                  <a:lnTo>
                    <a:pt x="21532" y="0"/>
                  </a:lnTo>
                  <a:lnTo>
                    <a:pt x="21532" y="0"/>
                  </a:lnTo>
                  <a:lnTo>
                    <a:pt x="17756" y="6545"/>
                  </a:lnTo>
                  <a:lnTo>
                    <a:pt x="10197" y="19634"/>
                  </a:lnTo>
                  <a:lnTo>
                    <a:pt x="17756" y="32724"/>
                  </a:lnTo>
                  <a:lnTo>
                    <a:pt x="21532" y="39269"/>
                  </a:lnTo>
                  <a:lnTo>
                    <a:pt x="21532" y="39269"/>
                  </a:lnTo>
                  <a:lnTo>
                    <a:pt x="26179" y="39269"/>
                  </a:lnTo>
                  <a:lnTo>
                    <a:pt x="26179" y="52358"/>
                  </a:lnTo>
                  <a:lnTo>
                    <a:pt x="0" y="52358"/>
                  </a:lnTo>
                  <a:lnTo>
                    <a:pt x="0" y="196344"/>
                  </a:lnTo>
                  <a:lnTo>
                    <a:pt x="13090" y="196344"/>
                  </a:lnTo>
                  <a:lnTo>
                    <a:pt x="13090" y="65448"/>
                  </a:lnTo>
                  <a:lnTo>
                    <a:pt x="39269" y="65448"/>
                  </a:lnTo>
                  <a:lnTo>
                    <a:pt x="39269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95" name="Dowolny kształt: kształt 1094"/>
            <p:cNvSpPr/>
            <p:nvPr/>
          </p:nvSpPr>
          <p:spPr>
            <a:xfrm>
              <a:off x="7258629" y="2892795"/>
              <a:ext cx="314149" cy="183253"/>
            </a:xfrm>
            <a:custGeom>
              <a:avLst/>
              <a:gdLst>
                <a:gd name="connsiteX0" fmla="*/ 287971 w 314149"/>
                <a:gd name="connsiteY0" fmla="*/ 65448 h 183253"/>
                <a:gd name="connsiteX1" fmla="*/ 261791 w 314149"/>
                <a:gd name="connsiteY1" fmla="*/ 65448 h 183253"/>
                <a:gd name="connsiteX2" fmla="*/ 235612 w 314149"/>
                <a:gd name="connsiteY2" fmla="*/ 26179 h 183253"/>
                <a:gd name="connsiteX3" fmla="*/ 170164 w 314149"/>
                <a:gd name="connsiteY3" fmla="*/ 26179 h 183253"/>
                <a:gd name="connsiteX4" fmla="*/ 157075 w 314149"/>
                <a:gd name="connsiteY4" fmla="*/ 0 h 183253"/>
                <a:gd name="connsiteX5" fmla="*/ 78537 w 314149"/>
                <a:gd name="connsiteY5" fmla="*/ 0 h 183253"/>
                <a:gd name="connsiteX6" fmla="*/ 52358 w 314149"/>
                <a:gd name="connsiteY6" fmla="*/ 52358 h 183253"/>
                <a:gd name="connsiteX7" fmla="*/ 26179 w 314149"/>
                <a:gd name="connsiteY7" fmla="*/ 52358 h 183253"/>
                <a:gd name="connsiteX8" fmla="*/ 0 w 314149"/>
                <a:gd name="connsiteY8" fmla="*/ 91627 h 183253"/>
                <a:gd name="connsiteX9" fmla="*/ 0 w 314149"/>
                <a:gd name="connsiteY9" fmla="*/ 143985 h 183253"/>
                <a:gd name="connsiteX10" fmla="*/ 26179 w 314149"/>
                <a:gd name="connsiteY10" fmla="*/ 183254 h 183253"/>
                <a:gd name="connsiteX11" fmla="*/ 52358 w 314149"/>
                <a:gd name="connsiteY11" fmla="*/ 183254 h 183253"/>
                <a:gd name="connsiteX12" fmla="*/ 52358 w 314149"/>
                <a:gd name="connsiteY12" fmla="*/ 157075 h 183253"/>
                <a:gd name="connsiteX13" fmla="*/ 39269 w 314149"/>
                <a:gd name="connsiteY13" fmla="*/ 157075 h 183253"/>
                <a:gd name="connsiteX14" fmla="*/ 26179 w 314149"/>
                <a:gd name="connsiteY14" fmla="*/ 136060 h 183253"/>
                <a:gd name="connsiteX15" fmla="*/ 26179 w 314149"/>
                <a:gd name="connsiteY15" fmla="*/ 99553 h 183253"/>
                <a:gd name="connsiteX16" fmla="*/ 40192 w 314149"/>
                <a:gd name="connsiteY16" fmla="*/ 78537 h 183253"/>
                <a:gd name="connsiteX17" fmla="*/ 52358 w 314149"/>
                <a:gd name="connsiteY17" fmla="*/ 78537 h 183253"/>
                <a:gd name="connsiteX18" fmla="*/ 68537 w 314149"/>
                <a:gd name="connsiteY18" fmla="*/ 78537 h 183253"/>
                <a:gd name="connsiteX19" fmla="*/ 75775 w 314149"/>
                <a:gd name="connsiteY19" fmla="*/ 64067 h 183253"/>
                <a:gd name="connsiteX20" fmla="*/ 94716 w 314149"/>
                <a:gd name="connsiteY20" fmla="*/ 26179 h 183253"/>
                <a:gd name="connsiteX21" fmla="*/ 140896 w 314149"/>
                <a:gd name="connsiteY21" fmla="*/ 26179 h 183253"/>
                <a:gd name="connsiteX22" fmla="*/ 146747 w 314149"/>
                <a:gd name="connsiteY22" fmla="*/ 37888 h 183253"/>
                <a:gd name="connsiteX23" fmla="*/ 153986 w 314149"/>
                <a:gd name="connsiteY23" fmla="*/ 52358 h 183253"/>
                <a:gd name="connsiteX24" fmla="*/ 170164 w 314149"/>
                <a:gd name="connsiteY24" fmla="*/ 52358 h 183253"/>
                <a:gd name="connsiteX25" fmla="*/ 221600 w 314149"/>
                <a:gd name="connsiteY25" fmla="*/ 52358 h 183253"/>
                <a:gd name="connsiteX26" fmla="*/ 240011 w 314149"/>
                <a:gd name="connsiteY26" fmla="*/ 79971 h 183253"/>
                <a:gd name="connsiteX27" fmla="*/ 247779 w 314149"/>
                <a:gd name="connsiteY27" fmla="*/ 91627 h 183253"/>
                <a:gd name="connsiteX28" fmla="*/ 261791 w 314149"/>
                <a:gd name="connsiteY28" fmla="*/ 91627 h 183253"/>
                <a:gd name="connsiteX29" fmla="*/ 277126 w 314149"/>
                <a:gd name="connsiteY29" fmla="*/ 91627 h 183253"/>
                <a:gd name="connsiteX30" fmla="*/ 287971 w 314149"/>
                <a:gd name="connsiteY30" fmla="*/ 102472 h 183253"/>
                <a:gd name="connsiteX31" fmla="*/ 287971 w 314149"/>
                <a:gd name="connsiteY31" fmla="*/ 146230 h 183253"/>
                <a:gd name="connsiteX32" fmla="*/ 277126 w 314149"/>
                <a:gd name="connsiteY32" fmla="*/ 157075 h 183253"/>
                <a:gd name="connsiteX33" fmla="*/ 261791 w 314149"/>
                <a:gd name="connsiteY33" fmla="*/ 157075 h 183253"/>
                <a:gd name="connsiteX34" fmla="*/ 261791 w 314149"/>
                <a:gd name="connsiteY34" fmla="*/ 183254 h 183253"/>
                <a:gd name="connsiteX35" fmla="*/ 287971 w 314149"/>
                <a:gd name="connsiteY35" fmla="*/ 183254 h 183253"/>
                <a:gd name="connsiteX36" fmla="*/ 314150 w 314149"/>
                <a:gd name="connsiteY36" fmla="*/ 157075 h 183253"/>
                <a:gd name="connsiteX37" fmla="*/ 314150 w 314149"/>
                <a:gd name="connsiteY37" fmla="*/ 91627 h 183253"/>
                <a:gd name="connsiteX38" fmla="*/ 287971 w 314149"/>
                <a:gd name="connsiteY38" fmla="*/ 65448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4149" h="183253">
                  <a:moveTo>
                    <a:pt x="287971" y="65448"/>
                  </a:move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52358" y="183254"/>
                  </a:lnTo>
                  <a:lnTo>
                    <a:pt x="52358" y="157075"/>
                  </a:lnTo>
                  <a:lnTo>
                    <a:pt x="39269" y="157075"/>
                  </a:lnTo>
                  <a:lnTo>
                    <a:pt x="26179" y="136060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52358" y="78537"/>
                  </a:lnTo>
                  <a:lnTo>
                    <a:pt x="68537" y="78537"/>
                  </a:lnTo>
                  <a:lnTo>
                    <a:pt x="75775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170164" y="52358"/>
                  </a:lnTo>
                  <a:lnTo>
                    <a:pt x="221600" y="52358"/>
                  </a:lnTo>
                  <a:lnTo>
                    <a:pt x="240011" y="79971"/>
                  </a:lnTo>
                  <a:lnTo>
                    <a:pt x="247779" y="91627"/>
                  </a:lnTo>
                  <a:lnTo>
                    <a:pt x="261791" y="91627"/>
                  </a:lnTo>
                  <a:lnTo>
                    <a:pt x="277126" y="91627"/>
                  </a:lnTo>
                  <a:lnTo>
                    <a:pt x="287971" y="102472"/>
                  </a:lnTo>
                  <a:lnTo>
                    <a:pt x="287971" y="146230"/>
                  </a:lnTo>
                  <a:lnTo>
                    <a:pt x="277126" y="157075"/>
                  </a:lnTo>
                  <a:lnTo>
                    <a:pt x="261791" y="157075"/>
                  </a:lnTo>
                  <a:lnTo>
                    <a:pt x="261791" y="183254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096" name="Grupa 1095"/>
          <p:cNvGrpSpPr/>
          <p:nvPr userDrawn="1"/>
        </p:nvGrpSpPr>
        <p:grpSpPr>
          <a:xfrm>
            <a:off x="16922380" y="-1895836"/>
            <a:ext cx="616302" cy="205433"/>
            <a:chOff x="2755816" y="1125703"/>
            <a:chExt cx="314149" cy="104716"/>
          </a:xfrm>
        </p:grpSpPr>
        <p:sp>
          <p:nvSpPr>
            <p:cNvPr id="1097" name="Dowolny kształt: kształt 1096"/>
            <p:cNvSpPr/>
            <p:nvPr/>
          </p:nvSpPr>
          <p:spPr>
            <a:xfrm>
              <a:off x="2795085" y="1217330"/>
              <a:ext cx="235612" cy="13089"/>
            </a:xfrm>
            <a:custGeom>
              <a:avLst/>
              <a:gdLst>
                <a:gd name="connsiteX0" fmla="*/ 0 w 235612"/>
                <a:gd name="connsiteY0" fmla="*/ 0 h 13089"/>
                <a:gd name="connsiteX1" fmla="*/ 235612 w 235612"/>
                <a:gd name="connsiteY1" fmla="*/ 0 h 13089"/>
                <a:gd name="connsiteX2" fmla="*/ 235612 w 235612"/>
                <a:gd name="connsiteY2" fmla="*/ 13090 h 13089"/>
                <a:gd name="connsiteX3" fmla="*/ 0 w 235612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612" h="13089">
                  <a:moveTo>
                    <a:pt x="0" y="0"/>
                  </a:moveTo>
                  <a:lnTo>
                    <a:pt x="235612" y="0"/>
                  </a:lnTo>
                  <a:lnTo>
                    <a:pt x="235612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98" name="Dowolny kształt: kształt 1097"/>
            <p:cNvSpPr/>
            <p:nvPr/>
          </p:nvSpPr>
          <p:spPr>
            <a:xfrm>
              <a:off x="2755816" y="1125703"/>
              <a:ext cx="314149" cy="91626"/>
            </a:xfrm>
            <a:custGeom>
              <a:avLst/>
              <a:gdLst>
                <a:gd name="connsiteX0" fmla="*/ 301060 w 314149"/>
                <a:gd name="connsiteY0" fmla="*/ 0 h 91626"/>
                <a:gd name="connsiteX1" fmla="*/ 13090 w 314149"/>
                <a:gd name="connsiteY1" fmla="*/ 0 h 91626"/>
                <a:gd name="connsiteX2" fmla="*/ 0 w 314149"/>
                <a:gd name="connsiteY2" fmla="*/ 13090 h 91626"/>
                <a:gd name="connsiteX3" fmla="*/ 0 w 314149"/>
                <a:gd name="connsiteY3" fmla="*/ 78537 h 91626"/>
                <a:gd name="connsiteX4" fmla="*/ 13090 w 314149"/>
                <a:gd name="connsiteY4" fmla="*/ 91627 h 91626"/>
                <a:gd name="connsiteX5" fmla="*/ 301060 w 314149"/>
                <a:gd name="connsiteY5" fmla="*/ 91627 h 91626"/>
                <a:gd name="connsiteX6" fmla="*/ 314150 w 314149"/>
                <a:gd name="connsiteY6" fmla="*/ 78537 h 91626"/>
                <a:gd name="connsiteX7" fmla="*/ 314150 w 314149"/>
                <a:gd name="connsiteY7" fmla="*/ 13090 h 91626"/>
                <a:gd name="connsiteX8" fmla="*/ 301060 w 314149"/>
                <a:gd name="connsiteY8" fmla="*/ 0 h 91626"/>
                <a:gd name="connsiteX9" fmla="*/ 39269 w 314149"/>
                <a:gd name="connsiteY9" fmla="*/ 65448 h 91626"/>
                <a:gd name="connsiteX10" fmla="*/ 26179 w 314149"/>
                <a:gd name="connsiteY10" fmla="*/ 65448 h 91626"/>
                <a:gd name="connsiteX11" fmla="*/ 26179 w 314149"/>
                <a:gd name="connsiteY11" fmla="*/ 52358 h 91626"/>
                <a:gd name="connsiteX12" fmla="*/ 39269 w 314149"/>
                <a:gd name="connsiteY12" fmla="*/ 52358 h 91626"/>
                <a:gd name="connsiteX13" fmla="*/ 39269 w 314149"/>
                <a:gd name="connsiteY13" fmla="*/ 65448 h 91626"/>
                <a:gd name="connsiteX14" fmla="*/ 39269 w 314149"/>
                <a:gd name="connsiteY14" fmla="*/ 39269 h 91626"/>
                <a:gd name="connsiteX15" fmla="*/ 26179 w 314149"/>
                <a:gd name="connsiteY15" fmla="*/ 39269 h 91626"/>
                <a:gd name="connsiteX16" fmla="*/ 26179 w 314149"/>
                <a:gd name="connsiteY16" fmla="*/ 26179 h 91626"/>
                <a:gd name="connsiteX17" fmla="*/ 39269 w 314149"/>
                <a:gd name="connsiteY17" fmla="*/ 26179 h 91626"/>
                <a:gd name="connsiteX18" fmla="*/ 39269 w 314149"/>
                <a:gd name="connsiteY18" fmla="*/ 39269 h 91626"/>
                <a:gd name="connsiteX19" fmla="*/ 65448 w 314149"/>
                <a:gd name="connsiteY19" fmla="*/ 65448 h 91626"/>
                <a:gd name="connsiteX20" fmla="*/ 52358 w 314149"/>
                <a:gd name="connsiteY20" fmla="*/ 65448 h 91626"/>
                <a:gd name="connsiteX21" fmla="*/ 52358 w 314149"/>
                <a:gd name="connsiteY21" fmla="*/ 52358 h 91626"/>
                <a:gd name="connsiteX22" fmla="*/ 65448 w 314149"/>
                <a:gd name="connsiteY22" fmla="*/ 52358 h 91626"/>
                <a:gd name="connsiteX23" fmla="*/ 65448 w 314149"/>
                <a:gd name="connsiteY23" fmla="*/ 65448 h 91626"/>
                <a:gd name="connsiteX24" fmla="*/ 65448 w 314149"/>
                <a:gd name="connsiteY24" fmla="*/ 39269 h 91626"/>
                <a:gd name="connsiteX25" fmla="*/ 52358 w 314149"/>
                <a:gd name="connsiteY25" fmla="*/ 39269 h 91626"/>
                <a:gd name="connsiteX26" fmla="*/ 52358 w 314149"/>
                <a:gd name="connsiteY26" fmla="*/ 26179 h 91626"/>
                <a:gd name="connsiteX27" fmla="*/ 65448 w 314149"/>
                <a:gd name="connsiteY27" fmla="*/ 26179 h 91626"/>
                <a:gd name="connsiteX28" fmla="*/ 65448 w 314149"/>
                <a:gd name="connsiteY28" fmla="*/ 39269 h 91626"/>
                <a:gd name="connsiteX29" fmla="*/ 91627 w 314149"/>
                <a:gd name="connsiteY29" fmla="*/ 65448 h 91626"/>
                <a:gd name="connsiteX30" fmla="*/ 78537 w 314149"/>
                <a:gd name="connsiteY30" fmla="*/ 65448 h 91626"/>
                <a:gd name="connsiteX31" fmla="*/ 78537 w 314149"/>
                <a:gd name="connsiteY31" fmla="*/ 52358 h 91626"/>
                <a:gd name="connsiteX32" fmla="*/ 91627 w 314149"/>
                <a:gd name="connsiteY32" fmla="*/ 52358 h 91626"/>
                <a:gd name="connsiteX33" fmla="*/ 91627 w 314149"/>
                <a:gd name="connsiteY33" fmla="*/ 65448 h 91626"/>
                <a:gd name="connsiteX34" fmla="*/ 91627 w 314149"/>
                <a:gd name="connsiteY34" fmla="*/ 39269 h 91626"/>
                <a:gd name="connsiteX35" fmla="*/ 78537 w 314149"/>
                <a:gd name="connsiteY35" fmla="*/ 39269 h 91626"/>
                <a:gd name="connsiteX36" fmla="*/ 78537 w 314149"/>
                <a:gd name="connsiteY36" fmla="*/ 26179 h 91626"/>
                <a:gd name="connsiteX37" fmla="*/ 91627 w 314149"/>
                <a:gd name="connsiteY37" fmla="*/ 26179 h 91626"/>
                <a:gd name="connsiteX38" fmla="*/ 91627 w 314149"/>
                <a:gd name="connsiteY38" fmla="*/ 39269 h 91626"/>
                <a:gd name="connsiteX39" fmla="*/ 117806 w 314149"/>
                <a:gd name="connsiteY39" fmla="*/ 65448 h 91626"/>
                <a:gd name="connsiteX40" fmla="*/ 104717 w 314149"/>
                <a:gd name="connsiteY40" fmla="*/ 65448 h 91626"/>
                <a:gd name="connsiteX41" fmla="*/ 104717 w 314149"/>
                <a:gd name="connsiteY41" fmla="*/ 52358 h 91626"/>
                <a:gd name="connsiteX42" fmla="*/ 117806 w 314149"/>
                <a:gd name="connsiteY42" fmla="*/ 52358 h 91626"/>
                <a:gd name="connsiteX43" fmla="*/ 117806 w 314149"/>
                <a:gd name="connsiteY43" fmla="*/ 65448 h 91626"/>
                <a:gd name="connsiteX44" fmla="*/ 117806 w 314149"/>
                <a:gd name="connsiteY44" fmla="*/ 39269 h 91626"/>
                <a:gd name="connsiteX45" fmla="*/ 104717 w 314149"/>
                <a:gd name="connsiteY45" fmla="*/ 39269 h 91626"/>
                <a:gd name="connsiteX46" fmla="*/ 104717 w 314149"/>
                <a:gd name="connsiteY46" fmla="*/ 26179 h 91626"/>
                <a:gd name="connsiteX47" fmla="*/ 117806 w 314149"/>
                <a:gd name="connsiteY47" fmla="*/ 26179 h 91626"/>
                <a:gd name="connsiteX48" fmla="*/ 117806 w 314149"/>
                <a:gd name="connsiteY48" fmla="*/ 39269 h 91626"/>
                <a:gd name="connsiteX49" fmla="*/ 143985 w 314149"/>
                <a:gd name="connsiteY49" fmla="*/ 65448 h 91626"/>
                <a:gd name="connsiteX50" fmla="*/ 130896 w 314149"/>
                <a:gd name="connsiteY50" fmla="*/ 65448 h 91626"/>
                <a:gd name="connsiteX51" fmla="*/ 130896 w 314149"/>
                <a:gd name="connsiteY51" fmla="*/ 52358 h 91626"/>
                <a:gd name="connsiteX52" fmla="*/ 143985 w 314149"/>
                <a:gd name="connsiteY52" fmla="*/ 52358 h 91626"/>
                <a:gd name="connsiteX53" fmla="*/ 143985 w 314149"/>
                <a:gd name="connsiteY53" fmla="*/ 65448 h 91626"/>
                <a:gd name="connsiteX54" fmla="*/ 143985 w 314149"/>
                <a:gd name="connsiteY54" fmla="*/ 39269 h 91626"/>
                <a:gd name="connsiteX55" fmla="*/ 130896 w 314149"/>
                <a:gd name="connsiteY55" fmla="*/ 39269 h 91626"/>
                <a:gd name="connsiteX56" fmla="*/ 130896 w 314149"/>
                <a:gd name="connsiteY56" fmla="*/ 26179 h 91626"/>
                <a:gd name="connsiteX57" fmla="*/ 143985 w 314149"/>
                <a:gd name="connsiteY57" fmla="*/ 26179 h 91626"/>
                <a:gd name="connsiteX58" fmla="*/ 143985 w 314149"/>
                <a:gd name="connsiteY58" fmla="*/ 39269 h 91626"/>
                <a:gd name="connsiteX59" fmla="*/ 170164 w 314149"/>
                <a:gd name="connsiteY59" fmla="*/ 65448 h 91626"/>
                <a:gd name="connsiteX60" fmla="*/ 157075 w 314149"/>
                <a:gd name="connsiteY60" fmla="*/ 65448 h 91626"/>
                <a:gd name="connsiteX61" fmla="*/ 157075 w 314149"/>
                <a:gd name="connsiteY61" fmla="*/ 52358 h 91626"/>
                <a:gd name="connsiteX62" fmla="*/ 170164 w 314149"/>
                <a:gd name="connsiteY62" fmla="*/ 52358 h 91626"/>
                <a:gd name="connsiteX63" fmla="*/ 170164 w 314149"/>
                <a:gd name="connsiteY63" fmla="*/ 65448 h 91626"/>
                <a:gd name="connsiteX64" fmla="*/ 170164 w 314149"/>
                <a:gd name="connsiteY64" fmla="*/ 39269 h 91626"/>
                <a:gd name="connsiteX65" fmla="*/ 157075 w 314149"/>
                <a:gd name="connsiteY65" fmla="*/ 39269 h 91626"/>
                <a:gd name="connsiteX66" fmla="*/ 157075 w 314149"/>
                <a:gd name="connsiteY66" fmla="*/ 26179 h 91626"/>
                <a:gd name="connsiteX67" fmla="*/ 170164 w 314149"/>
                <a:gd name="connsiteY67" fmla="*/ 26179 h 91626"/>
                <a:gd name="connsiteX68" fmla="*/ 170164 w 314149"/>
                <a:gd name="connsiteY68" fmla="*/ 39269 h 91626"/>
                <a:gd name="connsiteX69" fmla="*/ 196344 w 314149"/>
                <a:gd name="connsiteY69" fmla="*/ 65448 h 91626"/>
                <a:gd name="connsiteX70" fmla="*/ 183254 w 314149"/>
                <a:gd name="connsiteY70" fmla="*/ 65448 h 91626"/>
                <a:gd name="connsiteX71" fmla="*/ 183254 w 314149"/>
                <a:gd name="connsiteY71" fmla="*/ 52358 h 91626"/>
                <a:gd name="connsiteX72" fmla="*/ 196344 w 314149"/>
                <a:gd name="connsiteY72" fmla="*/ 52358 h 91626"/>
                <a:gd name="connsiteX73" fmla="*/ 196344 w 314149"/>
                <a:gd name="connsiteY73" fmla="*/ 65448 h 91626"/>
                <a:gd name="connsiteX74" fmla="*/ 196344 w 314149"/>
                <a:gd name="connsiteY74" fmla="*/ 39269 h 91626"/>
                <a:gd name="connsiteX75" fmla="*/ 183254 w 314149"/>
                <a:gd name="connsiteY75" fmla="*/ 39269 h 91626"/>
                <a:gd name="connsiteX76" fmla="*/ 183254 w 314149"/>
                <a:gd name="connsiteY76" fmla="*/ 26179 h 91626"/>
                <a:gd name="connsiteX77" fmla="*/ 196344 w 314149"/>
                <a:gd name="connsiteY77" fmla="*/ 26179 h 91626"/>
                <a:gd name="connsiteX78" fmla="*/ 196344 w 314149"/>
                <a:gd name="connsiteY78" fmla="*/ 39269 h 91626"/>
                <a:gd name="connsiteX79" fmla="*/ 222523 w 314149"/>
                <a:gd name="connsiteY79" fmla="*/ 65448 h 91626"/>
                <a:gd name="connsiteX80" fmla="*/ 209433 w 314149"/>
                <a:gd name="connsiteY80" fmla="*/ 65448 h 91626"/>
                <a:gd name="connsiteX81" fmla="*/ 209433 w 314149"/>
                <a:gd name="connsiteY81" fmla="*/ 52358 h 91626"/>
                <a:gd name="connsiteX82" fmla="*/ 222523 w 314149"/>
                <a:gd name="connsiteY82" fmla="*/ 52358 h 91626"/>
                <a:gd name="connsiteX83" fmla="*/ 222523 w 314149"/>
                <a:gd name="connsiteY83" fmla="*/ 65448 h 91626"/>
                <a:gd name="connsiteX84" fmla="*/ 222523 w 314149"/>
                <a:gd name="connsiteY84" fmla="*/ 39269 h 91626"/>
                <a:gd name="connsiteX85" fmla="*/ 209433 w 314149"/>
                <a:gd name="connsiteY85" fmla="*/ 39269 h 91626"/>
                <a:gd name="connsiteX86" fmla="*/ 209433 w 314149"/>
                <a:gd name="connsiteY86" fmla="*/ 26179 h 91626"/>
                <a:gd name="connsiteX87" fmla="*/ 222523 w 314149"/>
                <a:gd name="connsiteY87" fmla="*/ 26179 h 91626"/>
                <a:gd name="connsiteX88" fmla="*/ 222523 w 314149"/>
                <a:gd name="connsiteY88" fmla="*/ 39269 h 91626"/>
                <a:gd name="connsiteX89" fmla="*/ 248702 w 314149"/>
                <a:gd name="connsiteY89" fmla="*/ 65448 h 91626"/>
                <a:gd name="connsiteX90" fmla="*/ 235612 w 314149"/>
                <a:gd name="connsiteY90" fmla="*/ 65448 h 91626"/>
                <a:gd name="connsiteX91" fmla="*/ 235612 w 314149"/>
                <a:gd name="connsiteY91" fmla="*/ 52358 h 91626"/>
                <a:gd name="connsiteX92" fmla="*/ 248702 w 314149"/>
                <a:gd name="connsiteY92" fmla="*/ 52358 h 91626"/>
                <a:gd name="connsiteX93" fmla="*/ 248702 w 314149"/>
                <a:gd name="connsiteY93" fmla="*/ 65448 h 91626"/>
                <a:gd name="connsiteX94" fmla="*/ 248702 w 314149"/>
                <a:gd name="connsiteY94" fmla="*/ 39269 h 91626"/>
                <a:gd name="connsiteX95" fmla="*/ 235612 w 314149"/>
                <a:gd name="connsiteY95" fmla="*/ 39269 h 91626"/>
                <a:gd name="connsiteX96" fmla="*/ 235612 w 314149"/>
                <a:gd name="connsiteY96" fmla="*/ 26179 h 91626"/>
                <a:gd name="connsiteX97" fmla="*/ 248702 w 314149"/>
                <a:gd name="connsiteY97" fmla="*/ 26179 h 91626"/>
                <a:gd name="connsiteX98" fmla="*/ 248702 w 314149"/>
                <a:gd name="connsiteY98" fmla="*/ 39269 h 91626"/>
                <a:gd name="connsiteX99" fmla="*/ 281426 w 314149"/>
                <a:gd name="connsiteY99" fmla="*/ 65448 h 91626"/>
                <a:gd name="connsiteX100" fmla="*/ 261791 w 314149"/>
                <a:gd name="connsiteY100" fmla="*/ 45813 h 91626"/>
                <a:gd name="connsiteX101" fmla="*/ 281426 w 314149"/>
                <a:gd name="connsiteY101" fmla="*/ 26179 h 91626"/>
                <a:gd name="connsiteX102" fmla="*/ 301060 w 314149"/>
                <a:gd name="connsiteY102" fmla="*/ 45813 h 91626"/>
                <a:gd name="connsiteX103" fmla="*/ 281426 w 314149"/>
                <a:gd name="connsiteY103" fmla="*/ 65448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314149" h="91626">
                  <a:moveTo>
                    <a:pt x="301060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78537"/>
                  </a:lnTo>
                  <a:lnTo>
                    <a:pt x="13090" y="91627"/>
                  </a:lnTo>
                  <a:lnTo>
                    <a:pt x="301060" y="91627"/>
                  </a:lnTo>
                  <a:lnTo>
                    <a:pt x="314150" y="78537"/>
                  </a:lnTo>
                  <a:lnTo>
                    <a:pt x="314150" y="13090"/>
                  </a:lnTo>
                  <a:lnTo>
                    <a:pt x="301060" y="0"/>
                  </a:lnTo>
                  <a:close/>
                  <a:moveTo>
                    <a:pt x="39269" y="65448"/>
                  </a:moveTo>
                  <a:lnTo>
                    <a:pt x="26179" y="65448"/>
                  </a:lnTo>
                  <a:lnTo>
                    <a:pt x="26179" y="52358"/>
                  </a:lnTo>
                  <a:lnTo>
                    <a:pt x="39269" y="52358"/>
                  </a:lnTo>
                  <a:lnTo>
                    <a:pt x="39269" y="65448"/>
                  </a:lnTo>
                  <a:close/>
                  <a:moveTo>
                    <a:pt x="39269" y="39269"/>
                  </a:moveTo>
                  <a:lnTo>
                    <a:pt x="26179" y="39269"/>
                  </a:lnTo>
                  <a:lnTo>
                    <a:pt x="26179" y="26179"/>
                  </a:lnTo>
                  <a:lnTo>
                    <a:pt x="39269" y="26179"/>
                  </a:lnTo>
                  <a:lnTo>
                    <a:pt x="39269" y="39269"/>
                  </a:lnTo>
                  <a:close/>
                  <a:moveTo>
                    <a:pt x="65448" y="65448"/>
                  </a:moveTo>
                  <a:lnTo>
                    <a:pt x="52358" y="65448"/>
                  </a:lnTo>
                  <a:lnTo>
                    <a:pt x="52358" y="52358"/>
                  </a:lnTo>
                  <a:lnTo>
                    <a:pt x="65448" y="52358"/>
                  </a:lnTo>
                  <a:lnTo>
                    <a:pt x="65448" y="65448"/>
                  </a:lnTo>
                  <a:close/>
                  <a:moveTo>
                    <a:pt x="65448" y="39269"/>
                  </a:moveTo>
                  <a:lnTo>
                    <a:pt x="52358" y="39269"/>
                  </a:lnTo>
                  <a:lnTo>
                    <a:pt x="52358" y="26179"/>
                  </a:lnTo>
                  <a:lnTo>
                    <a:pt x="65448" y="26179"/>
                  </a:lnTo>
                  <a:lnTo>
                    <a:pt x="65448" y="39269"/>
                  </a:lnTo>
                  <a:close/>
                  <a:moveTo>
                    <a:pt x="91627" y="65448"/>
                  </a:moveTo>
                  <a:lnTo>
                    <a:pt x="78537" y="65448"/>
                  </a:lnTo>
                  <a:lnTo>
                    <a:pt x="78537" y="52358"/>
                  </a:lnTo>
                  <a:lnTo>
                    <a:pt x="91627" y="52358"/>
                  </a:lnTo>
                  <a:lnTo>
                    <a:pt x="91627" y="65448"/>
                  </a:lnTo>
                  <a:close/>
                  <a:moveTo>
                    <a:pt x="91627" y="39269"/>
                  </a:moveTo>
                  <a:lnTo>
                    <a:pt x="78537" y="39269"/>
                  </a:lnTo>
                  <a:lnTo>
                    <a:pt x="78537" y="26179"/>
                  </a:lnTo>
                  <a:lnTo>
                    <a:pt x="91627" y="26179"/>
                  </a:lnTo>
                  <a:lnTo>
                    <a:pt x="91627" y="39269"/>
                  </a:lnTo>
                  <a:close/>
                  <a:moveTo>
                    <a:pt x="117806" y="65448"/>
                  </a:moveTo>
                  <a:lnTo>
                    <a:pt x="104717" y="65448"/>
                  </a:lnTo>
                  <a:lnTo>
                    <a:pt x="104717" y="52358"/>
                  </a:lnTo>
                  <a:lnTo>
                    <a:pt x="117806" y="52358"/>
                  </a:lnTo>
                  <a:lnTo>
                    <a:pt x="117806" y="65448"/>
                  </a:lnTo>
                  <a:close/>
                  <a:moveTo>
                    <a:pt x="117806" y="39269"/>
                  </a:moveTo>
                  <a:lnTo>
                    <a:pt x="104717" y="39269"/>
                  </a:lnTo>
                  <a:lnTo>
                    <a:pt x="104717" y="26179"/>
                  </a:lnTo>
                  <a:lnTo>
                    <a:pt x="117806" y="26179"/>
                  </a:lnTo>
                  <a:lnTo>
                    <a:pt x="117806" y="39269"/>
                  </a:lnTo>
                  <a:close/>
                  <a:moveTo>
                    <a:pt x="143985" y="65448"/>
                  </a:moveTo>
                  <a:lnTo>
                    <a:pt x="130896" y="65448"/>
                  </a:lnTo>
                  <a:lnTo>
                    <a:pt x="130896" y="52358"/>
                  </a:lnTo>
                  <a:lnTo>
                    <a:pt x="143985" y="52358"/>
                  </a:lnTo>
                  <a:lnTo>
                    <a:pt x="143985" y="65448"/>
                  </a:lnTo>
                  <a:close/>
                  <a:moveTo>
                    <a:pt x="143985" y="39269"/>
                  </a:moveTo>
                  <a:lnTo>
                    <a:pt x="130896" y="39269"/>
                  </a:lnTo>
                  <a:lnTo>
                    <a:pt x="130896" y="26179"/>
                  </a:lnTo>
                  <a:lnTo>
                    <a:pt x="143985" y="26179"/>
                  </a:lnTo>
                  <a:lnTo>
                    <a:pt x="143985" y="39269"/>
                  </a:lnTo>
                  <a:close/>
                  <a:moveTo>
                    <a:pt x="170164" y="65448"/>
                  </a:moveTo>
                  <a:lnTo>
                    <a:pt x="157075" y="65448"/>
                  </a:lnTo>
                  <a:lnTo>
                    <a:pt x="157075" y="52358"/>
                  </a:lnTo>
                  <a:lnTo>
                    <a:pt x="170164" y="52358"/>
                  </a:lnTo>
                  <a:lnTo>
                    <a:pt x="170164" y="65448"/>
                  </a:lnTo>
                  <a:close/>
                  <a:moveTo>
                    <a:pt x="170164" y="39269"/>
                  </a:moveTo>
                  <a:lnTo>
                    <a:pt x="157075" y="39269"/>
                  </a:lnTo>
                  <a:lnTo>
                    <a:pt x="157075" y="26179"/>
                  </a:lnTo>
                  <a:lnTo>
                    <a:pt x="170164" y="26179"/>
                  </a:lnTo>
                  <a:lnTo>
                    <a:pt x="170164" y="39269"/>
                  </a:lnTo>
                  <a:close/>
                  <a:moveTo>
                    <a:pt x="196344" y="65448"/>
                  </a:moveTo>
                  <a:lnTo>
                    <a:pt x="183254" y="65448"/>
                  </a:lnTo>
                  <a:lnTo>
                    <a:pt x="183254" y="52358"/>
                  </a:lnTo>
                  <a:lnTo>
                    <a:pt x="196344" y="52358"/>
                  </a:lnTo>
                  <a:lnTo>
                    <a:pt x="196344" y="65448"/>
                  </a:lnTo>
                  <a:close/>
                  <a:moveTo>
                    <a:pt x="196344" y="39269"/>
                  </a:moveTo>
                  <a:lnTo>
                    <a:pt x="183254" y="39269"/>
                  </a:lnTo>
                  <a:lnTo>
                    <a:pt x="183254" y="26179"/>
                  </a:lnTo>
                  <a:lnTo>
                    <a:pt x="196344" y="26179"/>
                  </a:lnTo>
                  <a:lnTo>
                    <a:pt x="196344" y="39269"/>
                  </a:lnTo>
                  <a:close/>
                  <a:moveTo>
                    <a:pt x="222523" y="65448"/>
                  </a:moveTo>
                  <a:lnTo>
                    <a:pt x="209433" y="65448"/>
                  </a:lnTo>
                  <a:lnTo>
                    <a:pt x="209433" y="52358"/>
                  </a:lnTo>
                  <a:lnTo>
                    <a:pt x="222523" y="52358"/>
                  </a:lnTo>
                  <a:lnTo>
                    <a:pt x="222523" y="65448"/>
                  </a:lnTo>
                  <a:close/>
                  <a:moveTo>
                    <a:pt x="222523" y="39269"/>
                  </a:moveTo>
                  <a:lnTo>
                    <a:pt x="209433" y="39269"/>
                  </a:lnTo>
                  <a:lnTo>
                    <a:pt x="209433" y="26179"/>
                  </a:lnTo>
                  <a:lnTo>
                    <a:pt x="222523" y="26179"/>
                  </a:lnTo>
                  <a:lnTo>
                    <a:pt x="222523" y="39269"/>
                  </a:lnTo>
                  <a:close/>
                  <a:moveTo>
                    <a:pt x="248702" y="65448"/>
                  </a:moveTo>
                  <a:lnTo>
                    <a:pt x="235612" y="65448"/>
                  </a:lnTo>
                  <a:lnTo>
                    <a:pt x="235612" y="52358"/>
                  </a:lnTo>
                  <a:lnTo>
                    <a:pt x="248702" y="52358"/>
                  </a:lnTo>
                  <a:lnTo>
                    <a:pt x="248702" y="65448"/>
                  </a:lnTo>
                  <a:close/>
                  <a:moveTo>
                    <a:pt x="248702" y="39269"/>
                  </a:moveTo>
                  <a:lnTo>
                    <a:pt x="235612" y="39269"/>
                  </a:lnTo>
                  <a:lnTo>
                    <a:pt x="235612" y="26179"/>
                  </a:lnTo>
                  <a:lnTo>
                    <a:pt x="248702" y="26179"/>
                  </a:lnTo>
                  <a:lnTo>
                    <a:pt x="248702" y="39269"/>
                  </a:lnTo>
                  <a:close/>
                  <a:moveTo>
                    <a:pt x="281426" y="65448"/>
                  </a:moveTo>
                  <a:cubicBezTo>
                    <a:pt x="270581" y="65448"/>
                    <a:pt x="261791" y="56658"/>
                    <a:pt x="261791" y="45813"/>
                  </a:cubicBezTo>
                  <a:cubicBezTo>
                    <a:pt x="261791" y="34969"/>
                    <a:pt x="270581" y="26179"/>
                    <a:pt x="281426" y="26179"/>
                  </a:cubicBezTo>
                  <a:cubicBezTo>
                    <a:pt x="292271" y="26179"/>
                    <a:pt x="301060" y="34969"/>
                    <a:pt x="301060" y="45813"/>
                  </a:cubicBezTo>
                  <a:cubicBezTo>
                    <a:pt x="301060" y="56658"/>
                    <a:pt x="292271" y="65448"/>
                    <a:pt x="281426" y="6544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099" name="Dowolny kształt: kształt 1098"/>
          <p:cNvSpPr/>
          <p:nvPr userDrawn="1"/>
        </p:nvSpPr>
        <p:spPr>
          <a:xfrm>
            <a:off x="16280397" y="235547"/>
            <a:ext cx="564944" cy="564944"/>
          </a:xfrm>
          <a:custGeom>
            <a:avLst/>
            <a:gdLst>
              <a:gd name="connsiteX0" fmla="*/ 261791 w 287970"/>
              <a:gd name="connsiteY0" fmla="*/ 287971 h 287970"/>
              <a:gd name="connsiteX1" fmla="*/ 222523 w 287970"/>
              <a:gd name="connsiteY1" fmla="*/ 274881 h 287970"/>
              <a:gd name="connsiteX2" fmla="*/ 170164 w 287970"/>
              <a:gd name="connsiteY2" fmla="*/ 274881 h 287970"/>
              <a:gd name="connsiteX3" fmla="*/ 117806 w 287970"/>
              <a:gd name="connsiteY3" fmla="*/ 261791 h 287970"/>
              <a:gd name="connsiteX4" fmla="*/ 104717 w 287970"/>
              <a:gd name="connsiteY4" fmla="*/ 248702 h 287970"/>
              <a:gd name="connsiteX5" fmla="*/ 12520 w 287970"/>
              <a:gd name="connsiteY5" fmla="*/ 212849 h 287970"/>
              <a:gd name="connsiteX6" fmla="*/ 12520 w 287970"/>
              <a:gd name="connsiteY6" fmla="*/ 170164 h 287970"/>
              <a:gd name="connsiteX7" fmla="*/ 0 w 287970"/>
              <a:gd name="connsiteY7" fmla="*/ 117806 h 287970"/>
              <a:gd name="connsiteX8" fmla="*/ 13090 w 287970"/>
              <a:gd name="connsiteY8" fmla="*/ 39269 h 287970"/>
              <a:gd name="connsiteX9" fmla="*/ 65448 w 287970"/>
              <a:gd name="connsiteY9" fmla="*/ 26179 h 287970"/>
              <a:gd name="connsiteX10" fmla="*/ 91627 w 287970"/>
              <a:gd name="connsiteY10" fmla="*/ 13090 h 287970"/>
              <a:gd name="connsiteX11" fmla="*/ 117806 w 287970"/>
              <a:gd name="connsiteY11" fmla="*/ 0 h 287970"/>
              <a:gd name="connsiteX12" fmla="*/ 157075 w 287970"/>
              <a:gd name="connsiteY12" fmla="*/ 0 h 287970"/>
              <a:gd name="connsiteX13" fmla="*/ 157075 w 287970"/>
              <a:gd name="connsiteY13" fmla="*/ 26179 h 287970"/>
              <a:gd name="connsiteX14" fmla="*/ 235612 w 287970"/>
              <a:gd name="connsiteY14" fmla="*/ 26179 h 287970"/>
              <a:gd name="connsiteX15" fmla="*/ 287971 w 287970"/>
              <a:gd name="connsiteY15" fmla="*/ 39269 h 287970"/>
              <a:gd name="connsiteX16" fmla="*/ 287971 w 287970"/>
              <a:gd name="connsiteY16" fmla="*/ 117806 h 287970"/>
              <a:gd name="connsiteX17" fmla="*/ 274881 w 287970"/>
              <a:gd name="connsiteY17" fmla="*/ 130896 h 287970"/>
              <a:gd name="connsiteX18" fmla="*/ 287971 w 287970"/>
              <a:gd name="connsiteY18" fmla="*/ 157075 h 287970"/>
              <a:gd name="connsiteX19" fmla="*/ 287971 w 287970"/>
              <a:gd name="connsiteY19" fmla="*/ 209433 h 287970"/>
              <a:gd name="connsiteX20" fmla="*/ 262930 w 287970"/>
              <a:gd name="connsiteY20" fmla="*/ 248702 h 287970"/>
              <a:gd name="connsiteX21" fmla="*/ 261791 w 287970"/>
              <a:gd name="connsiteY21" fmla="*/ 287971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7970" h="287970">
                <a:moveTo>
                  <a:pt x="261791" y="287971"/>
                </a:moveTo>
                <a:lnTo>
                  <a:pt x="222523" y="274881"/>
                </a:lnTo>
                <a:lnTo>
                  <a:pt x="170164" y="274881"/>
                </a:lnTo>
                <a:lnTo>
                  <a:pt x="117806" y="261791"/>
                </a:lnTo>
                <a:lnTo>
                  <a:pt x="104717" y="248702"/>
                </a:lnTo>
                <a:lnTo>
                  <a:pt x="12520" y="212849"/>
                </a:lnTo>
                <a:lnTo>
                  <a:pt x="12520" y="170164"/>
                </a:lnTo>
                <a:lnTo>
                  <a:pt x="0" y="117806"/>
                </a:lnTo>
                <a:lnTo>
                  <a:pt x="13090" y="39269"/>
                </a:lnTo>
                <a:lnTo>
                  <a:pt x="65448" y="26179"/>
                </a:lnTo>
                <a:lnTo>
                  <a:pt x="91627" y="13090"/>
                </a:lnTo>
                <a:lnTo>
                  <a:pt x="117806" y="0"/>
                </a:lnTo>
                <a:lnTo>
                  <a:pt x="157075" y="0"/>
                </a:lnTo>
                <a:lnTo>
                  <a:pt x="157075" y="26179"/>
                </a:lnTo>
                <a:lnTo>
                  <a:pt x="235612" y="26179"/>
                </a:lnTo>
                <a:lnTo>
                  <a:pt x="287971" y="39269"/>
                </a:lnTo>
                <a:lnTo>
                  <a:pt x="287971" y="117806"/>
                </a:lnTo>
                <a:lnTo>
                  <a:pt x="274881" y="130896"/>
                </a:lnTo>
                <a:lnTo>
                  <a:pt x="287971" y="157075"/>
                </a:lnTo>
                <a:lnTo>
                  <a:pt x="287971" y="209433"/>
                </a:lnTo>
                <a:lnTo>
                  <a:pt x="262930" y="248702"/>
                </a:lnTo>
                <a:lnTo>
                  <a:pt x="261791" y="28797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100" name="Dowolny kształt: kształt 1099"/>
          <p:cNvSpPr/>
          <p:nvPr userDrawn="1"/>
        </p:nvSpPr>
        <p:spPr>
          <a:xfrm>
            <a:off x="17615723" y="235547"/>
            <a:ext cx="564944" cy="564944"/>
          </a:xfrm>
          <a:custGeom>
            <a:avLst/>
            <a:gdLst>
              <a:gd name="connsiteX0" fmla="*/ 287971 w 287970"/>
              <a:gd name="connsiteY0" fmla="*/ 39269 h 287970"/>
              <a:gd name="connsiteX1" fmla="*/ 235612 w 287970"/>
              <a:gd name="connsiteY1" fmla="*/ 26179 h 287970"/>
              <a:gd name="connsiteX2" fmla="*/ 157075 w 287970"/>
              <a:gd name="connsiteY2" fmla="*/ 26179 h 287970"/>
              <a:gd name="connsiteX3" fmla="*/ 157075 w 287970"/>
              <a:gd name="connsiteY3" fmla="*/ 0 h 287970"/>
              <a:gd name="connsiteX4" fmla="*/ 117806 w 287970"/>
              <a:gd name="connsiteY4" fmla="*/ 0 h 287970"/>
              <a:gd name="connsiteX5" fmla="*/ 91627 w 287970"/>
              <a:gd name="connsiteY5" fmla="*/ 13090 h 287970"/>
              <a:gd name="connsiteX6" fmla="*/ 65448 w 287970"/>
              <a:gd name="connsiteY6" fmla="*/ 26179 h 287970"/>
              <a:gd name="connsiteX7" fmla="*/ 13090 w 287970"/>
              <a:gd name="connsiteY7" fmla="*/ 39269 h 287970"/>
              <a:gd name="connsiteX8" fmla="*/ 0 w 287970"/>
              <a:gd name="connsiteY8" fmla="*/ 117806 h 287970"/>
              <a:gd name="connsiteX9" fmla="*/ 12520 w 287970"/>
              <a:gd name="connsiteY9" fmla="*/ 170164 h 287970"/>
              <a:gd name="connsiteX10" fmla="*/ 12520 w 287970"/>
              <a:gd name="connsiteY10" fmla="*/ 212849 h 287970"/>
              <a:gd name="connsiteX11" fmla="*/ 104717 w 287970"/>
              <a:gd name="connsiteY11" fmla="*/ 248702 h 287970"/>
              <a:gd name="connsiteX12" fmla="*/ 117806 w 287970"/>
              <a:gd name="connsiteY12" fmla="*/ 261791 h 287970"/>
              <a:gd name="connsiteX13" fmla="*/ 170164 w 287970"/>
              <a:gd name="connsiteY13" fmla="*/ 274881 h 287970"/>
              <a:gd name="connsiteX14" fmla="*/ 222523 w 287970"/>
              <a:gd name="connsiteY14" fmla="*/ 274881 h 287970"/>
              <a:gd name="connsiteX15" fmla="*/ 261791 w 287970"/>
              <a:gd name="connsiteY15" fmla="*/ 287971 h 287970"/>
              <a:gd name="connsiteX16" fmla="*/ 262930 w 287970"/>
              <a:gd name="connsiteY16" fmla="*/ 248702 h 287970"/>
              <a:gd name="connsiteX17" fmla="*/ 287971 w 287970"/>
              <a:gd name="connsiteY17" fmla="*/ 209433 h 287970"/>
              <a:gd name="connsiteX18" fmla="*/ 287971 w 287970"/>
              <a:gd name="connsiteY18" fmla="*/ 157075 h 287970"/>
              <a:gd name="connsiteX19" fmla="*/ 274881 w 287970"/>
              <a:gd name="connsiteY19" fmla="*/ 130896 h 287970"/>
              <a:gd name="connsiteX20" fmla="*/ 287971 w 287970"/>
              <a:gd name="connsiteY20" fmla="*/ 117806 h 287970"/>
              <a:gd name="connsiteX21" fmla="*/ 287971 w 287970"/>
              <a:gd name="connsiteY21" fmla="*/ 39269 h 287970"/>
              <a:gd name="connsiteX22" fmla="*/ 38699 w 287970"/>
              <a:gd name="connsiteY22" fmla="*/ 194937 h 287970"/>
              <a:gd name="connsiteX23" fmla="*/ 38699 w 287970"/>
              <a:gd name="connsiteY23" fmla="*/ 167075 h 287970"/>
              <a:gd name="connsiteX24" fmla="*/ 37979 w 287970"/>
              <a:gd name="connsiteY24" fmla="*/ 164071 h 287970"/>
              <a:gd name="connsiteX25" fmla="*/ 26690 w 287970"/>
              <a:gd name="connsiteY25" fmla="*/ 116870 h 287970"/>
              <a:gd name="connsiteX26" fmla="*/ 36088 w 287970"/>
              <a:gd name="connsiteY26" fmla="*/ 60493 h 287970"/>
              <a:gd name="connsiteX27" fmla="*/ 71796 w 287970"/>
              <a:gd name="connsiteY27" fmla="*/ 51566 h 287970"/>
              <a:gd name="connsiteX28" fmla="*/ 74584 w 287970"/>
              <a:gd name="connsiteY28" fmla="*/ 50873 h 287970"/>
              <a:gd name="connsiteX29" fmla="*/ 77156 w 287970"/>
              <a:gd name="connsiteY29" fmla="*/ 49590 h 287970"/>
              <a:gd name="connsiteX30" fmla="*/ 103336 w 287970"/>
              <a:gd name="connsiteY30" fmla="*/ 36500 h 287970"/>
              <a:gd name="connsiteX31" fmla="*/ 123984 w 287970"/>
              <a:gd name="connsiteY31" fmla="*/ 26173 h 287970"/>
              <a:gd name="connsiteX32" fmla="*/ 130896 w 287970"/>
              <a:gd name="connsiteY32" fmla="*/ 26173 h 287970"/>
              <a:gd name="connsiteX33" fmla="*/ 130896 w 287970"/>
              <a:gd name="connsiteY33" fmla="*/ 52352 h 287970"/>
              <a:gd name="connsiteX34" fmla="*/ 232392 w 287970"/>
              <a:gd name="connsiteY34" fmla="*/ 52352 h 287970"/>
              <a:gd name="connsiteX35" fmla="*/ 257995 w 287970"/>
              <a:gd name="connsiteY35" fmla="*/ 58753 h 287970"/>
              <a:gd name="connsiteX36" fmla="*/ 114442 w 287970"/>
              <a:gd name="connsiteY36" fmla="*/ 224388 h 287970"/>
              <a:gd name="connsiteX37" fmla="*/ 114207 w 287970"/>
              <a:gd name="connsiteY37" fmla="*/ 224296 h 287970"/>
              <a:gd name="connsiteX38" fmla="*/ 38699 w 287970"/>
              <a:gd name="connsiteY38" fmla="*/ 194930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7970" h="287970">
                <a:moveTo>
                  <a:pt x="287971" y="39269"/>
                </a:moveTo>
                <a:lnTo>
                  <a:pt x="235612" y="26179"/>
                </a:lnTo>
                <a:lnTo>
                  <a:pt x="157075" y="26179"/>
                </a:lnTo>
                <a:lnTo>
                  <a:pt x="157075" y="0"/>
                </a:lnTo>
                <a:lnTo>
                  <a:pt x="117806" y="0"/>
                </a:lnTo>
                <a:lnTo>
                  <a:pt x="91627" y="13090"/>
                </a:lnTo>
                <a:lnTo>
                  <a:pt x="65448" y="26179"/>
                </a:lnTo>
                <a:lnTo>
                  <a:pt x="13090" y="39269"/>
                </a:lnTo>
                <a:lnTo>
                  <a:pt x="0" y="117806"/>
                </a:lnTo>
                <a:lnTo>
                  <a:pt x="12520" y="170164"/>
                </a:lnTo>
                <a:lnTo>
                  <a:pt x="12520" y="212849"/>
                </a:lnTo>
                <a:lnTo>
                  <a:pt x="104717" y="248702"/>
                </a:lnTo>
                <a:lnTo>
                  <a:pt x="117806" y="261791"/>
                </a:lnTo>
                <a:lnTo>
                  <a:pt x="170164" y="274881"/>
                </a:lnTo>
                <a:lnTo>
                  <a:pt x="222523" y="274881"/>
                </a:lnTo>
                <a:lnTo>
                  <a:pt x="261791" y="287971"/>
                </a:lnTo>
                <a:lnTo>
                  <a:pt x="262930" y="248702"/>
                </a:lnTo>
                <a:lnTo>
                  <a:pt x="287971" y="209433"/>
                </a:lnTo>
                <a:lnTo>
                  <a:pt x="287971" y="157075"/>
                </a:lnTo>
                <a:lnTo>
                  <a:pt x="274881" y="130896"/>
                </a:lnTo>
                <a:lnTo>
                  <a:pt x="287971" y="117806"/>
                </a:lnTo>
                <a:lnTo>
                  <a:pt x="287971" y="39269"/>
                </a:lnTo>
                <a:close/>
                <a:moveTo>
                  <a:pt x="38699" y="194937"/>
                </a:moveTo>
                <a:lnTo>
                  <a:pt x="38699" y="167075"/>
                </a:lnTo>
                <a:lnTo>
                  <a:pt x="37979" y="164071"/>
                </a:lnTo>
                <a:lnTo>
                  <a:pt x="26690" y="116870"/>
                </a:lnTo>
                <a:lnTo>
                  <a:pt x="36088" y="60493"/>
                </a:lnTo>
                <a:lnTo>
                  <a:pt x="71796" y="51566"/>
                </a:lnTo>
                <a:lnTo>
                  <a:pt x="74584" y="50873"/>
                </a:lnTo>
                <a:lnTo>
                  <a:pt x="77156" y="49590"/>
                </a:lnTo>
                <a:lnTo>
                  <a:pt x="103336" y="36500"/>
                </a:lnTo>
                <a:lnTo>
                  <a:pt x="123984" y="26173"/>
                </a:lnTo>
                <a:lnTo>
                  <a:pt x="130896" y="26173"/>
                </a:lnTo>
                <a:lnTo>
                  <a:pt x="130896" y="52352"/>
                </a:lnTo>
                <a:lnTo>
                  <a:pt x="232392" y="52352"/>
                </a:lnTo>
                <a:lnTo>
                  <a:pt x="257995" y="58753"/>
                </a:lnTo>
                <a:lnTo>
                  <a:pt x="114442" y="224388"/>
                </a:lnTo>
                <a:lnTo>
                  <a:pt x="114207" y="224296"/>
                </a:lnTo>
                <a:lnTo>
                  <a:pt x="38699" y="19493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101" name="Grafika 52"/>
          <p:cNvGrpSpPr/>
          <p:nvPr userDrawn="1"/>
        </p:nvGrpSpPr>
        <p:grpSpPr>
          <a:xfrm>
            <a:off x="17590043" y="877530"/>
            <a:ext cx="615596" cy="590624"/>
            <a:chOff x="3096145" y="2539376"/>
            <a:chExt cx="313789" cy="301060"/>
          </a:xfrm>
          <a:solidFill>
            <a:srgbClr val="212E39"/>
          </a:solidFill>
        </p:grpSpPr>
        <p:sp>
          <p:nvSpPr>
            <p:cNvPr id="1102" name="Dowolny kształt: kształt 1101"/>
            <p:cNvSpPr/>
            <p:nvPr/>
          </p:nvSpPr>
          <p:spPr>
            <a:xfrm>
              <a:off x="3200862" y="2631370"/>
              <a:ext cx="209073" cy="209066"/>
            </a:xfrm>
            <a:custGeom>
              <a:avLst/>
              <a:gdLst>
                <a:gd name="connsiteX0" fmla="*/ 134639 w 209073"/>
                <a:gd name="connsiteY0" fmla="*/ 109828 h 209066"/>
                <a:gd name="connsiteX1" fmla="*/ 121524 w 209073"/>
                <a:gd name="connsiteY1" fmla="*/ 109828 h 209066"/>
                <a:gd name="connsiteX2" fmla="*/ 116033 w 209073"/>
                <a:gd name="connsiteY2" fmla="*/ 19909 h 209066"/>
                <a:gd name="connsiteX3" fmla="*/ 67974 w 209073"/>
                <a:gd name="connsiteY3" fmla="*/ 0 h 209066"/>
                <a:gd name="connsiteX4" fmla="*/ 19909 w 209073"/>
                <a:gd name="connsiteY4" fmla="*/ 19909 h 209066"/>
                <a:gd name="connsiteX5" fmla="*/ 19909 w 209073"/>
                <a:gd name="connsiteY5" fmla="*/ 116033 h 209066"/>
                <a:gd name="connsiteX6" fmla="*/ 67974 w 209073"/>
                <a:gd name="connsiteY6" fmla="*/ 135942 h 209066"/>
                <a:gd name="connsiteX7" fmla="*/ 109835 w 209073"/>
                <a:gd name="connsiteY7" fmla="*/ 121524 h 209066"/>
                <a:gd name="connsiteX8" fmla="*/ 109835 w 209073"/>
                <a:gd name="connsiteY8" fmla="*/ 134639 h 209066"/>
                <a:gd name="connsiteX9" fmla="*/ 184262 w 209073"/>
                <a:gd name="connsiteY9" fmla="*/ 209067 h 209066"/>
                <a:gd name="connsiteX10" fmla="*/ 209073 w 209073"/>
                <a:gd name="connsiteY10" fmla="*/ 184255 h 209066"/>
                <a:gd name="connsiteX11" fmla="*/ 134646 w 209073"/>
                <a:gd name="connsiteY11" fmla="*/ 109828 h 209066"/>
                <a:gd name="connsiteX12" fmla="*/ 97524 w 209073"/>
                <a:gd name="connsiteY12" fmla="*/ 97517 h 209066"/>
                <a:gd name="connsiteX13" fmla="*/ 67974 w 209073"/>
                <a:gd name="connsiteY13" fmla="*/ 109756 h 209066"/>
                <a:gd name="connsiteX14" fmla="*/ 38424 w 209073"/>
                <a:gd name="connsiteY14" fmla="*/ 97517 h 209066"/>
                <a:gd name="connsiteX15" fmla="*/ 26186 w 209073"/>
                <a:gd name="connsiteY15" fmla="*/ 67968 h 209066"/>
                <a:gd name="connsiteX16" fmla="*/ 38424 w 209073"/>
                <a:gd name="connsiteY16" fmla="*/ 38418 h 209066"/>
                <a:gd name="connsiteX17" fmla="*/ 67974 w 209073"/>
                <a:gd name="connsiteY17" fmla="*/ 26179 h 209066"/>
                <a:gd name="connsiteX18" fmla="*/ 97524 w 209073"/>
                <a:gd name="connsiteY18" fmla="*/ 38418 h 209066"/>
                <a:gd name="connsiteX19" fmla="*/ 109763 w 209073"/>
                <a:gd name="connsiteY19" fmla="*/ 67968 h 209066"/>
                <a:gd name="connsiteX20" fmla="*/ 97524 w 209073"/>
                <a:gd name="connsiteY20" fmla="*/ 97517 h 20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073" h="209066">
                  <a:moveTo>
                    <a:pt x="134639" y="109828"/>
                  </a:moveTo>
                  <a:lnTo>
                    <a:pt x="121524" y="109828"/>
                  </a:lnTo>
                  <a:cubicBezTo>
                    <a:pt x="142421" y="83158"/>
                    <a:pt x="140595" y="44472"/>
                    <a:pt x="116033" y="19909"/>
                  </a:cubicBezTo>
                  <a:cubicBezTo>
                    <a:pt x="102760" y="6636"/>
                    <a:pt x="85364" y="0"/>
                    <a:pt x="67974" y="0"/>
                  </a:cubicBezTo>
                  <a:cubicBezTo>
                    <a:pt x="50585" y="0"/>
                    <a:pt x="33182" y="6636"/>
                    <a:pt x="19909" y="19909"/>
                  </a:cubicBezTo>
                  <a:cubicBezTo>
                    <a:pt x="-6636" y="46455"/>
                    <a:pt x="-6636" y="89487"/>
                    <a:pt x="19909" y="116033"/>
                  </a:cubicBezTo>
                  <a:cubicBezTo>
                    <a:pt x="33182" y="129305"/>
                    <a:pt x="50578" y="135942"/>
                    <a:pt x="67974" y="135942"/>
                  </a:cubicBezTo>
                  <a:cubicBezTo>
                    <a:pt x="82772" y="135942"/>
                    <a:pt x="97570" y="131131"/>
                    <a:pt x="109835" y="121524"/>
                  </a:cubicBezTo>
                  <a:lnTo>
                    <a:pt x="109835" y="134639"/>
                  </a:lnTo>
                  <a:lnTo>
                    <a:pt x="184262" y="209067"/>
                  </a:lnTo>
                  <a:lnTo>
                    <a:pt x="209073" y="184255"/>
                  </a:lnTo>
                  <a:lnTo>
                    <a:pt x="134646" y="109828"/>
                  </a:lnTo>
                  <a:close/>
                  <a:moveTo>
                    <a:pt x="97524" y="97517"/>
                  </a:moveTo>
                  <a:cubicBezTo>
                    <a:pt x="89631" y="105410"/>
                    <a:pt x="79133" y="109756"/>
                    <a:pt x="67974" y="109756"/>
                  </a:cubicBezTo>
                  <a:cubicBezTo>
                    <a:pt x="56815" y="109756"/>
                    <a:pt x="46317" y="105410"/>
                    <a:pt x="38424" y="97517"/>
                  </a:cubicBezTo>
                  <a:cubicBezTo>
                    <a:pt x="30531" y="89624"/>
                    <a:pt x="26186" y="79133"/>
                    <a:pt x="26186" y="67968"/>
                  </a:cubicBezTo>
                  <a:cubicBezTo>
                    <a:pt x="26186" y="56802"/>
                    <a:pt x="30531" y="46311"/>
                    <a:pt x="38424" y="38418"/>
                  </a:cubicBezTo>
                  <a:cubicBezTo>
                    <a:pt x="46317" y="30525"/>
                    <a:pt x="56815" y="26179"/>
                    <a:pt x="67974" y="26179"/>
                  </a:cubicBezTo>
                  <a:cubicBezTo>
                    <a:pt x="79133" y="26179"/>
                    <a:pt x="89631" y="30525"/>
                    <a:pt x="97524" y="38418"/>
                  </a:cubicBezTo>
                  <a:cubicBezTo>
                    <a:pt x="105417" y="46311"/>
                    <a:pt x="109763" y="56802"/>
                    <a:pt x="109763" y="67968"/>
                  </a:cubicBezTo>
                  <a:cubicBezTo>
                    <a:pt x="109763" y="79133"/>
                    <a:pt x="105417" y="89624"/>
                    <a:pt x="97524" y="97517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03" name="Dowolny kształt: kształt 1102"/>
            <p:cNvSpPr/>
            <p:nvPr/>
          </p:nvSpPr>
          <p:spPr>
            <a:xfrm>
              <a:off x="3096145" y="2539376"/>
              <a:ext cx="287970" cy="274880"/>
            </a:xfrm>
            <a:custGeom>
              <a:avLst/>
              <a:gdLst>
                <a:gd name="connsiteX0" fmla="*/ 173391 w 287970"/>
                <a:gd name="connsiteY0" fmla="*/ 248702 h 274880"/>
                <a:gd name="connsiteX1" fmla="*/ 131190 w 287970"/>
                <a:gd name="connsiteY1" fmla="*/ 238152 h 274880"/>
                <a:gd name="connsiteX2" fmla="*/ 123232 w 287970"/>
                <a:gd name="connsiteY2" fmla="*/ 230193 h 274880"/>
                <a:gd name="connsiteX3" fmla="*/ 119338 w 287970"/>
                <a:gd name="connsiteY3" fmla="*/ 226299 h 274880"/>
                <a:gd name="connsiteX4" fmla="*/ 114207 w 287970"/>
                <a:gd name="connsiteY4" fmla="*/ 224303 h 274880"/>
                <a:gd name="connsiteX5" fmla="*/ 38699 w 287970"/>
                <a:gd name="connsiteY5" fmla="*/ 194937 h 274880"/>
                <a:gd name="connsiteX6" fmla="*/ 38699 w 287970"/>
                <a:gd name="connsiteY6" fmla="*/ 170164 h 274880"/>
                <a:gd name="connsiteX7" fmla="*/ 38699 w 287970"/>
                <a:gd name="connsiteY7" fmla="*/ 167075 h 274880"/>
                <a:gd name="connsiteX8" fmla="*/ 37979 w 287970"/>
                <a:gd name="connsiteY8" fmla="*/ 164078 h 274880"/>
                <a:gd name="connsiteX9" fmla="*/ 26696 w 287970"/>
                <a:gd name="connsiteY9" fmla="*/ 116877 h 274880"/>
                <a:gd name="connsiteX10" fmla="*/ 36095 w 287970"/>
                <a:gd name="connsiteY10" fmla="*/ 60500 h 274880"/>
                <a:gd name="connsiteX11" fmla="*/ 71796 w 287970"/>
                <a:gd name="connsiteY11" fmla="*/ 51579 h 274880"/>
                <a:gd name="connsiteX12" fmla="*/ 74584 w 287970"/>
                <a:gd name="connsiteY12" fmla="*/ 50879 h 274880"/>
                <a:gd name="connsiteX13" fmla="*/ 77156 w 287970"/>
                <a:gd name="connsiteY13" fmla="*/ 49596 h 274880"/>
                <a:gd name="connsiteX14" fmla="*/ 103336 w 287970"/>
                <a:gd name="connsiteY14" fmla="*/ 36507 h 274880"/>
                <a:gd name="connsiteX15" fmla="*/ 123984 w 287970"/>
                <a:gd name="connsiteY15" fmla="*/ 26179 h 274880"/>
                <a:gd name="connsiteX16" fmla="*/ 130896 w 287970"/>
                <a:gd name="connsiteY16" fmla="*/ 26179 h 274880"/>
                <a:gd name="connsiteX17" fmla="*/ 130896 w 287970"/>
                <a:gd name="connsiteY17" fmla="*/ 52358 h 274880"/>
                <a:gd name="connsiteX18" fmla="*/ 157075 w 287970"/>
                <a:gd name="connsiteY18" fmla="*/ 52358 h 274880"/>
                <a:gd name="connsiteX19" fmla="*/ 232392 w 287970"/>
                <a:gd name="connsiteY19" fmla="*/ 52358 h 274880"/>
                <a:gd name="connsiteX20" fmla="*/ 261791 w 287970"/>
                <a:gd name="connsiteY20" fmla="*/ 59708 h 274880"/>
                <a:gd name="connsiteX21" fmla="*/ 261791 w 287970"/>
                <a:gd name="connsiteY21" fmla="*/ 106961 h 274880"/>
                <a:gd name="connsiteX22" fmla="*/ 256372 w 287970"/>
                <a:gd name="connsiteY22" fmla="*/ 112387 h 274880"/>
                <a:gd name="connsiteX23" fmla="*/ 243027 w 287970"/>
                <a:gd name="connsiteY23" fmla="*/ 125725 h 274880"/>
                <a:gd name="connsiteX24" fmla="*/ 251464 w 287970"/>
                <a:gd name="connsiteY24" fmla="*/ 142604 h 274880"/>
                <a:gd name="connsiteX25" fmla="*/ 261791 w 287970"/>
                <a:gd name="connsiteY25" fmla="*/ 163253 h 274880"/>
                <a:gd name="connsiteX26" fmla="*/ 261791 w 287970"/>
                <a:gd name="connsiteY26" fmla="*/ 196344 h 274880"/>
                <a:gd name="connsiteX27" fmla="*/ 287971 w 287970"/>
                <a:gd name="connsiteY27" fmla="*/ 222523 h 274880"/>
                <a:gd name="connsiteX28" fmla="*/ 287971 w 287970"/>
                <a:gd name="connsiteY28" fmla="*/ 157075 h 274880"/>
                <a:gd name="connsiteX29" fmla="*/ 274881 w 287970"/>
                <a:gd name="connsiteY29" fmla="*/ 130896 h 274880"/>
                <a:gd name="connsiteX30" fmla="*/ 287971 w 287970"/>
                <a:gd name="connsiteY30" fmla="*/ 117806 h 274880"/>
                <a:gd name="connsiteX31" fmla="*/ 287971 w 287970"/>
                <a:gd name="connsiteY31" fmla="*/ 39269 h 274880"/>
                <a:gd name="connsiteX32" fmla="*/ 235612 w 287970"/>
                <a:gd name="connsiteY32" fmla="*/ 26179 h 274880"/>
                <a:gd name="connsiteX33" fmla="*/ 157075 w 287970"/>
                <a:gd name="connsiteY33" fmla="*/ 26179 h 274880"/>
                <a:gd name="connsiteX34" fmla="*/ 157075 w 287970"/>
                <a:gd name="connsiteY34" fmla="*/ 0 h 274880"/>
                <a:gd name="connsiteX35" fmla="*/ 117806 w 287970"/>
                <a:gd name="connsiteY35" fmla="*/ 0 h 274880"/>
                <a:gd name="connsiteX36" fmla="*/ 91627 w 287970"/>
                <a:gd name="connsiteY36" fmla="*/ 13090 h 274880"/>
                <a:gd name="connsiteX37" fmla="*/ 65448 w 287970"/>
                <a:gd name="connsiteY37" fmla="*/ 26179 h 274880"/>
                <a:gd name="connsiteX38" fmla="*/ 13090 w 287970"/>
                <a:gd name="connsiteY38" fmla="*/ 39269 h 274880"/>
                <a:gd name="connsiteX39" fmla="*/ 0 w 287970"/>
                <a:gd name="connsiteY39" fmla="*/ 117806 h 274880"/>
                <a:gd name="connsiteX40" fmla="*/ 12520 w 287970"/>
                <a:gd name="connsiteY40" fmla="*/ 170164 h 274880"/>
                <a:gd name="connsiteX41" fmla="*/ 12520 w 287970"/>
                <a:gd name="connsiteY41" fmla="*/ 212850 h 274880"/>
                <a:gd name="connsiteX42" fmla="*/ 104717 w 287970"/>
                <a:gd name="connsiteY42" fmla="*/ 248702 h 274880"/>
                <a:gd name="connsiteX43" fmla="*/ 117806 w 287970"/>
                <a:gd name="connsiteY43" fmla="*/ 261791 h 274880"/>
                <a:gd name="connsiteX44" fmla="*/ 170164 w 287970"/>
                <a:gd name="connsiteY44" fmla="*/ 274881 h 274880"/>
                <a:gd name="connsiteX45" fmla="*/ 235612 w 287970"/>
                <a:gd name="connsiteY45" fmla="*/ 274881 h 274880"/>
                <a:gd name="connsiteX46" fmla="*/ 209433 w 287970"/>
                <a:gd name="connsiteY46" fmla="*/ 248702 h 274880"/>
                <a:gd name="connsiteX47" fmla="*/ 173391 w 287970"/>
                <a:gd name="connsiteY47" fmla="*/ 248702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7970" h="274880">
                  <a:moveTo>
                    <a:pt x="173391" y="248702"/>
                  </a:moveTo>
                  <a:lnTo>
                    <a:pt x="131190" y="238152"/>
                  </a:ln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5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1"/>
                  </a:lnTo>
                  <a:lnTo>
                    <a:pt x="256372" y="112387"/>
                  </a:lnTo>
                  <a:lnTo>
                    <a:pt x="243027" y="125725"/>
                  </a:lnTo>
                  <a:lnTo>
                    <a:pt x="251464" y="142604"/>
                  </a:lnTo>
                  <a:lnTo>
                    <a:pt x="261791" y="163253"/>
                  </a:lnTo>
                  <a:lnTo>
                    <a:pt x="261791" y="196344"/>
                  </a:lnTo>
                  <a:lnTo>
                    <a:pt x="287971" y="222523"/>
                  </a:lnTo>
                  <a:lnTo>
                    <a:pt x="287971" y="157075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70164" y="274881"/>
                  </a:lnTo>
                  <a:lnTo>
                    <a:pt x="235612" y="274881"/>
                  </a:lnTo>
                  <a:lnTo>
                    <a:pt x="209433" y="248702"/>
                  </a:lnTo>
                  <a:lnTo>
                    <a:pt x="173391" y="24870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04" name="Grupa 1103"/>
          <p:cNvGrpSpPr/>
          <p:nvPr userDrawn="1"/>
        </p:nvGrpSpPr>
        <p:grpSpPr>
          <a:xfrm>
            <a:off x="18257680" y="877504"/>
            <a:ext cx="564944" cy="564971"/>
            <a:chOff x="3436461" y="2539363"/>
            <a:chExt cx="287970" cy="287984"/>
          </a:xfrm>
        </p:grpSpPr>
        <p:sp>
          <p:nvSpPr>
            <p:cNvPr id="1105" name="Dowolny kształt: kształt 1104"/>
            <p:cNvSpPr/>
            <p:nvPr/>
          </p:nvSpPr>
          <p:spPr>
            <a:xfrm>
              <a:off x="3619728" y="2801168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06" name="Dowolny kształt: kształt 1105"/>
            <p:cNvSpPr/>
            <p:nvPr/>
          </p:nvSpPr>
          <p:spPr>
            <a:xfrm>
              <a:off x="3606638" y="2617914"/>
              <a:ext cx="52358" cy="157074"/>
            </a:xfrm>
            <a:custGeom>
              <a:avLst/>
              <a:gdLst>
                <a:gd name="connsiteX0" fmla="*/ 13090 w 52358"/>
                <a:gd name="connsiteY0" fmla="*/ 157075 h 157074"/>
                <a:gd name="connsiteX1" fmla="*/ 0 w 52358"/>
                <a:gd name="connsiteY1" fmla="*/ 117806 h 157074"/>
                <a:gd name="connsiteX2" fmla="*/ 0 w 52358"/>
                <a:gd name="connsiteY2" fmla="*/ 0 h 157074"/>
                <a:gd name="connsiteX3" fmla="*/ 52358 w 52358"/>
                <a:gd name="connsiteY3" fmla="*/ 0 h 157074"/>
                <a:gd name="connsiteX4" fmla="*/ 52358 w 52358"/>
                <a:gd name="connsiteY4" fmla="*/ 117806 h 157074"/>
                <a:gd name="connsiteX5" fmla="*/ 39269 w 52358"/>
                <a:gd name="connsiteY5" fmla="*/ 157075 h 157074"/>
                <a:gd name="connsiteX6" fmla="*/ 13090 w 52358"/>
                <a:gd name="connsiteY6" fmla="*/ 157075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58" h="157074">
                  <a:moveTo>
                    <a:pt x="13090" y="157075"/>
                  </a:moveTo>
                  <a:lnTo>
                    <a:pt x="0" y="117806"/>
                  </a:lnTo>
                  <a:lnTo>
                    <a:pt x="0" y="0"/>
                  </a:lnTo>
                  <a:lnTo>
                    <a:pt x="52358" y="0"/>
                  </a:lnTo>
                  <a:lnTo>
                    <a:pt x="52358" y="117806"/>
                  </a:lnTo>
                  <a:lnTo>
                    <a:pt x="39269" y="157075"/>
                  </a:lnTo>
                  <a:lnTo>
                    <a:pt x="13090" y="15707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07" name="Dowolny kształt: kształt 1106"/>
            <p:cNvSpPr/>
            <p:nvPr/>
          </p:nvSpPr>
          <p:spPr>
            <a:xfrm>
              <a:off x="3436461" y="2539363"/>
              <a:ext cx="287970" cy="271608"/>
            </a:xfrm>
            <a:custGeom>
              <a:avLst/>
              <a:gdLst>
                <a:gd name="connsiteX0" fmla="*/ 157088 w 287970"/>
                <a:gd name="connsiteY0" fmla="*/ 244638 h 271608"/>
                <a:gd name="connsiteX1" fmla="*/ 131203 w 287970"/>
                <a:gd name="connsiteY1" fmla="*/ 238165 h 271608"/>
                <a:gd name="connsiteX2" fmla="*/ 123238 w 287970"/>
                <a:gd name="connsiteY2" fmla="*/ 230200 h 271608"/>
                <a:gd name="connsiteX3" fmla="*/ 119344 w 287970"/>
                <a:gd name="connsiteY3" fmla="*/ 226305 h 271608"/>
                <a:gd name="connsiteX4" fmla="*/ 114213 w 287970"/>
                <a:gd name="connsiteY4" fmla="*/ 224309 h 271608"/>
                <a:gd name="connsiteX5" fmla="*/ 38706 w 287970"/>
                <a:gd name="connsiteY5" fmla="*/ 194943 h 271608"/>
                <a:gd name="connsiteX6" fmla="*/ 38706 w 287970"/>
                <a:gd name="connsiteY6" fmla="*/ 167082 h 271608"/>
                <a:gd name="connsiteX7" fmla="*/ 37986 w 287970"/>
                <a:gd name="connsiteY7" fmla="*/ 164078 h 271608"/>
                <a:gd name="connsiteX8" fmla="*/ 26696 w 287970"/>
                <a:gd name="connsiteY8" fmla="*/ 116877 h 271608"/>
                <a:gd name="connsiteX9" fmla="*/ 36095 w 287970"/>
                <a:gd name="connsiteY9" fmla="*/ 60500 h 271608"/>
                <a:gd name="connsiteX10" fmla="*/ 71803 w 287970"/>
                <a:gd name="connsiteY10" fmla="*/ 51573 h 271608"/>
                <a:gd name="connsiteX11" fmla="*/ 74591 w 287970"/>
                <a:gd name="connsiteY11" fmla="*/ 50879 h 271608"/>
                <a:gd name="connsiteX12" fmla="*/ 77163 w 287970"/>
                <a:gd name="connsiteY12" fmla="*/ 49596 h 271608"/>
                <a:gd name="connsiteX13" fmla="*/ 103342 w 287970"/>
                <a:gd name="connsiteY13" fmla="*/ 36507 h 271608"/>
                <a:gd name="connsiteX14" fmla="*/ 123991 w 287970"/>
                <a:gd name="connsiteY14" fmla="*/ 26179 h 271608"/>
                <a:gd name="connsiteX15" fmla="*/ 130902 w 287970"/>
                <a:gd name="connsiteY15" fmla="*/ 26179 h 271608"/>
                <a:gd name="connsiteX16" fmla="*/ 130902 w 287970"/>
                <a:gd name="connsiteY16" fmla="*/ 52358 h 271608"/>
                <a:gd name="connsiteX17" fmla="*/ 232399 w 287970"/>
                <a:gd name="connsiteY17" fmla="*/ 52358 h 271608"/>
                <a:gd name="connsiteX18" fmla="*/ 261798 w 287970"/>
                <a:gd name="connsiteY18" fmla="*/ 59708 h 271608"/>
                <a:gd name="connsiteX19" fmla="*/ 261798 w 287970"/>
                <a:gd name="connsiteY19" fmla="*/ 106961 h 271608"/>
                <a:gd name="connsiteX20" fmla="*/ 256379 w 287970"/>
                <a:gd name="connsiteY20" fmla="*/ 112380 h 271608"/>
                <a:gd name="connsiteX21" fmla="*/ 243034 w 287970"/>
                <a:gd name="connsiteY21" fmla="*/ 125725 h 271608"/>
                <a:gd name="connsiteX22" fmla="*/ 251470 w 287970"/>
                <a:gd name="connsiteY22" fmla="*/ 142604 h 271608"/>
                <a:gd name="connsiteX23" fmla="*/ 261798 w 287970"/>
                <a:gd name="connsiteY23" fmla="*/ 163253 h 271608"/>
                <a:gd name="connsiteX24" fmla="*/ 261798 w 287970"/>
                <a:gd name="connsiteY24" fmla="*/ 201795 h 271608"/>
                <a:gd name="connsiteX25" fmla="*/ 240861 w 287970"/>
                <a:gd name="connsiteY25" fmla="*/ 234624 h 271608"/>
                <a:gd name="connsiteX26" fmla="*/ 236974 w 287970"/>
                <a:gd name="connsiteY26" fmla="*/ 240717 h 271608"/>
                <a:gd name="connsiteX27" fmla="*/ 262930 w 287970"/>
                <a:gd name="connsiteY27" fmla="*/ 248702 h 271608"/>
                <a:gd name="connsiteX28" fmla="*/ 287971 w 287970"/>
                <a:gd name="connsiteY28" fmla="*/ 209433 h 271608"/>
                <a:gd name="connsiteX29" fmla="*/ 287971 w 287970"/>
                <a:gd name="connsiteY29" fmla="*/ 157075 h 271608"/>
                <a:gd name="connsiteX30" fmla="*/ 274881 w 287970"/>
                <a:gd name="connsiteY30" fmla="*/ 130896 h 271608"/>
                <a:gd name="connsiteX31" fmla="*/ 287971 w 287970"/>
                <a:gd name="connsiteY31" fmla="*/ 117806 h 271608"/>
                <a:gd name="connsiteX32" fmla="*/ 287971 w 287970"/>
                <a:gd name="connsiteY32" fmla="*/ 39269 h 271608"/>
                <a:gd name="connsiteX33" fmla="*/ 235612 w 287970"/>
                <a:gd name="connsiteY33" fmla="*/ 26179 h 271608"/>
                <a:gd name="connsiteX34" fmla="*/ 157075 w 287970"/>
                <a:gd name="connsiteY34" fmla="*/ 26179 h 271608"/>
                <a:gd name="connsiteX35" fmla="*/ 157075 w 287970"/>
                <a:gd name="connsiteY35" fmla="*/ 0 h 271608"/>
                <a:gd name="connsiteX36" fmla="*/ 117806 w 287970"/>
                <a:gd name="connsiteY36" fmla="*/ 0 h 271608"/>
                <a:gd name="connsiteX37" fmla="*/ 91627 w 287970"/>
                <a:gd name="connsiteY37" fmla="*/ 13090 h 271608"/>
                <a:gd name="connsiteX38" fmla="*/ 65448 w 287970"/>
                <a:gd name="connsiteY38" fmla="*/ 26179 h 271608"/>
                <a:gd name="connsiteX39" fmla="*/ 13090 w 287970"/>
                <a:gd name="connsiteY39" fmla="*/ 39269 h 271608"/>
                <a:gd name="connsiteX40" fmla="*/ 0 w 287970"/>
                <a:gd name="connsiteY40" fmla="*/ 117806 h 271608"/>
                <a:gd name="connsiteX41" fmla="*/ 12520 w 287970"/>
                <a:gd name="connsiteY41" fmla="*/ 170164 h 271608"/>
                <a:gd name="connsiteX42" fmla="*/ 12520 w 287970"/>
                <a:gd name="connsiteY42" fmla="*/ 212850 h 271608"/>
                <a:gd name="connsiteX43" fmla="*/ 104717 w 287970"/>
                <a:gd name="connsiteY43" fmla="*/ 248702 h 271608"/>
                <a:gd name="connsiteX44" fmla="*/ 117806 w 287970"/>
                <a:gd name="connsiteY44" fmla="*/ 261791 h 271608"/>
                <a:gd name="connsiteX45" fmla="*/ 157075 w 287970"/>
                <a:gd name="connsiteY45" fmla="*/ 271609 h 271608"/>
                <a:gd name="connsiteX46" fmla="*/ 157075 w 287970"/>
                <a:gd name="connsiteY46" fmla="*/ 244624 h 27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7970" h="271608">
                  <a:moveTo>
                    <a:pt x="157088" y="244638"/>
                  </a:moveTo>
                  <a:lnTo>
                    <a:pt x="131203" y="238165"/>
                  </a:lnTo>
                  <a:lnTo>
                    <a:pt x="123238" y="230200"/>
                  </a:lnTo>
                  <a:lnTo>
                    <a:pt x="119344" y="226305"/>
                  </a:lnTo>
                  <a:lnTo>
                    <a:pt x="114213" y="224309"/>
                  </a:lnTo>
                  <a:lnTo>
                    <a:pt x="38706" y="194943"/>
                  </a:lnTo>
                  <a:lnTo>
                    <a:pt x="38706" y="167082"/>
                  </a:lnTo>
                  <a:lnTo>
                    <a:pt x="37986" y="164078"/>
                  </a:lnTo>
                  <a:lnTo>
                    <a:pt x="26696" y="116877"/>
                  </a:lnTo>
                  <a:lnTo>
                    <a:pt x="36095" y="60500"/>
                  </a:lnTo>
                  <a:lnTo>
                    <a:pt x="71803" y="51573"/>
                  </a:lnTo>
                  <a:lnTo>
                    <a:pt x="74591" y="50879"/>
                  </a:lnTo>
                  <a:lnTo>
                    <a:pt x="77163" y="49596"/>
                  </a:lnTo>
                  <a:lnTo>
                    <a:pt x="103342" y="36507"/>
                  </a:lnTo>
                  <a:lnTo>
                    <a:pt x="123991" y="26179"/>
                  </a:lnTo>
                  <a:lnTo>
                    <a:pt x="130902" y="26179"/>
                  </a:lnTo>
                  <a:lnTo>
                    <a:pt x="130902" y="52358"/>
                  </a:lnTo>
                  <a:lnTo>
                    <a:pt x="232399" y="52358"/>
                  </a:lnTo>
                  <a:lnTo>
                    <a:pt x="261798" y="59708"/>
                  </a:lnTo>
                  <a:lnTo>
                    <a:pt x="261798" y="106961"/>
                  </a:lnTo>
                  <a:lnTo>
                    <a:pt x="256379" y="112380"/>
                  </a:lnTo>
                  <a:lnTo>
                    <a:pt x="243034" y="125725"/>
                  </a:lnTo>
                  <a:lnTo>
                    <a:pt x="251470" y="142604"/>
                  </a:lnTo>
                  <a:lnTo>
                    <a:pt x="261798" y="163253"/>
                  </a:lnTo>
                  <a:lnTo>
                    <a:pt x="261798" y="201795"/>
                  </a:lnTo>
                  <a:lnTo>
                    <a:pt x="240861" y="234624"/>
                  </a:lnTo>
                  <a:lnTo>
                    <a:pt x="236974" y="240717"/>
                  </a:lnTo>
                  <a:lnTo>
                    <a:pt x="262930" y="248702"/>
                  </a:lnTo>
                  <a:lnTo>
                    <a:pt x="287971" y="209433"/>
                  </a:lnTo>
                  <a:lnTo>
                    <a:pt x="287971" y="157075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57075" y="271609"/>
                  </a:lnTo>
                  <a:lnTo>
                    <a:pt x="157075" y="2446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08" name="Grupa 1107"/>
          <p:cNvGrpSpPr/>
          <p:nvPr userDrawn="1"/>
        </p:nvGrpSpPr>
        <p:grpSpPr>
          <a:xfrm>
            <a:off x="16254719" y="1545192"/>
            <a:ext cx="590622" cy="616302"/>
            <a:chOff x="2415488" y="2879705"/>
            <a:chExt cx="301059" cy="314149"/>
          </a:xfrm>
        </p:grpSpPr>
        <p:sp>
          <p:nvSpPr>
            <p:cNvPr id="1109" name="Dowolny kształt: kształt 1108"/>
            <p:cNvSpPr/>
            <p:nvPr/>
          </p:nvSpPr>
          <p:spPr>
            <a:xfrm>
              <a:off x="2572562" y="3062959"/>
              <a:ext cx="143985" cy="130895"/>
            </a:xfrm>
            <a:custGeom>
              <a:avLst/>
              <a:gdLst>
                <a:gd name="connsiteX0" fmla="*/ 117806 w 143985"/>
                <a:gd name="connsiteY0" fmla="*/ 78537 h 130895"/>
                <a:gd name="connsiteX1" fmla="*/ 104717 w 143985"/>
                <a:gd name="connsiteY1" fmla="*/ 104717 h 130895"/>
                <a:gd name="connsiteX2" fmla="*/ 39269 w 143985"/>
                <a:gd name="connsiteY2" fmla="*/ 104717 h 130895"/>
                <a:gd name="connsiteX3" fmla="*/ 26179 w 143985"/>
                <a:gd name="connsiteY3" fmla="*/ 78537 h 130895"/>
                <a:gd name="connsiteX4" fmla="*/ 26179 w 143985"/>
                <a:gd name="connsiteY4" fmla="*/ 26179 h 130895"/>
                <a:gd name="connsiteX5" fmla="*/ 117806 w 143985"/>
                <a:gd name="connsiteY5" fmla="*/ 26179 h 130895"/>
                <a:gd name="connsiteX6" fmla="*/ 143985 w 143985"/>
                <a:gd name="connsiteY6" fmla="*/ 0 h 130895"/>
                <a:gd name="connsiteX7" fmla="*/ 0 w 143985"/>
                <a:gd name="connsiteY7" fmla="*/ 0 h 130895"/>
                <a:gd name="connsiteX8" fmla="*/ 0 w 143985"/>
                <a:gd name="connsiteY8" fmla="*/ 80861 h 130895"/>
                <a:gd name="connsiteX9" fmla="*/ 26179 w 143985"/>
                <a:gd name="connsiteY9" fmla="*/ 130896 h 130895"/>
                <a:gd name="connsiteX10" fmla="*/ 117806 w 143985"/>
                <a:gd name="connsiteY10" fmla="*/ 130896 h 130895"/>
                <a:gd name="connsiteX11" fmla="*/ 143985 w 143985"/>
                <a:gd name="connsiteY11" fmla="*/ 78537 h 130895"/>
                <a:gd name="connsiteX12" fmla="*/ 143985 w 143985"/>
                <a:gd name="connsiteY12" fmla="*/ 0 h 130895"/>
                <a:gd name="connsiteX13" fmla="*/ 143985 w 143985"/>
                <a:gd name="connsiteY13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985" h="130895">
                  <a:moveTo>
                    <a:pt x="117806" y="78537"/>
                  </a:moveTo>
                  <a:lnTo>
                    <a:pt x="104717" y="104717"/>
                  </a:lnTo>
                  <a:lnTo>
                    <a:pt x="39269" y="10471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117806" y="26179"/>
                  </a:lnTo>
                  <a:moveTo>
                    <a:pt x="143985" y="0"/>
                  </a:moveTo>
                  <a:lnTo>
                    <a:pt x="0" y="0"/>
                  </a:lnTo>
                  <a:lnTo>
                    <a:pt x="0" y="80861"/>
                  </a:lnTo>
                  <a:lnTo>
                    <a:pt x="26179" y="130896"/>
                  </a:lnTo>
                  <a:lnTo>
                    <a:pt x="117806" y="130896"/>
                  </a:lnTo>
                  <a:lnTo>
                    <a:pt x="143985" y="78537"/>
                  </a:lnTo>
                  <a:lnTo>
                    <a:pt x="143985" y="0"/>
                  </a:lnTo>
                  <a:lnTo>
                    <a:pt x="14398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10" name="Dowolny kształt: kształt 1109"/>
            <p:cNvSpPr/>
            <p:nvPr/>
          </p:nvSpPr>
          <p:spPr>
            <a:xfrm>
              <a:off x="2598741" y="3010601"/>
              <a:ext cx="91626" cy="65447"/>
            </a:xfrm>
            <a:custGeom>
              <a:avLst/>
              <a:gdLst>
                <a:gd name="connsiteX0" fmla="*/ 65448 w 91626"/>
                <a:gd name="connsiteY0" fmla="*/ 26179 h 65447"/>
                <a:gd name="connsiteX1" fmla="*/ 65448 w 91626"/>
                <a:gd name="connsiteY1" fmla="*/ 52358 h 65447"/>
                <a:gd name="connsiteX2" fmla="*/ 26179 w 91626"/>
                <a:gd name="connsiteY2" fmla="*/ 52358 h 65447"/>
                <a:gd name="connsiteX3" fmla="*/ 26179 w 91626"/>
                <a:gd name="connsiteY3" fmla="*/ 26179 h 65447"/>
                <a:gd name="connsiteX4" fmla="*/ 65867 w 91626"/>
                <a:gd name="connsiteY4" fmla="*/ 26179 h 65447"/>
                <a:gd name="connsiteX5" fmla="*/ 78537 w 91626"/>
                <a:gd name="connsiteY5" fmla="*/ 0 h 65447"/>
                <a:gd name="connsiteX6" fmla="*/ 13090 w 91626"/>
                <a:gd name="connsiteY6" fmla="*/ 0 h 65447"/>
                <a:gd name="connsiteX7" fmla="*/ 0 w 91626"/>
                <a:gd name="connsiteY7" fmla="*/ 13090 h 65447"/>
                <a:gd name="connsiteX8" fmla="*/ 0 w 91626"/>
                <a:gd name="connsiteY8" fmla="*/ 65448 h 65447"/>
                <a:gd name="connsiteX9" fmla="*/ 91627 w 91626"/>
                <a:gd name="connsiteY9" fmla="*/ 65448 h 65447"/>
                <a:gd name="connsiteX10" fmla="*/ 91627 w 91626"/>
                <a:gd name="connsiteY10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626" h="65447">
                  <a:moveTo>
                    <a:pt x="65448" y="26179"/>
                  </a:moveTo>
                  <a:lnTo>
                    <a:pt x="65448" y="52358"/>
                  </a:lnTo>
                  <a:lnTo>
                    <a:pt x="26179" y="52358"/>
                  </a:lnTo>
                  <a:lnTo>
                    <a:pt x="26179" y="26179"/>
                  </a:lnTo>
                  <a:lnTo>
                    <a:pt x="65867" y="26179"/>
                  </a:lnTo>
                  <a:moveTo>
                    <a:pt x="78537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65448"/>
                  </a:lnTo>
                  <a:lnTo>
                    <a:pt x="91627" y="65448"/>
                  </a:lnTo>
                  <a:lnTo>
                    <a:pt x="91627" y="1309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11" name="Dowolny kształt: kształt 1110"/>
            <p:cNvSpPr/>
            <p:nvPr/>
          </p:nvSpPr>
          <p:spPr>
            <a:xfrm>
              <a:off x="2624921" y="3115317"/>
              <a:ext cx="39268" cy="26179"/>
            </a:xfrm>
            <a:custGeom>
              <a:avLst/>
              <a:gdLst>
                <a:gd name="connsiteX0" fmla="*/ 0 w 39268"/>
                <a:gd name="connsiteY0" fmla="*/ 0 h 26179"/>
                <a:gd name="connsiteX1" fmla="*/ 39269 w 39268"/>
                <a:gd name="connsiteY1" fmla="*/ 0 h 26179"/>
                <a:gd name="connsiteX2" fmla="*/ 39269 w 39268"/>
                <a:gd name="connsiteY2" fmla="*/ 26179 h 26179"/>
                <a:gd name="connsiteX3" fmla="*/ 0 w 3926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68" h="26179">
                  <a:moveTo>
                    <a:pt x="0" y="0"/>
                  </a:moveTo>
                  <a:lnTo>
                    <a:pt x="39269" y="0"/>
                  </a:lnTo>
                  <a:lnTo>
                    <a:pt x="3926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12" name="Dowolny kształt: kształt 1111"/>
            <p:cNvSpPr/>
            <p:nvPr/>
          </p:nvSpPr>
          <p:spPr>
            <a:xfrm>
              <a:off x="2638010" y="3141496"/>
              <a:ext cx="13089" cy="13089"/>
            </a:xfrm>
            <a:custGeom>
              <a:avLst/>
              <a:gdLst>
                <a:gd name="connsiteX0" fmla="*/ 0 w 13089"/>
                <a:gd name="connsiteY0" fmla="*/ 0 h 13089"/>
                <a:gd name="connsiteX1" fmla="*/ 13090 w 13089"/>
                <a:gd name="connsiteY1" fmla="*/ 0 h 13089"/>
                <a:gd name="connsiteX2" fmla="*/ 13090 w 13089"/>
                <a:gd name="connsiteY2" fmla="*/ 13090 h 13089"/>
                <a:gd name="connsiteX3" fmla="*/ 0 w 13089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3089">
                  <a:moveTo>
                    <a:pt x="0" y="0"/>
                  </a:moveTo>
                  <a:lnTo>
                    <a:pt x="13090" y="0"/>
                  </a:lnTo>
                  <a:lnTo>
                    <a:pt x="13090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13" name="Dowolny kształt: kształt 1112"/>
            <p:cNvSpPr/>
            <p:nvPr/>
          </p:nvSpPr>
          <p:spPr>
            <a:xfrm>
              <a:off x="2415488" y="2879705"/>
              <a:ext cx="287970" cy="268336"/>
            </a:xfrm>
            <a:custGeom>
              <a:avLst/>
              <a:gdLst>
                <a:gd name="connsiteX0" fmla="*/ 131190 w 287970"/>
                <a:gd name="connsiteY0" fmla="*/ 238152 h 268336"/>
                <a:gd name="connsiteX1" fmla="*/ 123232 w 287970"/>
                <a:gd name="connsiteY1" fmla="*/ 230193 h 268336"/>
                <a:gd name="connsiteX2" fmla="*/ 119338 w 287970"/>
                <a:gd name="connsiteY2" fmla="*/ 226299 h 268336"/>
                <a:gd name="connsiteX3" fmla="*/ 114207 w 287970"/>
                <a:gd name="connsiteY3" fmla="*/ 224303 h 268336"/>
                <a:gd name="connsiteX4" fmla="*/ 38699 w 287970"/>
                <a:gd name="connsiteY4" fmla="*/ 194937 h 268336"/>
                <a:gd name="connsiteX5" fmla="*/ 38699 w 287970"/>
                <a:gd name="connsiteY5" fmla="*/ 170164 h 268336"/>
                <a:gd name="connsiteX6" fmla="*/ 38699 w 287970"/>
                <a:gd name="connsiteY6" fmla="*/ 167075 h 268336"/>
                <a:gd name="connsiteX7" fmla="*/ 37979 w 287970"/>
                <a:gd name="connsiteY7" fmla="*/ 164078 h 268336"/>
                <a:gd name="connsiteX8" fmla="*/ 26696 w 287970"/>
                <a:gd name="connsiteY8" fmla="*/ 116877 h 268336"/>
                <a:gd name="connsiteX9" fmla="*/ 36094 w 287970"/>
                <a:gd name="connsiteY9" fmla="*/ 60500 h 268336"/>
                <a:gd name="connsiteX10" fmla="*/ 71796 w 287970"/>
                <a:gd name="connsiteY10" fmla="*/ 51579 h 268336"/>
                <a:gd name="connsiteX11" fmla="*/ 74584 w 287970"/>
                <a:gd name="connsiteY11" fmla="*/ 50879 h 268336"/>
                <a:gd name="connsiteX12" fmla="*/ 77156 w 287970"/>
                <a:gd name="connsiteY12" fmla="*/ 49596 h 268336"/>
                <a:gd name="connsiteX13" fmla="*/ 103336 w 287970"/>
                <a:gd name="connsiteY13" fmla="*/ 36507 h 268336"/>
                <a:gd name="connsiteX14" fmla="*/ 123984 w 287970"/>
                <a:gd name="connsiteY14" fmla="*/ 26179 h 268336"/>
                <a:gd name="connsiteX15" fmla="*/ 130896 w 287970"/>
                <a:gd name="connsiteY15" fmla="*/ 26179 h 268336"/>
                <a:gd name="connsiteX16" fmla="*/ 130896 w 287970"/>
                <a:gd name="connsiteY16" fmla="*/ 52358 h 268336"/>
                <a:gd name="connsiteX17" fmla="*/ 157075 w 287970"/>
                <a:gd name="connsiteY17" fmla="*/ 52358 h 268336"/>
                <a:gd name="connsiteX18" fmla="*/ 232392 w 287970"/>
                <a:gd name="connsiteY18" fmla="*/ 52358 h 268336"/>
                <a:gd name="connsiteX19" fmla="*/ 261791 w 287970"/>
                <a:gd name="connsiteY19" fmla="*/ 59708 h 268336"/>
                <a:gd name="connsiteX20" fmla="*/ 261791 w 287970"/>
                <a:gd name="connsiteY20" fmla="*/ 106962 h 268336"/>
                <a:gd name="connsiteX21" fmla="*/ 256372 w 287970"/>
                <a:gd name="connsiteY21" fmla="*/ 112387 h 268336"/>
                <a:gd name="connsiteX22" fmla="*/ 250947 w 287970"/>
                <a:gd name="connsiteY22" fmla="*/ 117806 h 268336"/>
                <a:gd name="connsiteX23" fmla="*/ 274881 w 287970"/>
                <a:gd name="connsiteY23" fmla="*/ 130896 h 268336"/>
                <a:gd name="connsiteX24" fmla="*/ 287971 w 287970"/>
                <a:gd name="connsiteY24" fmla="*/ 117806 h 268336"/>
                <a:gd name="connsiteX25" fmla="*/ 287971 w 287970"/>
                <a:gd name="connsiteY25" fmla="*/ 39269 h 268336"/>
                <a:gd name="connsiteX26" fmla="*/ 235612 w 287970"/>
                <a:gd name="connsiteY26" fmla="*/ 26179 h 268336"/>
                <a:gd name="connsiteX27" fmla="*/ 157075 w 287970"/>
                <a:gd name="connsiteY27" fmla="*/ 26179 h 268336"/>
                <a:gd name="connsiteX28" fmla="*/ 157075 w 287970"/>
                <a:gd name="connsiteY28" fmla="*/ 0 h 268336"/>
                <a:gd name="connsiteX29" fmla="*/ 117806 w 287970"/>
                <a:gd name="connsiteY29" fmla="*/ 0 h 268336"/>
                <a:gd name="connsiteX30" fmla="*/ 91627 w 287970"/>
                <a:gd name="connsiteY30" fmla="*/ 13090 h 268336"/>
                <a:gd name="connsiteX31" fmla="*/ 65448 w 287970"/>
                <a:gd name="connsiteY31" fmla="*/ 26179 h 268336"/>
                <a:gd name="connsiteX32" fmla="*/ 13090 w 287970"/>
                <a:gd name="connsiteY32" fmla="*/ 39269 h 268336"/>
                <a:gd name="connsiteX33" fmla="*/ 0 w 287970"/>
                <a:gd name="connsiteY33" fmla="*/ 117806 h 268336"/>
                <a:gd name="connsiteX34" fmla="*/ 12520 w 287970"/>
                <a:gd name="connsiteY34" fmla="*/ 170164 h 268336"/>
                <a:gd name="connsiteX35" fmla="*/ 12520 w 287970"/>
                <a:gd name="connsiteY35" fmla="*/ 212850 h 268336"/>
                <a:gd name="connsiteX36" fmla="*/ 104717 w 287970"/>
                <a:gd name="connsiteY36" fmla="*/ 248702 h 268336"/>
                <a:gd name="connsiteX37" fmla="*/ 117806 w 287970"/>
                <a:gd name="connsiteY37" fmla="*/ 261791 h 268336"/>
                <a:gd name="connsiteX38" fmla="*/ 143985 w 287970"/>
                <a:gd name="connsiteY38" fmla="*/ 268336 h 268336"/>
                <a:gd name="connsiteX39" fmla="*/ 143985 w 287970"/>
                <a:gd name="connsiteY39" fmla="*/ 241352 h 268336"/>
                <a:gd name="connsiteX40" fmla="*/ 131190 w 287970"/>
                <a:gd name="connsiteY40" fmla="*/ 238152 h 2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7970" h="268336">
                  <a:moveTo>
                    <a:pt x="131190" y="238152"/>
                  </a:move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4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2"/>
                  </a:lnTo>
                  <a:lnTo>
                    <a:pt x="256372" y="112387"/>
                  </a:lnTo>
                  <a:lnTo>
                    <a:pt x="250947" y="117806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43985" y="268336"/>
                  </a:lnTo>
                  <a:lnTo>
                    <a:pt x="143985" y="241352"/>
                  </a:lnTo>
                  <a:lnTo>
                    <a:pt x="131190" y="23815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14" name="Grupa 1113"/>
          <p:cNvGrpSpPr/>
          <p:nvPr userDrawn="1"/>
        </p:nvGrpSpPr>
        <p:grpSpPr>
          <a:xfrm>
            <a:off x="16922380" y="1545192"/>
            <a:ext cx="564944" cy="590624"/>
            <a:chOff x="2755816" y="2879705"/>
            <a:chExt cx="287970" cy="301060"/>
          </a:xfrm>
        </p:grpSpPr>
        <p:grpSp>
          <p:nvGrpSpPr>
            <p:cNvPr id="1115" name="Grafika 52"/>
            <p:cNvGrpSpPr/>
            <p:nvPr/>
          </p:nvGrpSpPr>
          <p:grpSpPr>
            <a:xfrm>
              <a:off x="2808175" y="2945153"/>
              <a:ext cx="197809" cy="235612"/>
              <a:chOff x="2808175" y="2945153"/>
              <a:chExt cx="197809" cy="235612"/>
            </a:xfrm>
            <a:solidFill>
              <a:srgbClr val="212E39"/>
            </a:solidFill>
          </p:grpSpPr>
          <p:sp>
            <p:nvSpPr>
              <p:cNvPr id="1117" name="Dowolny kształt: kształt 1116"/>
              <p:cNvSpPr/>
              <p:nvPr/>
            </p:nvSpPr>
            <p:spPr>
              <a:xfrm>
                <a:off x="2925981" y="3023690"/>
                <a:ext cx="80003" cy="157074"/>
              </a:xfrm>
              <a:custGeom>
                <a:avLst/>
                <a:gdLst>
                  <a:gd name="connsiteX0" fmla="*/ 80003 w 80003"/>
                  <a:gd name="connsiteY0" fmla="*/ 20080 h 157074"/>
                  <a:gd name="connsiteX1" fmla="*/ 68413 w 80003"/>
                  <a:gd name="connsiteY1" fmla="*/ 0 h 157074"/>
                  <a:gd name="connsiteX2" fmla="*/ 45224 w 80003"/>
                  <a:gd name="connsiteY2" fmla="*/ 0 h 157074"/>
                  <a:gd name="connsiteX3" fmla="*/ 45224 w 80003"/>
                  <a:gd name="connsiteY3" fmla="*/ 0 h 157074"/>
                  <a:gd name="connsiteX4" fmla="*/ 37665 w 80003"/>
                  <a:gd name="connsiteY4" fmla="*/ 13090 h 157074"/>
                  <a:gd name="connsiteX5" fmla="*/ 0 w 80003"/>
                  <a:gd name="connsiteY5" fmla="*/ 13090 h 157074"/>
                  <a:gd name="connsiteX6" fmla="*/ 0 w 80003"/>
                  <a:gd name="connsiteY6" fmla="*/ 157075 h 157074"/>
                  <a:gd name="connsiteX7" fmla="*/ 13090 w 80003"/>
                  <a:gd name="connsiteY7" fmla="*/ 157075 h 157074"/>
                  <a:gd name="connsiteX8" fmla="*/ 13090 w 80003"/>
                  <a:gd name="connsiteY8" fmla="*/ 26179 h 157074"/>
                  <a:gd name="connsiteX9" fmla="*/ 37155 w 80003"/>
                  <a:gd name="connsiteY9" fmla="*/ 26179 h 157074"/>
                  <a:gd name="connsiteX10" fmla="*/ 45224 w 80003"/>
                  <a:gd name="connsiteY10" fmla="*/ 40159 h 157074"/>
                  <a:gd name="connsiteX11" fmla="*/ 68413 w 80003"/>
                  <a:gd name="connsiteY11" fmla="*/ 40159 h 157074"/>
                  <a:gd name="connsiteX12" fmla="*/ 72654 w 80003"/>
                  <a:gd name="connsiteY12" fmla="*/ 32809 h 157074"/>
                  <a:gd name="connsiteX13" fmla="*/ 80003 w 80003"/>
                  <a:gd name="connsiteY13" fmla="*/ 20080 h 15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003" h="157074">
                    <a:moveTo>
                      <a:pt x="80003" y="20080"/>
                    </a:moveTo>
                    <a:lnTo>
                      <a:pt x="68413" y="0"/>
                    </a:lnTo>
                    <a:lnTo>
                      <a:pt x="45224" y="0"/>
                    </a:lnTo>
                    <a:lnTo>
                      <a:pt x="45224" y="0"/>
                    </a:lnTo>
                    <a:lnTo>
                      <a:pt x="37665" y="13090"/>
                    </a:lnTo>
                    <a:lnTo>
                      <a:pt x="0" y="13090"/>
                    </a:lnTo>
                    <a:lnTo>
                      <a:pt x="0" y="157075"/>
                    </a:lnTo>
                    <a:lnTo>
                      <a:pt x="13090" y="157075"/>
                    </a:lnTo>
                    <a:lnTo>
                      <a:pt x="13090" y="26179"/>
                    </a:lnTo>
                    <a:lnTo>
                      <a:pt x="37155" y="26179"/>
                    </a:lnTo>
                    <a:lnTo>
                      <a:pt x="45224" y="40159"/>
                    </a:lnTo>
                    <a:lnTo>
                      <a:pt x="68413" y="40159"/>
                    </a:lnTo>
                    <a:lnTo>
                      <a:pt x="72654" y="32809"/>
                    </a:lnTo>
                    <a:lnTo>
                      <a:pt x="80003" y="2008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118" name="Dowolny kształt: kształt 1117"/>
              <p:cNvSpPr/>
              <p:nvPr/>
            </p:nvSpPr>
            <p:spPr>
              <a:xfrm>
                <a:off x="2808175" y="3010601"/>
                <a:ext cx="78537" cy="157074"/>
              </a:xfrm>
              <a:custGeom>
                <a:avLst/>
                <a:gdLst>
                  <a:gd name="connsiteX0" fmla="*/ 34007 w 78537"/>
                  <a:gd name="connsiteY0" fmla="*/ 0 h 157074"/>
                  <a:gd name="connsiteX1" fmla="*/ 11336 w 78537"/>
                  <a:gd name="connsiteY1" fmla="*/ 0 h 157074"/>
                  <a:gd name="connsiteX2" fmla="*/ 11336 w 78537"/>
                  <a:gd name="connsiteY2" fmla="*/ 0 h 157074"/>
                  <a:gd name="connsiteX3" fmla="*/ 0 w 78537"/>
                  <a:gd name="connsiteY3" fmla="*/ 19634 h 157074"/>
                  <a:gd name="connsiteX4" fmla="*/ 11336 w 78537"/>
                  <a:gd name="connsiteY4" fmla="*/ 39269 h 157074"/>
                  <a:gd name="connsiteX5" fmla="*/ 11336 w 78537"/>
                  <a:gd name="connsiteY5" fmla="*/ 39269 h 157074"/>
                  <a:gd name="connsiteX6" fmla="*/ 34007 w 78537"/>
                  <a:gd name="connsiteY6" fmla="*/ 39269 h 157074"/>
                  <a:gd name="connsiteX7" fmla="*/ 41566 w 78537"/>
                  <a:gd name="connsiteY7" fmla="*/ 26179 h 157074"/>
                  <a:gd name="connsiteX8" fmla="*/ 65448 w 78537"/>
                  <a:gd name="connsiteY8" fmla="*/ 26179 h 157074"/>
                  <a:gd name="connsiteX9" fmla="*/ 65448 w 78537"/>
                  <a:gd name="connsiteY9" fmla="*/ 157075 h 157074"/>
                  <a:gd name="connsiteX10" fmla="*/ 78537 w 78537"/>
                  <a:gd name="connsiteY10" fmla="*/ 157075 h 157074"/>
                  <a:gd name="connsiteX11" fmla="*/ 78537 w 78537"/>
                  <a:gd name="connsiteY11" fmla="*/ 13090 h 157074"/>
                  <a:gd name="connsiteX12" fmla="*/ 41566 w 78537"/>
                  <a:gd name="connsiteY12" fmla="*/ 13090 h 157074"/>
                  <a:gd name="connsiteX13" fmla="*/ 34007 w 78537"/>
                  <a:gd name="connsiteY13" fmla="*/ 0 h 15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537" h="157074">
                    <a:moveTo>
                      <a:pt x="34007" y="0"/>
                    </a:moveTo>
                    <a:lnTo>
                      <a:pt x="11336" y="0"/>
                    </a:lnTo>
                    <a:lnTo>
                      <a:pt x="11336" y="0"/>
                    </a:lnTo>
                    <a:lnTo>
                      <a:pt x="0" y="19634"/>
                    </a:lnTo>
                    <a:lnTo>
                      <a:pt x="11336" y="39269"/>
                    </a:lnTo>
                    <a:lnTo>
                      <a:pt x="11336" y="39269"/>
                    </a:lnTo>
                    <a:lnTo>
                      <a:pt x="34007" y="39269"/>
                    </a:lnTo>
                    <a:lnTo>
                      <a:pt x="41566" y="26179"/>
                    </a:lnTo>
                    <a:lnTo>
                      <a:pt x="65448" y="26179"/>
                    </a:lnTo>
                    <a:lnTo>
                      <a:pt x="65448" y="157075"/>
                    </a:lnTo>
                    <a:lnTo>
                      <a:pt x="78537" y="157075"/>
                    </a:lnTo>
                    <a:lnTo>
                      <a:pt x="78537" y="13090"/>
                    </a:lnTo>
                    <a:lnTo>
                      <a:pt x="41566" y="13090"/>
                    </a:lnTo>
                    <a:lnTo>
                      <a:pt x="34007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119" name="Dowolny kształt: kształt 1118"/>
              <p:cNvSpPr/>
              <p:nvPr/>
            </p:nvSpPr>
            <p:spPr>
              <a:xfrm>
                <a:off x="2899802" y="2945153"/>
                <a:ext cx="55539" cy="209433"/>
              </a:xfrm>
              <a:custGeom>
                <a:avLst/>
                <a:gdLst>
                  <a:gd name="connsiteX0" fmla="*/ 39269 w 55539"/>
                  <a:gd name="connsiteY0" fmla="*/ 39269 h 209433"/>
                  <a:gd name="connsiteX1" fmla="*/ 44203 w 55539"/>
                  <a:gd name="connsiteY1" fmla="*/ 39269 h 209433"/>
                  <a:gd name="connsiteX2" fmla="*/ 55539 w 55539"/>
                  <a:gd name="connsiteY2" fmla="*/ 19634 h 209433"/>
                  <a:gd name="connsiteX3" fmla="*/ 44203 w 55539"/>
                  <a:gd name="connsiteY3" fmla="*/ 0 h 209433"/>
                  <a:gd name="connsiteX4" fmla="*/ 21532 w 55539"/>
                  <a:gd name="connsiteY4" fmla="*/ 0 h 209433"/>
                  <a:gd name="connsiteX5" fmla="*/ 21532 w 55539"/>
                  <a:gd name="connsiteY5" fmla="*/ 0 h 209433"/>
                  <a:gd name="connsiteX6" fmla="*/ 10197 w 55539"/>
                  <a:gd name="connsiteY6" fmla="*/ 19634 h 209433"/>
                  <a:gd name="connsiteX7" fmla="*/ 21532 w 55539"/>
                  <a:gd name="connsiteY7" fmla="*/ 39269 h 209433"/>
                  <a:gd name="connsiteX8" fmla="*/ 21532 w 55539"/>
                  <a:gd name="connsiteY8" fmla="*/ 39269 h 209433"/>
                  <a:gd name="connsiteX9" fmla="*/ 26179 w 55539"/>
                  <a:gd name="connsiteY9" fmla="*/ 39269 h 209433"/>
                  <a:gd name="connsiteX10" fmla="*/ 26179 w 55539"/>
                  <a:gd name="connsiteY10" fmla="*/ 65448 h 209433"/>
                  <a:gd name="connsiteX11" fmla="*/ 0 w 55539"/>
                  <a:gd name="connsiteY11" fmla="*/ 65448 h 209433"/>
                  <a:gd name="connsiteX12" fmla="*/ 0 w 55539"/>
                  <a:gd name="connsiteY12" fmla="*/ 209433 h 209433"/>
                  <a:gd name="connsiteX13" fmla="*/ 13090 w 55539"/>
                  <a:gd name="connsiteY13" fmla="*/ 209433 h 209433"/>
                  <a:gd name="connsiteX14" fmla="*/ 13090 w 55539"/>
                  <a:gd name="connsiteY14" fmla="*/ 78537 h 209433"/>
                  <a:gd name="connsiteX15" fmla="*/ 39269 w 55539"/>
                  <a:gd name="connsiteY15" fmla="*/ 78537 h 209433"/>
                  <a:gd name="connsiteX16" fmla="*/ 39269 w 55539"/>
                  <a:gd name="connsiteY16" fmla="*/ 39269 h 20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539" h="209433">
                    <a:moveTo>
                      <a:pt x="39269" y="39269"/>
                    </a:moveTo>
                    <a:lnTo>
                      <a:pt x="44203" y="39269"/>
                    </a:lnTo>
                    <a:lnTo>
                      <a:pt x="55539" y="19634"/>
                    </a:lnTo>
                    <a:lnTo>
                      <a:pt x="44203" y="0"/>
                    </a:lnTo>
                    <a:lnTo>
                      <a:pt x="21532" y="0"/>
                    </a:lnTo>
                    <a:lnTo>
                      <a:pt x="21532" y="0"/>
                    </a:lnTo>
                    <a:lnTo>
                      <a:pt x="10197" y="19634"/>
                    </a:lnTo>
                    <a:lnTo>
                      <a:pt x="21532" y="39269"/>
                    </a:lnTo>
                    <a:lnTo>
                      <a:pt x="21532" y="39269"/>
                    </a:lnTo>
                    <a:lnTo>
                      <a:pt x="26179" y="39269"/>
                    </a:lnTo>
                    <a:lnTo>
                      <a:pt x="26179" y="65448"/>
                    </a:lnTo>
                    <a:lnTo>
                      <a:pt x="0" y="65448"/>
                    </a:lnTo>
                    <a:lnTo>
                      <a:pt x="0" y="209433"/>
                    </a:lnTo>
                    <a:lnTo>
                      <a:pt x="13090" y="209433"/>
                    </a:lnTo>
                    <a:lnTo>
                      <a:pt x="13090" y="78537"/>
                    </a:lnTo>
                    <a:lnTo>
                      <a:pt x="39269" y="78537"/>
                    </a:lnTo>
                    <a:lnTo>
                      <a:pt x="39269" y="3926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  <p:sp>
          <p:nvSpPr>
            <p:cNvPr id="1116" name="Dowolny kształt: kształt 1115"/>
            <p:cNvSpPr/>
            <p:nvPr/>
          </p:nvSpPr>
          <p:spPr>
            <a:xfrm>
              <a:off x="2755816" y="2879705"/>
              <a:ext cx="287970" cy="287970"/>
            </a:xfrm>
            <a:custGeom>
              <a:avLst/>
              <a:gdLst>
                <a:gd name="connsiteX0" fmla="*/ 104717 w 287970"/>
                <a:gd name="connsiteY0" fmla="*/ 248702 h 287970"/>
                <a:gd name="connsiteX1" fmla="*/ 12520 w 287970"/>
                <a:gd name="connsiteY1" fmla="*/ 212850 h 287970"/>
                <a:gd name="connsiteX2" fmla="*/ 12520 w 287970"/>
                <a:gd name="connsiteY2" fmla="*/ 170164 h 287970"/>
                <a:gd name="connsiteX3" fmla="*/ 0 w 287970"/>
                <a:gd name="connsiteY3" fmla="*/ 117806 h 287970"/>
                <a:gd name="connsiteX4" fmla="*/ 13090 w 287970"/>
                <a:gd name="connsiteY4" fmla="*/ 39269 h 287970"/>
                <a:gd name="connsiteX5" fmla="*/ 65448 w 287970"/>
                <a:gd name="connsiteY5" fmla="*/ 26179 h 287970"/>
                <a:gd name="connsiteX6" fmla="*/ 91627 w 287970"/>
                <a:gd name="connsiteY6" fmla="*/ 13090 h 287970"/>
                <a:gd name="connsiteX7" fmla="*/ 117806 w 287970"/>
                <a:gd name="connsiteY7" fmla="*/ 0 h 287970"/>
                <a:gd name="connsiteX8" fmla="*/ 157075 w 287970"/>
                <a:gd name="connsiteY8" fmla="*/ 0 h 287970"/>
                <a:gd name="connsiteX9" fmla="*/ 157075 w 287970"/>
                <a:gd name="connsiteY9" fmla="*/ 26179 h 287970"/>
                <a:gd name="connsiteX10" fmla="*/ 235612 w 287970"/>
                <a:gd name="connsiteY10" fmla="*/ 26179 h 287970"/>
                <a:gd name="connsiteX11" fmla="*/ 287971 w 287970"/>
                <a:gd name="connsiteY11" fmla="*/ 39269 h 287970"/>
                <a:gd name="connsiteX12" fmla="*/ 287971 w 287970"/>
                <a:gd name="connsiteY12" fmla="*/ 117806 h 287970"/>
                <a:gd name="connsiteX13" fmla="*/ 274881 w 287970"/>
                <a:gd name="connsiteY13" fmla="*/ 130896 h 287970"/>
                <a:gd name="connsiteX14" fmla="*/ 287971 w 287970"/>
                <a:gd name="connsiteY14" fmla="*/ 157075 h 287970"/>
                <a:gd name="connsiteX15" fmla="*/ 287971 w 287970"/>
                <a:gd name="connsiteY15" fmla="*/ 209433 h 287970"/>
                <a:gd name="connsiteX16" fmla="*/ 262930 w 287970"/>
                <a:gd name="connsiteY16" fmla="*/ 248702 h 287970"/>
                <a:gd name="connsiteX17" fmla="*/ 261791 w 287970"/>
                <a:gd name="connsiteY17" fmla="*/ 287971 h 287970"/>
                <a:gd name="connsiteX18" fmla="*/ 222523 w 287970"/>
                <a:gd name="connsiteY18" fmla="*/ 274881 h 287970"/>
                <a:gd name="connsiteX19" fmla="*/ 196344 w 287970"/>
                <a:gd name="connsiteY19" fmla="*/ 274881 h 287970"/>
                <a:gd name="connsiteX20" fmla="*/ 196344 w 287970"/>
                <a:gd name="connsiteY20" fmla="*/ 248702 h 287970"/>
                <a:gd name="connsiteX21" fmla="*/ 226770 w 287970"/>
                <a:gd name="connsiteY21" fmla="*/ 248702 h 287970"/>
                <a:gd name="connsiteX22" fmla="*/ 230802 w 287970"/>
                <a:gd name="connsiteY22" fmla="*/ 250043 h 287970"/>
                <a:gd name="connsiteX23" fmla="*/ 236646 w 287970"/>
                <a:gd name="connsiteY23" fmla="*/ 251994 h 287970"/>
                <a:gd name="connsiteX24" fmla="*/ 236764 w 287970"/>
                <a:gd name="connsiteY24" fmla="*/ 247943 h 287970"/>
                <a:gd name="connsiteX25" fmla="*/ 236974 w 287970"/>
                <a:gd name="connsiteY25" fmla="*/ 240717 h 287970"/>
                <a:gd name="connsiteX26" fmla="*/ 240861 w 287970"/>
                <a:gd name="connsiteY26" fmla="*/ 234624 h 287970"/>
                <a:gd name="connsiteX27" fmla="*/ 261798 w 287970"/>
                <a:gd name="connsiteY27" fmla="*/ 201795 h 287970"/>
                <a:gd name="connsiteX28" fmla="*/ 261798 w 287970"/>
                <a:gd name="connsiteY28" fmla="*/ 163253 h 287970"/>
                <a:gd name="connsiteX29" fmla="*/ 251470 w 287970"/>
                <a:gd name="connsiteY29" fmla="*/ 142604 h 287970"/>
                <a:gd name="connsiteX30" fmla="*/ 243034 w 287970"/>
                <a:gd name="connsiteY30" fmla="*/ 125725 h 287970"/>
                <a:gd name="connsiteX31" fmla="*/ 256379 w 287970"/>
                <a:gd name="connsiteY31" fmla="*/ 112380 h 287970"/>
                <a:gd name="connsiteX32" fmla="*/ 261798 w 287970"/>
                <a:gd name="connsiteY32" fmla="*/ 106962 h 287970"/>
                <a:gd name="connsiteX33" fmla="*/ 261798 w 287970"/>
                <a:gd name="connsiteY33" fmla="*/ 59708 h 287970"/>
                <a:gd name="connsiteX34" fmla="*/ 232399 w 287970"/>
                <a:gd name="connsiteY34" fmla="*/ 52358 h 287970"/>
                <a:gd name="connsiteX35" fmla="*/ 130902 w 287970"/>
                <a:gd name="connsiteY35" fmla="*/ 52358 h 287970"/>
                <a:gd name="connsiteX36" fmla="*/ 130902 w 287970"/>
                <a:gd name="connsiteY36" fmla="*/ 26179 h 287970"/>
                <a:gd name="connsiteX37" fmla="*/ 123991 w 287970"/>
                <a:gd name="connsiteY37" fmla="*/ 26179 h 287970"/>
                <a:gd name="connsiteX38" fmla="*/ 103342 w 287970"/>
                <a:gd name="connsiteY38" fmla="*/ 36507 h 287970"/>
                <a:gd name="connsiteX39" fmla="*/ 77163 w 287970"/>
                <a:gd name="connsiteY39" fmla="*/ 49596 h 287970"/>
                <a:gd name="connsiteX40" fmla="*/ 74591 w 287970"/>
                <a:gd name="connsiteY40" fmla="*/ 50879 h 287970"/>
                <a:gd name="connsiteX41" fmla="*/ 71803 w 287970"/>
                <a:gd name="connsiteY41" fmla="*/ 51573 h 287970"/>
                <a:gd name="connsiteX42" fmla="*/ 36095 w 287970"/>
                <a:gd name="connsiteY42" fmla="*/ 60500 h 287970"/>
                <a:gd name="connsiteX43" fmla="*/ 26696 w 287970"/>
                <a:gd name="connsiteY43" fmla="*/ 116877 h 287970"/>
                <a:gd name="connsiteX44" fmla="*/ 37986 w 287970"/>
                <a:gd name="connsiteY44" fmla="*/ 164078 h 287970"/>
                <a:gd name="connsiteX45" fmla="*/ 38706 w 287970"/>
                <a:gd name="connsiteY45" fmla="*/ 167082 h 287970"/>
                <a:gd name="connsiteX46" fmla="*/ 38706 w 287970"/>
                <a:gd name="connsiteY46" fmla="*/ 194943 h 287970"/>
                <a:gd name="connsiteX47" fmla="*/ 104723 w 287970"/>
                <a:gd name="connsiteY47" fmla="*/ 220618 h 287970"/>
                <a:gd name="connsiteX48" fmla="*/ 104723 w 287970"/>
                <a:gd name="connsiteY48" fmla="*/ 248708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87970" h="287970">
                  <a:moveTo>
                    <a:pt x="104717" y="248702"/>
                  </a:moveTo>
                  <a:lnTo>
                    <a:pt x="12520" y="212850"/>
                  </a:lnTo>
                  <a:lnTo>
                    <a:pt x="12520" y="170164"/>
                  </a:lnTo>
                  <a:lnTo>
                    <a:pt x="0" y="117806"/>
                  </a:lnTo>
                  <a:lnTo>
                    <a:pt x="13090" y="39269"/>
                  </a:lnTo>
                  <a:lnTo>
                    <a:pt x="65448" y="26179"/>
                  </a:lnTo>
                  <a:lnTo>
                    <a:pt x="91627" y="13090"/>
                  </a:lnTo>
                  <a:lnTo>
                    <a:pt x="117806" y="0"/>
                  </a:lnTo>
                  <a:lnTo>
                    <a:pt x="157075" y="0"/>
                  </a:lnTo>
                  <a:lnTo>
                    <a:pt x="157075" y="26179"/>
                  </a:lnTo>
                  <a:lnTo>
                    <a:pt x="235612" y="26179"/>
                  </a:lnTo>
                  <a:lnTo>
                    <a:pt x="287971" y="39269"/>
                  </a:lnTo>
                  <a:lnTo>
                    <a:pt x="287971" y="117806"/>
                  </a:lnTo>
                  <a:lnTo>
                    <a:pt x="274881" y="130896"/>
                  </a:lnTo>
                  <a:lnTo>
                    <a:pt x="287971" y="157075"/>
                  </a:lnTo>
                  <a:lnTo>
                    <a:pt x="287971" y="209433"/>
                  </a:lnTo>
                  <a:lnTo>
                    <a:pt x="262930" y="248702"/>
                  </a:lnTo>
                  <a:lnTo>
                    <a:pt x="261791" y="287971"/>
                  </a:lnTo>
                  <a:lnTo>
                    <a:pt x="222523" y="274881"/>
                  </a:lnTo>
                  <a:lnTo>
                    <a:pt x="196344" y="274881"/>
                  </a:lnTo>
                  <a:lnTo>
                    <a:pt x="196344" y="248702"/>
                  </a:lnTo>
                  <a:lnTo>
                    <a:pt x="226770" y="248702"/>
                  </a:lnTo>
                  <a:lnTo>
                    <a:pt x="230802" y="250043"/>
                  </a:lnTo>
                  <a:lnTo>
                    <a:pt x="236646" y="251994"/>
                  </a:lnTo>
                  <a:lnTo>
                    <a:pt x="236764" y="247943"/>
                  </a:lnTo>
                  <a:lnTo>
                    <a:pt x="236974" y="240717"/>
                  </a:lnTo>
                  <a:lnTo>
                    <a:pt x="240861" y="234624"/>
                  </a:lnTo>
                  <a:lnTo>
                    <a:pt x="261798" y="201795"/>
                  </a:lnTo>
                  <a:lnTo>
                    <a:pt x="261798" y="163253"/>
                  </a:lnTo>
                  <a:lnTo>
                    <a:pt x="251470" y="142604"/>
                  </a:lnTo>
                  <a:lnTo>
                    <a:pt x="243034" y="125725"/>
                  </a:lnTo>
                  <a:lnTo>
                    <a:pt x="256379" y="112380"/>
                  </a:lnTo>
                  <a:lnTo>
                    <a:pt x="261798" y="106962"/>
                  </a:lnTo>
                  <a:lnTo>
                    <a:pt x="261798" y="59708"/>
                  </a:lnTo>
                  <a:lnTo>
                    <a:pt x="232399" y="52358"/>
                  </a:lnTo>
                  <a:lnTo>
                    <a:pt x="130902" y="52358"/>
                  </a:lnTo>
                  <a:lnTo>
                    <a:pt x="130902" y="26179"/>
                  </a:lnTo>
                  <a:lnTo>
                    <a:pt x="123991" y="26179"/>
                  </a:lnTo>
                  <a:lnTo>
                    <a:pt x="103342" y="36507"/>
                  </a:lnTo>
                  <a:lnTo>
                    <a:pt x="77163" y="49596"/>
                  </a:lnTo>
                  <a:lnTo>
                    <a:pt x="74591" y="50879"/>
                  </a:lnTo>
                  <a:lnTo>
                    <a:pt x="71803" y="51573"/>
                  </a:lnTo>
                  <a:lnTo>
                    <a:pt x="36095" y="60500"/>
                  </a:lnTo>
                  <a:lnTo>
                    <a:pt x="26696" y="116877"/>
                  </a:lnTo>
                  <a:lnTo>
                    <a:pt x="37986" y="164078"/>
                  </a:lnTo>
                  <a:lnTo>
                    <a:pt x="38706" y="167082"/>
                  </a:lnTo>
                  <a:lnTo>
                    <a:pt x="38706" y="194943"/>
                  </a:lnTo>
                  <a:lnTo>
                    <a:pt x="104723" y="220618"/>
                  </a:lnTo>
                  <a:lnTo>
                    <a:pt x="104723" y="24870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20" name="Grupa 1119"/>
          <p:cNvGrpSpPr/>
          <p:nvPr userDrawn="1"/>
        </p:nvGrpSpPr>
        <p:grpSpPr>
          <a:xfrm>
            <a:off x="17590017" y="1545167"/>
            <a:ext cx="564944" cy="564944"/>
            <a:chOff x="3096132" y="2879692"/>
            <a:chExt cx="287970" cy="287970"/>
          </a:xfrm>
        </p:grpSpPr>
        <p:sp>
          <p:nvSpPr>
            <p:cNvPr id="1121" name="Dowolny kształt: kształt 1120"/>
            <p:cNvSpPr/>
            <p:nvPr/>
          </p:nvSpPr>
          <p:spPr>
            <a:xfrm>
              <a:off x="3213951" y="2971332"/>
              <a:ext cx="52358" cy="91626"/>
            </a:xfrm>
            <a:custGeom>
              <a:avLst/>
              <a:gdLst>
                <a:gd name="connsiteX0" fmla="*/ 52358 w 52358"/>
                <a:gd name="connsiteY0" fmla="*/ 26179 h 91626"/>
                <a:gd name="connsiteX1" fmla="*/ 26179 w 52358"/>
                <a:gd name="connsiteY1" fmla="*/ 0 h 91626"/>
                <a:gd name="connsiteX2" fmla="*/ 0 w 52358"/>
                <a:gd name="connsiteY2" fmla="*/ 26179 h 91626"/>
                <a:gd name="connsiteX3" fmla="*/ 13090 w 52358"/>
                <a:gd name="connsiteY3" fmla="*/ 48850 h 91626"/>
                <a:gd name="connsiteX4" fmla="*/ 13090 w 52358"/>
                <a:gd name="connsiteY4" fmla="*/ 91627 h 91626"/>
                <a:gd name="connsiteX5" fmla="*/ 39269 w 52358"/>
                <a:gd name="connsiteY5" fmla="*/ 91627 h 91626"/>
                <a:gd name="connsiteX6" fmla="*/ 39269 w 52358"/>
                <a:gd name="connsiteY6" fmla="*/ 48850 h 91626"/>
                <a:gd name="connsiteX7" fmla="*/ 52358 w 52358"/>
                <a:gd name="connsiteY7" fmla="*/ 26179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58" h="91626">
                  <a:moveTo>
                    <a:pt x="52358" y="26179"/>
                  </a:moveTo>
                  <a:cubicBezTo>
                    <a:pt x="52358" y="11722"/>
                    <a:pt x="40637" y="0"/>
                    <a:pt x="26179" y="0"/>
                  </a:cubicBezTo>
                  <a:cubicBezTo>
                    <a:pt x="11722" y="0"/>
                    <a:pt x="0" y="11722"/>
                    <a:pt x="0" y="26179"/>
                  </a:cubicBezTo>
                  <a:cubicBezTo>
                    <a:pt x="0" y="35865"/>
                    <a:pt x="5269" y="44321"/>
                    <a:pt x="13090" y="48850"/>
                  </a:cubicBezTo>
                  <a:lnTo>
                    <a:pt x="13090" y="91627"/>
                  </a:lnTo>
                  <a:lnTo>
                    <a:pt x="39269" y="91627"/>
                  </a:lnTo>
                  <a:lnTo>
                    <a:pt x="39269" y="48850"/>
                  </a:lnTo>
                  <a:cubicBezTo>
                    <a:pt x="47090" y="44321"/>
                    <a:pt x="52358" y="35872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22" name="Dowolny kształt: kształt 1121"/>
            <p:cNvSpPr/>
            <p:nvPr/>
          </p:nvSpPr>
          <p:spPr>
            <a:xfrm>
              <a:off x="3096132" y="2879692"/>
              <a:ext cx="287970" cy="287970"/>
            </a:xfrm>
            <a:custGeom>
              <a:avLst/>
              <a:gdLst>
                <a:gd name="connsiteX0" fmla="*/ 130909 w 287970"/>
                <a:gd name="connsiteY0" fmla="*/ 26192 h 287970"/>
                <a:gd name="connsiteX1" fmla="*/ 130909 w 287970"/>
                <a:gd name="connsiteY1" fmla="*/ 52371 h 287970"/>
                <a:gd name="connsiteX2" fmla="*/ 232405 w 287970"/>
                <a:gd name="connsiteY2" fmla="*/ 52371 h 287970"/>
                <a:gd name="connsiteX3" fmla="*/ 261805 w 287970"/>
                <a:gd name="connsiteY3" fmla="*/ 59721 h 287970"/>
                <a:gd name="connsiteX4" fmla="*/ 261805 w 287970"/>
                <a:gd name="connsiteY4" fmla="*/ 106975 h 287970"/>
                <a:gd name="connsiteX5" fmla="*/ 256385 w 287970"/>
                <a:gd name="connsiteY5" fmla="*/ 112394 h 287970"/>
                <a:gd name="connsiteX6" fmla="*/ 243041 w 287970"/>
                <a:gd name="connsiteY6" fmla="*/ 125738 h 287970"/>
                <a:gd name="connsiteX7" fmla="*/ 251477 w 287970"/>
                <a:gd name="connsiteY7" fmla="*/ 142618 h 287970"/>
                <a:gd name="connsiteX8" fmla="*/ 261805 w 287970"/>
                <a:gd name="connsiteY8" fmla="*/ 163266 h 287970"/>
                <a:gd name="connsiteX9" fmla="*/ 261805 w 287970"/>
                <a:gd name="connsiteY9" fmla="*/ 201809 h 287970"/>
                <a:gd name="connsiteX10" fmla="*/ 240868 w 287970"/>
                <a:gd name="connsiteY10" fmla="*/ 234637 h 287970"/>
                <a:gd name="connsiteX11" fmla="*/ 236980 w 287970"/>
                <a:gd name="connsiteY11" fmla="*/ 240730 h 287970"/>
                <a:gd name="connsiteX12" fmla="*/ 236771 w 287970"/>
                <a:gd name="connsiteY12" fmla="*/ 247956 h 287970"/>
                <a:gd name="connsiteX13" fmla="*/ 236653 w 287970"/>
                <a:gd name="connsiteY13" fmla="*/ 252007 h 287970"/>
                <a:gd name="connsiteX14" fmla="*/ 230808 w 287970"/>
                <a:gd name="connsiteY14" fmla="*/ 250057 h 287970"/>
                <a:gd name="connsiteX15" fmla="*/ 226777 w 287970"/>
                <a:gd name="connsiteY15" fmla="*/ 248715 h 287970"/>
                <a:gd name="connsiteX16" fmla="*/ 173391 w 287970"/>
                <a:gd name="connsiteY16" fmla="*/ 248715 h 287970"/>
                <a:gd name="connsiteX17" fmla="*/ 131197 w 287970"/>
                <a:gd name="connsiteY17" fmla="*/ 238165 h 287970"/>
                <a:gd name="connsiteX18" fmla="*/ 123232 w 287970"/>
                <a:gd name="connsiteY18" fmla="*/ 230200 h 287970"/>
                <a:gd name="connsiteX19" fmla="*/ 119338 w 287970"/>
                <a:gd name="connsiteY19" fmla="*/ 226305 h 287970"/>
                <a:gd name="connsiteX20" fmla="*/ 114207 w 287970"/>
                <a:gd name="connsiteY20" fmla="*/ 224309 h 287970"/>
                <a:gd name="connsiteX21" fmla="*/ 38699 w 287970"/>
                <a:gd name="connsiteY21" fmla="*/ 194943 h 287970"/>
                <a:gd name="connsiteX22" fmla="*/ 38699 w 287970"/>
                <a:gd name="connsiteY22" fmla="*/ 167082 h 287970"/>
                <a:gd name="connsiteX23" fmla="*/ 37979 w 287970"/>
                <a:gd name="connsiteY23" fmla="*/ 164078 h 287970"/>
                <a:gd name="connsiteX24" fmla="*/ 26690 w 287970"/>
                <a:gd name="connsiteY24" fmla="*/ 116877 h 287970"/>
                <a:gd name="connsiteX25" fmla="*/ 36088 w 287970"/>
                <a:gd name="connsiteY25" fmla="*/ 60500 h 287970"/>
                <a:gd name="connsiteX26" fmla="*/ 71796 w 287970"/>
                <a:gd name="connsiteY26" fmla="*/ 51573 h 287970"/>
                <a:gd name="connsiteX27" fmla="*/ 74584 w 287970"/>
                <a:gd name="connsiteY27" fmla="*/ 50879 h 287970"/>
                <a:gd name="connsiteX28" fmla="*/ 77156 w 287970"/>
                <a:gd name="connsiteY28" fmla="*/ 49596 h 287970"/>
                <a:gd name="connsiteX29" fmla="*/ 103336 w 287970"/>
                <a:gd name="connsiteY29" fmla="*/ 36507 h 287970"/>
                <a:gd name="connsiteX30" fmla="*/ 123984 w 287970"/>
                <a:gd name="connsiteY30" fmla="*/ 26179 h 287970"/>
                <a:gd name="connsiteX31" fmla="*/ 130896 w 287970"/>
                <a:gd name="connsiteY31" fmla="*/ 26179 h 287970"/>
                <a:gd name="connsiteX32" fmla="*/ 157075 w 287970"/>
                <a:gd name="connsiteY32" fmla="*/ 0 h 287970"/>
                <a:gd name="connsiteX33" fmla="*/ 117806 w 287970"/>
                <a:gd name="connsiteY33" fmla="*/ 0 h 287970"/>
                <a:gd name="connsiteX34" fmla="*/ 91627 w 287970"/>
                <a:gd name="connsiteY34" fmla="*/ 13090 h 287970"/>
                <a:gd name="connsiteX35" fmla="*/ 65448 w 287970"/>
                <a:gd name="connsiteY35" fmla="*/ 26179 h 287970"/>
                <a:gd name="connsiteX36" fmla="*/ 13090 w 287970"/>
                <a:gd name="connsiteY36" fmla="*/ 39269 h 287970"/>
                <a:gd name="connsiteX37" fmla="*/ 0 w 287970"/>
                <a:gd name="connsiteY37" fmla="*/ 117806 h 287970"/>
                <a:gd name="connsiteX38" fmla="*/ 12520 w 287970"/>
                <a:gd name="connsiteY38" fmla="*/ 170164 h 287970"/>
                <a:gd name="connsiteX39" fmla="*/ 12520 w 287970"/>
                <a:gd name="connsiteY39" fmla="*/ 212850 h 287970"/>
                <a:gd name="connsiteX40" fmla="*/ 104717 w 287970"/>
                <a:gd name="connsiteY40" fmla="*/ 248702 h 287970"/>
                <a:gd name="connsiteX41" fmla="*/ 117806 w 287970"/>
                <a:gd name="connsiteY41" fmla="*/ 261791 h 287970"/>
                <a:gd name="connsiteX42" fmla="*/ 170164 w 287970"/>
                <a:gd name="connsiteY42" fmla="*/ 274881 h 287970"/>
                <a:gd name="connsiteX43" fmla="*/ 222523 w 287970"/>
                <a:gd name="connsiteY43" fmla="*/ 274881 h 287970"/>
                <a:gd name="connsiteX44" fmla="*/ 261791 w 287970"/>
                <a:gd name="connsiteY44" fmla="*/ 287971 h 287970"/>
                <a:gd name="connsiteX45" fmla="*/ 262930 w 287970"/>
                <a:gd name="connsiteY45" fmla="*/ 248702 h 287970"/>
                <a:gd name="connsiteX46" fmla="*/ 287971 w 287970"/>
                <a:gd name="connsiteY46" fmla="*/ 209433 h 287970"/>
                <a:gd name="connsiteX47" fmla="*/ 287971 w 287970"/>
                <a:gd name="connsiteY47" fmla="*/ 157075 h 287970"/>
                <a:gd name="connsiteX48" fmla="*/ 274881 w 287970"/>
                <a:gd name="connsiteY48" fmla="*/ 130896 h 287970"/>
                <a:gd name="connsiteX49" fmla="*/ 287971 w 287970"/>
                <a:gd name="connsiteY49" fmla="*/ 117806 h 287970"/>
                <a:gd name="connsiteX50" fmla="*/ 287971 w 287970"/>
                <a:gd name="connsiteY50" fmla="*/ 39269 h 287970"/>
                <a:gd name="connsiteX51" fmla="*/ 235612 w 287970"/>
                <a:gd name="connsiteY51" fmla="*/ 26179 h 287970"/>
                <a:gd name="connsiteX52" fmla="*/ 157075 w 287970"/>
                <a:gd name="connsiteY52" fmla="*/ 26179 h 287970"/>
                <a:gd name="connsiteX53" fmla="*/ 157075 w 287970"/>
                <a:gd name="connsiteY53" fmla="*/ 0 h 287970"/>
                <a:gd name="connsiteX54" fmla="*/ 157075 w 287970"/>
                <a:gd name="connsiteY54" fmla="*/ 0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87970" h="287970">
                  <a:moveTo>
                    <a:pt x="130909" y="26192"/>
                  </a:moveTo>
                  <a:lnTo>
                    <a:pt x="130909" y="52371"/>
                  </a:lnTo>
                  <a:lnTo>
                    <a:pt x="232405" y="52371"/>
                  </a:lnTo>
                  <a:lnTo>
                    <a:pt x="261805" y="59721"/>
                  </a:lnTo>
                  <a:lnTo>
                    <a:pt x="261805" y="106975"/>
                  </a:lnTo>
                  <a:lnTo>
                    <a:pt x="256385" y="112394"/>
                  </a:lnTo>
                  <a:lnTo>
                    <a:pt x="243041" y="125738"/>
                  </a:lnTo>
                  <a:lnTo>
                    <a:pt x="251477" y="142618"/>
                  </a:lnTo>
                  <a:lnTo>
                    <a:pt x="261805" y="163266"/>
                  </a:lnTo>
                  <a:lnTo>
                    <a:pt x="261805" y="201809"/>
                  </a:lnTo>
                  <a:lnTo>
                    <a:pt x="240868" y="234637"/>
                  </a:lnTo>
                  <a:lnTo>
                    <a:pt x="236980" y="240730"/>
                  </a:lnTo>
                  <a:lnTo>
                    <a:pt x="236771" y="247956"/>
                  </a:lnTo>
                  <a:lnTo>
                    <a:pt x="236653" y="252007"/>
                  </a:lnTo>
                  <a:lnTo>
                    <a:pt x="230808" y="250057"/>
                  </a:lnTo>
                  <a:lnTo>
                    <a:pt x="226777" y="248715"/>
                  </a:lnTo>
                  <a:lnTo>
                    <a:pt x="173391" y="248715"/>
                  </a:lnTo>
                  <a:lnTo>
                    <a:pt x="131197" y="238165"/>
                  </a:lnTo>
                  <a:lnTo>
                    <a:pt x="123232" y="230200"/>
                  </a:lnTo>
                  <a:lnTo>
                    <a:pt x="119338" y="226305"/>
                  </a:lnTo>
                  <a:lnTo>
                    <a:pt x="114207" y="224309"/>
                  </a:lnTo>
                  <a:lnTo>
                    <a:pt x="38699" y="194943"/>
                  </a:lnTo>
                  <a:lnTo>
                    <a:pt x="38699" y="167082"/>
                  </a:lnTo>
                  <a:lnTo>
                    <a:pt x="37979" y="164078"/>
                  </a:lnTo>
                  <a:lnTo>
                    <a:pt x="26690" y="116877"/>
                  </a:lnTo>
                  <a:lnTo>
                    <a:pt x="36088" y="60500"/>
                  </a:lnTo>
                  <a:lnTo>
                    <a:pt x="71796" y="51573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moveTo>
                    <a:pt x="157075" y="0"/>
                  </a:move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70164" y="274881"/>
                  </a:lnTo>
                  <a:lnTo>
                    <a:pt x="222523" y="274881"/>
                  </a:lnTo>
                  <a:lnTo>
                    <a:pt x="261791" y="287971"/>
                  </a:lnTo>
                  <a:lnTo>
                    <a:pt x="262930" y="248702"/>
                  </a:lnTo>
                  <a:lnTo>
                    <a:pt x="287971" y="209433"/>
                  </a:lnTo>
                  <a:lnTo>
                    <a:pt x="287971" y="157075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5707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23" name="Grupa 1122"/>
          <p:cNvGrpSpPr/>
          <p:nvPr userDrawn="1"/>
        </p:nvGrpSpPr>
        <p:grpSpPr>
          <a:xfrm>
            <a:off x="16922380" y="7708229"/>
            <a:ext cx="616302" cy="616302"/>
            <a:chOff x="2755816" y="6021202"/>
            <a:chExt cx="314149" cy="314149"/>
          </a:xfrm>
        </p:grpSpPr>
        <p:sp>
          <p:nvSpPr>
            <p:cNvPr id="1124" name="Dowolny kształt: kształt 1123"/>
            <p:cNvSpPr/>
            <p:nvPr/>
          </p:nvSpPr>
          <p:spPr>
            <a:xfrm>
              <a:off x="2886712" y="6125912"/>
              <a:ext cx="52364" cy="104716"/>
            </a:xfrm>
            <a:custGeom>
              <a:avLst/>
              <a:gdLst>
                <a:gd name="connsiteX0" fmla="*/ 17455 w 52364"/>
                <a:gd name="connsiteY0" fmla="*/ 34910 h 104716"/>
                <a:gd name="connsiteX1" fmla="*/ 0 w 52364"/>
                <a:gd name="connsiteY1" fmla="*/ 34910 h 104716"/>
                <a:gd name="connsiteX2" fmla="*/ 0 w 52364"/>
                <a:gd name="connsiteY2" fmla="*/ 17455 h 104716"/>
                <a:gd name="connsiteX3" fmla="*/ 17455 w 52364"/>
                <a:gd name="connsiteY3" fmla="*/ 17455 h 104716"/>
                <a:gd name="connsiteX4" fmla="*/ 17455 w 52364"/>
                <a:gd name="connsiteY4" fmla="*/ 0 h 104716"/>
                <a:gd name="connsiteX5" fmla="*/ 34910 w 52364"/>
                <a:gd name="connsiteY5" fmla="*/ 0 h 104716"/>
                <a:gd name="connsiteX6" fmla="*/ 34910 w 52364"/>
                <a:gd name="connsiteY6" fmla="*/ 87262 h 104716"/>
                <a:gd name="connsiteX7" fmla="*/ 52365 w 52364"/>
                <a:gd name="connsiteY7" fmla="*/ 87262 h 104716"/>
                <a:gd name="connsiteX8" fmla="*/ 52365 w 52364"/>
                <a:gd name="connsiteY8" fmla="*/ 104717 h 104716"/>
                <a:gd name="connsiteX9" fmla="*/ 7 w 52364"/>
                <a:gd name="connsiteY9" fmla="*/ 104717 h 104716"/>
                <a:gd name="connsiteX10" fmla="*/ 7 w 52364"/>
                <a:gd name="connsiteY10" fmla="*/ 87262 h 104716"/>
                <a:gd name="connsiteX11" fmla="*/ 17461 w 52364"/>
                <a:gd name="connsiteY11" fmla="*/ 87262 h 104716"/>
                <a:gd name="connsiteX12" fmla="*/ 17461 w 52364"/>
                <a:gd name="connsiteY12" fmla="*/ 34903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64" h="104716">
                  <a:moveTo>
                    <a:pt x="17455" y="34910"/>
                  </a:moveTo>
                  <a:lnTo>
                    <a:pt x="0" y="34910"/>
                  </a:lnTo>
                  <a:lnTo>
                    <a:pt x="0" y="17455"/>
                  </a:lnTo>
                  <a:lnTo>
                    <a:pt x="17455" y="17455"/>
                  </a:lnTo>
                  <a:lnTo>
                    <a:pt x="17455" y="0"/>
                  </a:lnTo>
                  <a:lnTo>
                    <a:pt x="34910" y="0"/>
                  </a:lnTo>
                  <a:lnTo>
                    <a:pt x="34910" y="87262"/>
                  </a:lnTo>
                  <a:lnTo>
                    <a:pt x="52365" y="87262"/>
                  </a:lnTo>
                  <a:lnTo>
                    <a:pt x="52365" y="104717"/>
                  </a:lnTo>
                  <a:lnTo>
                    <a:pt x="7" y="104717"/>
                  </a:lnTo>
                  <a:lnTo>
                    <a:pt x="7" y="87262"/>
                  </a:lnTo>
                  <a:lnTo>
                    <a:pt x="17461" y="87262"/>
                  </a:lnTo>
                  <a:lnTo>
                    <a:pt x="17461" y="3490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25" name="Dowolny kształt: kształt 1124"/>
            <p:cNvSpPr/>
            <p:nvPr/>
          </p:nvSpPr>
          <p:spPr>
            <a:xfrm>
              <a:off x="2755816" y="6021202"/>
              <a:ext cx="314149" cy="314149"/>
            </a:xfrm>
            <a:custGeom>
              <a:avLst/>
              <a:gdLst>
                <a:gd name="connsiteX0" fmla="*/ 157075 w 314149"/>
                <a:gd name="connsiteY0" fmla="*/ 314150 h 314149"/>
                <a:gd name="connsiteX1" fmla="*/ 0 w 314149"/>
                <a:gd name="connsiteY1" fmla="*/ 157075 h 314149"/>
                <a:gd name="connsiteX2" fmla="*/ 157075 w 314149"/>
                <a:gd name="connsiteY2" fmla="*/ 0 h 314149"/>
                <a:gd name="connsiteX3" fmla="*/ 157075 w 314149"/>
                <a:gd name="connsiteY3" fmla="*/ 0 h 314149"/>
                <a:gd name="connsiteX4" fmla="*/ 314150 w 314149"/>
                <a:gd name="connsiteY4" fmla="*/ 157075 h 314149"/>
                <a:gd name="connsiteX5" fmla="*/ 261791 w 314149"/>
                <a:gd name="connsiteY5" fmla="*/ 157075 h 314149"/>
                <a:gd name="connsiteX6" fmla="*/ 157075 w 314149"/>
                <a:gd name="connsiteY6" fmla="*/ 52358 h 314149"/>
                <a:gd name="connsiteX7" fmla="*/ 52358 w 314149"/>
                <a:gd name="connsiteY7" fmla="*/ 157075 h 314149"/>
                <a:gd name="connsiteX8" fmla="*/ 157075 w 314149"/>
                <a:gd name="connsiteY8" fmla="*/ 261791 h 314149"/>
                <a:gd name="connsiteX9" fmla="*/ 157075 w 314149"/>
                <a:gd name="connsiteY9" fmla="*/ 31415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149" h="314149">
                  <a:moveTo>
                    <a:pt x="157075" y="314150"/>
                  </a:moveTo>
                  <a:cubicBezTo>
                    <a:pt x="70461" y="314150"/>
                    <a:pt x="0" y="243688"/>
                    <a:pt x="0" y="157075"/>
                  </a:cubicBezTo>
                  <a:cubicBezTo>
                    <a:pt x="0" y="70461"/>
                    <a:pt x="70461" y="0"/>
                    <a:pt x="157075" y="0"/>
                  </a:cubicBezTo>
                  <a:lnTo>
                    <a:pt x="157075" y="0"/>
                  </a:lnTo>
                  <a:cubicBezTo>
                    <a:pt x="243689" y="0"/>
                    <a:pt x="314150" y="70461"/>
                    <a:pt x="314150" y="157075"/>
                  </a:cubicBezTo>
                  <a:lnTo>
                    <a:pt x="261791" y="157075"/>
                  </a:lnTo>
                  <a:cubicBezTo>
                    <a:pt x="261791" y="99337"/>
                    <a:pt x="214813" y="52358"/>
                    <a:pt x="157075" y="52358"/>
                  </a:cubicBezTo>
                  <a:cubicBezTo>
                    <a:pt x="99337" y="52358"/>
                    <a:pt x="52358" y="99337"/>
                    <a:pt x="52358" y="157075"/>
                  </a:cubicBezTo>
                  <a:cubicBezTo>
                    <a:pt x="52358" y="214813"/>
                    <a:pt x="99337" y="261791"/>
                    <a:pt x="157075" y="261791"/>
                  </a:cubicBezTo>
                  <a:lnTo>
                    <a:pt x="157075" y="31415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26" name="Grafika 52"/>
          <p:cNvGrpSpPr/>
          <p:nvPr userDrawn="1"/>
        </p:nvGrpSpPr>
        <p:grpSpPr>
          <a:xfrm>
            <a:off x="16254719" y="7708229"/>
            <a:ext cx="616302" cy="616302"/>
            <a:chOff x="2415488" y="6021202"/>
            <a:chExt cx="314149" cy="314149"/>
          </a:xfrm>
          <a:solidFill>
            <a:srgbClr val="212E39"/>
          </a:solidFill>
        </p:grpSpPr>
        <p:sp>
          <p:nvSpPr>
            <p:cNvPr id="1127" name="Dowolny kształt: kształt 1126"/>
            <p:cNvSpPr/>
            <p:nvPr/>
          </p:nvSpPr>
          <p:spPr>
            <a:xfrm>
              <a:off x="2415488" y="6021202"/>
              <a:ext cx="314149" cy="314149"/>
            </a:xfrm>
            <a:custGeom>
              <a:avLst/>
              <a:gdLst>
                <a:gd name="connsiteX0" fmla="*/ 157075 w 314149"/>
                <a:gd name="connsiteY0" fmla="*/ 0 h 314149"/>
                <a:gd name="connsiteX1" fmla="*/ 0 w 314149"/>
                <a:gd name="connsiteY1" fmla="*/ 157075 h 314149"/>
                <a:gd name="connsiteX2" fmla="*/ 157075 w 314149"/>
                <a:gd name="connsiteY2" fmla="*/ 314150 h 314149"/>
                <a:gd name="connsiteX3" fmla="*/ 314150 w 314149"/>
                <a:gd name="connsiteY3" fmla="*/ 157075 h 314149"/>
                <a:gd name="connsiteX4" fmla="*/ 157075 w 314149"/>
                <a:gd name="connsiteY4" fmla="*/ 0 h 314149"/>
                <a:gd name="connsiteX5" fmla="*/ 157075 w 314149"/>
                <a:gd name="connsiteY5" fmla="*/ 31605 h 314149"/>
                <a:gd name="connsiteX6" fmla="*/ 269279 w 314149"/>
                <a:gd name="connsiteY6" fmla="*/ 100973 h 314149"/>
                <a:gd name="connsiteX7" fmla="*/ 170164 w 314149"/>
                <a:gd name="connsiteY7" fmla="*/ 150530 h 314149"/>
                <a:gd name="connsiteX8" fmla="*/ 170164 w 314149"/>
                <a:gd name="connsiteY8" fmla="*/ 209433 h 314149"/>
                <a:gd name="connsiteX9" fmla="*/ 196344 w 314149"/>
                <a:gd name="connsiteY9" fmla="*/ 209433 h 314149"/>
                <a:gd name="connsiteX10" fmla="*/ 196344 w 314149"/>
                <a:gd name="connsiteY10" fmla="*/ 235612 h 314149"/>
                <a:gd name="connsiteX11" fmla="*/ 117806 w 314149"/>
                <a:gd name="connsiteY11" fmla="*/ 235612 h 314149"/>
                <a:gd name="connsiteX12" fmla="*/ 117806 w 314149"/>
                <a:gd name="connsiteY12" fmla="*/ 209433 h 314149"/>
                <a:gd name="connsiteX13" fmla="*/ 143985 w 314149"/>
                <a:gd name="connsiteY13" fmla="*/ 209433 h 314149"/>
                <a:gd name="connsiteX14" fmla="*/ 143985 w 314149"/>
                <a:gd name="connsiteY14" fmla="*/ 163620 h 314149"/>
                <a:gd name="connsiteX15" fmla="*/ 44871 w 314149"/>
                <a:gd name="connsiteY15" fmla="*/ 213177 h 314149"/>
                <a:gd name="connsiteX16" fmla="*/ 31605 w 314149"/>
                <a:gd name="connsiteY16" fmla="*/ 157075 h 314149"/>
                <a:gd name="connsiteX17" fmla="*/ 157075 w 314149"/>
                <a:gd name="connsiteY17" fmla="*/ 31605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4149" h="314149">
                  <a:moveTo>
                    <a:pt x="157075" y="0"/>
                  </a:moveTo>
                  <a:cubicBezTo>
                    <a:pt x="70461" y="0"/>
                    <a:pt x="0" y="70461"/>
                    <a:pt x="0" y="157075"/>
                  </a:cubicBezTo>
                  <a:cubicBezTo>
                    <a:pt x="0" y="243688"/>
                    <a:pt x="70461" y="314150"/>
                    <a:pt x="157075" y="314150"/>
                  </a:cubicBezTo>
                  <a:cubicBezTo>
                    <a:pt x="243689" y="314150"/>
                    <a:pt x="314150" y="243688"/>
                    <a:pt x="314150" y="157075"/>
                  </a:cubicBezTo>
                  <a:cubicBezTo>
                    <a:pt x="314150" y="70461"/>
                    <a:pt x="243689" y="0"/>
                    <a:pt x="157075" y="0"/>
                  </a:cubicBezTo>
                  <a:close/>
                  <a:moveTo>
                    <a:pt x="157075" y="31605"/>
                  </a:moveTo>
                  <a:cubicBezTo>
                    <a:pt x="206102" y="31605"/>
                    <a:pt x="248650" y="59878"/>
                    <a:pt x="269279" y="100973"/>
                  </a:cubicBezTo>
                  <a:lnTo>
                    <a:pt x="170164" y="150530"/>
                  </a:lnTo>
                  <a:lnTo>
                    <a:pt x="170164" y="209433"/>
                  </a:lnTo>
                  <a:lnTo>
                    <a:pt x="196344" y="209433"/>
                  </a:lnTo>
                  <a:lnTo>
                    <a:pt x="196344" y="235612"/>
                  </a:lnTo>
                  <a:lnTo>
                    <a:pt x="117806" y="235612"/>
                  </a:lnTo>
                  <a:lnTo>
                    <a:pt x="117806" y="209433"/>
                  </a:lnTo>
                  <a:lnTo>
                    <a:pt x="143985" y="209433"/>
                  </a:lnTo>
                  <a:lnTo>
                    <a:pt x="143985" y="163620"/>
                  </a:lnTo>
                  <a:lnTo>
                    <a:pt x="44871" y="213177"/>
                  </a:lnTo>
                  <a:cubicBezTo>
                    <a:pt x="36389" y="196285"/>
                    <a:pt x="31605" y="177226"/>
                    <a:pt x="31605" y="157075"/>
                  </a:cubicBezTo>
                  <a:cubicBezTo>
                    <a:pt x="31605" y="87890"/>
                    <a:pt x="87890" y="31605"/>
                    <a:pt x="157075" y="3160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28" name="Dowolny kształt: kształt 1127"/>
            <p:cNvSpPr/>
            <p:nvPr/>
          </p:nvSpPr>
          <p:spPr>
            <a:xfrm>
              <a:off x="2533294" y="6099739"/>
              <a:ext cx="52358" cy="85082"/>
            </a:xfrm>
            <a:custGeom>
              <a:avLst/>
              <a:gdLst>
                <a:gd name="connsiteX0" fmla="*/ 26179 w 52358"/>
                <a:gd name="connsiteY0" fmla="*/ 0 h 85082"/>
                <a:gd name="connsiteX1" fmla="*/ 26179 w 52358"/>
                <a:gd name="connsiteY1" fmla="*/ 26179 h 85082"/>
                <a:gd name="connsiteX2" fmla="*/ 0 w 52358"/>
                <a:gd name="connsiteY2" fmla="*/ 26179 h 85082"/>
                <a:gd name="connsiteX3" fmla="*/ 0 w 52358"/>
                <a:gd name="connsiteY3" fmla="*/ 52358 h 85082"/>
                <a:gd name="connsiteX4" fmla="*/ 26179 w 52358"/>
                <a:gd name="connsiteY4" fmla="*/ 52358 h 85082"/>
                <a:gd name="connsiteX5" fmla="*/ 26179 w 52358"/>
                <a:gd name="connsiteY5" fmla="*/ 85082 h 85082"/>
                <a:gd name="connsiteX6" fmla="*/ 52358 w 52358"/>
                <a:gd name="connsiteY6" fmla="*/ 71993 h 85082"/>
                <a:gd name="connsiteX7" fmla="*/ 52358 w 52358"/>
                <a:gd name="connsiteY7" fmla="*/ 0 h 85082"/>
                <a:gd name="connsiteX8" fmla="*/ 26179 w 52358"/>
                <a:gd name="connsiteY8" fmla="*/ 0 h 8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85082">
                  <a:moveTo>
                    <a:pt x="26179" y="0"/>
                  </a:moveTo>
                  <a:lnTo>
                    <a:pt x="26179" y="26179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79" y="85082"/>
                  </a:lnTo>
                  <a:lnTo>
                    <a:pt x="52358" y="71993"/>
                  </a:lnTo>
                  <a:lnTo>
                    <a:pt x="52358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29" name="Grafika 52"/>
          <p:cNvGrpSpPr/>
          <p:nvPr userDrawn="1"/>
        </p:nvGrpSpPr>
        <p:grpSpPr>
          <a:xfrm>
            <a:off x="21364903" y="-2101271"/>
            <a:ext cx="616302" cy="616291"/>
            <a:chOff x="5020312" y="1020986"/>
            <a:chExt cx="314149" cy="314143"/>
          </a:xfrm>
          <a:solidFill>
            <a:srgbClr val="212E39"/>
          </a:solidFill>
        </p:grpSpPr>
        <p:sp>
          <p:nvSpPr>
            <p:cNvPr id="1130" name="Dowolny kształt: kształt 1129"/>
            <p:cNvSpPr/>
            <p:nvPr/>
          </p:nvSpPr>
          <p:spPr>
            <a:xfrm>
              <a:off x="5138118" y="1086434"/>
              <a:ext cx="78537" cy="78537"/>
            </a:xfrm>
            <a:custGeom>
              <a:avLst/>
              <a:gdLst>
                <a:gd name="connsiteX0" fmla="*/ 39269 w 78537"/>
                <a:gd name="connsiteY0" fmla="*/ 78537 h 78537"/>
                <a:gd name="connsiteX1" fmla="*/ 78538 w 78537"/>
                <a:gd name="connsiteY1" fmla="*/ 39269 h 78537"/>
                <a:gd name="connsiteX2" fmla="*/ 39269 w 78537"/>
                <a:gd name="connsiteY2" fmla="*/ 0 h 78537"/>
                <a:gd name="connsiteX3" fmla="*/ 0 w 78537"/>
                <a:gd name="connsiteY3" fmla="*/ 39269 h 78537"/>
                <a:gd name="connsiteX4" fmla="*/ 0 w 78537"/>
                <a:gd name="connsiteY4" fmla="*/ 39288 h 78537"/>
                <a:gd name="connsiteX5" fmla="*/ 38968 w 78537"/>
                <a:gd name="connsiteY5" fmla="*/ 78537 h 78537"/>
                <a:gd name="connsiteX6" fmla="*/ 39269 w 78537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37" h="78537">
                  <a:moveTo>
                    <a:pt x="39269" y="78537"/>
                  </a:moveTo>
                  <a:cubicBezTo>
                    <a:pt x="60958" y="78537"/>
                    <a:pt x="78538" y="60958"/>
                    <a:pt x="78538" y="39269"/>
                  </a:cubicBezTo>
                  <a:cubicBezTo>
                    <a:pt x="78538" y="17579"/>
                    <a:pt x="60958" y="0"/>
                    <a:pt x="39269" y="0"/>
                  </a:cubicBezTo>
                  <a:cubicBezTo>
                    <a:pt x="17579" y="0"/>
                    <a:pt x="0" y="17579"/>
                    <a:pt x="0" y="39269"/>
                  </a:cubicBezTo>
                  <a:lnTo>
                    <a:pt x="0" y="39288"/>
                  </a:lnTo>
                  <a:cubicBezTo>
                    <a:pt x="-78" y="60886"/>
                    <a:pt x="17370" y="78459"/>
                    <a:pt x="38968" y="78537"/>
                  </a:cubicBezTo>
                  <a:lnTo>
                    <a:pt x="39269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31" name="Dowolny kształt: kształt 1130"/>
            <p:cNvSpPr/>
            <p:nvPr/>
          </p:nvSpPr>
          <p:spPr>
            <a:xfrm>
              <a:off x="5125029" y="1178061"/>
              <a:ext cx="104716" cy="78537"/>
            </a:xfrm>
            <a:custGeom>
              <a:avLst/>
              <a:gdLst>
                <a:gd name="connsiteX0" fmla="*/ 0 w 104716"/>
                <a:gd name="connsiteY0" fmla="*/ 78537 h 78537"/>
                <a:gd name="connsiteX1" fmla="*/ 104717 w 104716"/>
                <a:gd name="connsiteY1" fmla="*/ 78537 h 78537"/>
                <a:gd name="connsiteX2" fmla="*/ 104717 w 104716"/>
                <a:gd name="connsiteY2" fmla="*/ 39269 h 78537"/>
                <a:gd name="connsiteX3" fmla="*/ 78537 w 104716"/>
                <a:gd name="connsiteY3" fmla="*/ 0 h 78537"/>
                <a:gd name="connsiteX4" fmla="*/ 26179 w 104716"/>
                <a:gd name="connsiteY4" fmla="*/ 0 h 78537"/>
                <a:gd name="connsiteX5" fmla="*/ 0 w 104716"/>
                <a:gd name="connsiteY5" fmla="*/ 39269 h 78537"/>
                <a:gd name="connsiteX6" fmla="*/ 0 w 104716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78537">
                  <a:moveTo>
                    <a:pt x="0" y="78537"/>
                  </a:moveTo>
                  <a:lnTo>
                    <a:pt x="104717" y="78537"/>
                  </a:lnTo>
                  <a:lnTo>
                    <a:pt x="104717" y="39269"/>
                  </a:lnTo>
                  <a:lnTo>
                    <a:pt x="78537" y="0"/>
                  </a:lnTo>
                  <a:lnTo>
                    <a:pt x="26179" y="0"/>
                  </a:lnTo>
                  <a:lnTo>
                    <a:pt x="0" y="39269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32" name="Dowolny kształt: kształt 1131"/>
            <p:cNvSpPr/>
            <p:nvPr/>
          </p:nvSpPr>
          <p:spPr>
            <a:xfrm>
              <a:off x="5020312" y="1020986"/>
              <a:ext cx="314143" cy="170164"/>
            </a:xfrm>
            <a:custGeom>
              <a:avLst/>
              <a:gdLst>
                <a:gd name="connsiteX0" fmla="*/ 287971 w 314143"/>
                <a:gd name="connsiteY0" fmla="*/ 39269 h 170164"/>
                <a:gd name="connsiteX1" fmla="*/ 287971 w 314143"/>
                <a:gd name="connsiteY1" fmla="*/ 70167 h 170164"/>
                <a:gd name="connsiteX2" fmla="*/ 268146 w 314143"/>
                <a:gd name="connsiteY2" fmla="*/ 46003 h 170164"/>
                <a:gd name="connsiteX3" fmla="*/ 157075 w 314143"/>
                <a:gd name="connsiteY3" fmla="*/ 0 h 170164"/>
                <a:gd name="connsiteX4" fmla="*/ 46003 w 314143"/>
                <a:gd name="connsiteY4" fmla="*/ 46003 h 170164"/>
                <a:gd name="connsiteX5" fmla="*/ 0 w 314143"/>
                <a:gd name="connsiteY5" fmla="*/ 157075 h 170164"/>
                <a:gd name="connsiteX6" fmla="*/ 543 w 314143"/>
                <a:gd name="connsiteY6" fmla="*/ 170164 h 170164"/>
                <a:gd name="connsiteX7" fmla="*/ 26827 w 314143"/>
                <a:gd name="connsiteY7" fmla="*/ 170164 h 170164"/>
                <a:gd name="connsiteX8" fmla="*/ 26173 w 314143"/>
                <a:gd name="connsiteY8" fmla="*/ 157075 h 170164"/>
                <a:gd name="connsiteX9" fmla="*/ 157068 w 314143"/>
                <a:gd name="connsiteY9" fmla="*/ 26179 h 170164"/>
                <a:gd name="connsiteX10" fmla="*/ 270391 w 314143"/>
                <a:gd name="connsiteY10" fmla="*/ 91627 h 170164"/>
                <a:gd name="connsiteX11" fmla="*/ 235606 w 314143"/>
                <a:gd name="connsiteY11" fmla="*/ 91627 h 170164"/>
                <a:gd name="connsiteX12" fmla="*/ 235606 w 314143"/>
                <a:gd name="connsiteY12" fmla="*/ 117806 h 170164"/>
                <a:gd name="connsiteX13" fmla="*/ 314143 w 314143"/>
                <a:gd name="connsiteY13" fmla="*/ 117806 h 170164"/>
                <a:gd name="connsiteX14" fmla="*/ 314143 w 314143"/>
                <a:gd name="connsiteY14" fmla="*/ 39269 h 170164"/>
                <a:gd name="connsiteX15" fmla="*/ 287964 w 314143"/>
                <a:gd name="connsiteY15" fmla="*/ 3926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3" h="170164">
                  <a:moveTo>
                    <a:pt x="287971" y="39269"/>
                  </a:moveTo>
                  <a:lnTo>
                    <a:pt x="287971" y="70167"/>
                  </a:lnTo>
                  <a:cubicBezTo>
                    <a:pt x="282237" y="61567"/>
                    <a:pt x="275614" y="53477"/>
                    <a:pt x="268146" y="46003"/>
                  </a:cubicBezTo>
                  <a:cubicBezTo>
                    <a:pt x="238479" y="16336"/>
                    <a:pt x="199033" y="0"/>
                    <a:pt x="157075" y="0"/>
                  </a:cubicBezTo>
                  <a:cubicBezTo>
                    <a:pt x="115116" y="0"/>
                    <a:pt x="75671" y="16336"/>
                    <a:pt x="46003" y="46003"/>
                  </a:cubicBezTo>
                  <a:cubicBezTo>
                    <a:pt x="16336" y="75671"/>
                    <a:pt x="0" y="115116"/>
                    <a:pt x="0" y="157075"/>
                  </a:cubicBezTo>
                  <a:cubicBezTo>
                    <a:pt x="0" y="161466"/>
                    <a:pt x="190" y="165832"/>
                    <a:pt x="543" y="170164"/>
                  </a:cubicBezTo>
                  <a:lnTo>
                    <a:pt x="26827" y="170164"/>
                  </a:lnTo>
                  <a:cubicBezTo>
                    <a:pt x="26395" y="165858"/>
                    <a:pt x="26173" y="161493"/>
                    <a:pt x="26173" y="157075"/>
                  </a:cubicBezTo>
                  <a:cubicBezTo>
                    <a:pt x="26173" y="84899"/>
                    <a:pt x="84892" y="26179"/>
                    <a:pt x="157068" y="26179"/>
                  </a:cubicBezTo>
                  <a:cubicBezTo>
                    <a:pt x="205421" y="26179"/>
                    <a:pt x="247727" y="52535"/>
                    <a:pt x="270391" y="91627"/>
                  </a:cubicBezTo>
                  <a:lnTo>
                    <a:pt x="235606" y="91627"/>
                  </a:lnTo>
                  <a:lnTo>
                    <a:pt x="235606" y="117806"/>
                  </a:lnTo>
                  <a:lnTo>
                    <a:pt x="314143" y="117806"/>
                  </a:lnTo>
                  <a:lnTo>
                    <a:pt x="314143" y="39269"/>
                  </a:lnTo>
                  <a:lnTo>
                    <a:pt x="287964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33" name="Dowolny kształt: kształt 1132"/>
            <p:cNvSpPr/>
            <p:nvPr/>
          </p:nvSpPr>
          <p:spPr>
            <a:xfrm>
              <a:off x="5020312" y="1164965"/>
              <a:ext cx="314149" cy="170164"/>
            </a:xfrm>
            <a:custGeom>
              <a:avLst/>
              <a:gdLst>
                <a:gd name="connsiteX0" fmla="*/ 287316 w 314149"/>
                <a:gd name="connsiteY0" fmla="*/ 7 h 170164"/>
                <a:gd name="connsiteX1" fmla="*/ 287971 w 314149"/>
                <a:gd name="connsiteY1" fmla="*/ 13096 h 170164"/>
                <a:gd name="connsiteX2" fmla="*/ 157075 w 314149"/>
                <a:gd name="connsiteY2" fmla="*/ 143992 h 170164"/>
                <a:gd name="connsiteX3" fmla="*/ 44007 w 314149"/>
                <a:gd name="connsiteY3" fmla="*/ 78969 h 170164"/>
                <a:gd name="connsiteX4" fmla="*/ 78537 w 314149"/>
                <a:gd name="connsiteY4" fmla="*/ 78969 h 170164"/>
                <a:gd name="connsiteX5" fmla="*/ 78537 w 314149"/>
                <a:gd name="connsiteY5" fmla="*/ 52790 h 170164"/>
                <a:gd name="connsiteX6" fmla="*/ 32259 w 314149"/>
                <a:gd name="connsiteY6" fmla="*/ 52542 h 170164"/>
                <a:gd name="connsiteX7" fmla="*/ 32200 w 314149"/>
                <a:gd name="connsiteY7" fmla="*/ 52365 h 170164"/>
                <a:gd name="connsiteX8" fmla="*/ 4928 w 314149"/>
                <a:gd name="connsiteY8" fmla="*/ 52365 h 170164"/>
                <a:gd name="connsiteX9" fmla="*/ 4928 w 314149"/>
                <a:gd name="connsiteY9" fmla="*/ 52391 h 170164"/>
                <a:gd name="connsiteX10" fmla="*/ 0 w 314149"/>
                <a:gd name="connsiteY10" fmla="*/ 52365 h 170164"/>
                <a:gd name="connsiteX11" fmla="*/ 0 w 314149"/>
                <a:gd name="connsiteY11" fmla="*/ 131328 h 170164"/>
                <a:gd name="connsiteX12" fmla="*/ 26179 w 314149"/>
                <a:gd name="connsiteY12" fmla="*/ 131328 h 170164"/>
                <a:gd name="connsiteX13" fmla="*/ 26179 w 314149"/>
                <a:gd name="connsiteY13" fmla="*/ 99998 h 170164"/>
                <a:gd name="connsiteX14" fmla="*/ 46003 w 314149"/>
                <a:gd name="connsiteY14" fmla="*/ 124161 h 170164"/>
                <a:gd name="connsiteX15" fmla="*/ 157075 w 314149"/>
                <a:gd name="connsiteY15" fmla="*/ 170164 h 170164"/>
                <a:gd name="connsiteX16" fmla="*/ 268146 w 314149"/>
                <a:gd name="connsiteY16" fmla="*/ 124161 h 170164"/>
                <a:gd name="connsiteX17" fmla="*/ 314150 w 314149"/>
                <a:gd name="connsiteY17" fmla="*/ 13090 h 170164"/>
                <a:gd name="connsiteX18" fmla="*/ 313606 w 314149"/>
                <a:gd name="connsiteY18" fmla="*/ 0 h 170164"/>
                <a:gd name="connsiteX19" fmla="*/ 287322 w 314149"/>
                <a:gd name="connsiteY19" fmla="*/ 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149" h="170164">
                  <a:moveTo>
                    <a:pt x="287316" y="7"/>
                  </a:moveTo>
                  <a:cubicBezTo>
                    <a:pt x="287748" y="4313"/>
                    <a:pt x="287971" y="8678"/>
                    <a:pt x="287971" y="13096"/>
                  </a:cubicBezTo>
                  <a:cubicBezTo>
                    <a:pt x="287971" y="85272"/>
                    <a:pt x="229251" y="143992"/>
                    <a:pt x="157075" y="143992"/>
                  </a:cubicBezTo>
                  <a:cubicBezTo>
                    <a:pt x="108899" y="143992"/>
                    <a:pt x="66731" y="117832"/>
                    <a:pt x="44007" y="78969"/>
                  </a:cubicBezTo>
                  <a:lnTo>
                    <a:pt x="78537" y="78969"/>
                  </a:lnTo>
                  <a:lnTo>
                    <a:pt x="78537" y="52790"/>
                  </a:lnTo>
                  <a:lnTo>
                    <a:pt x="32259" y="52542"/>
                  </a:lnTo>
                  <a:cubicBezTo>
                    <a:pt x="32240" y="52483"/>
                    <a:pt x="32220" y="52424"/>
                    <a:pt x="32200" y="52365"/>
                  </a:cubicBezTo>
                  <a:lnTo>
                    <a:pt x="4928" y="52365"/>
                  </a:lnTo>
                  <a:lnTo>
                    <a:pt x="4928" y="52391"/>
                  </a:lnTo>
                  <a:lnTo>
                    <a:pt x="0" y="52365"/>
                  </a:lnTo>
                  <a:lnTo>
                    <a:pt x="0" y="131328"/>
                  </a:lnTo>
                  <a:lnTo>
                    <a:pt x="26179" y="131328"/>
                  </a:lnTo>
                  <a:lnTo>
                    <a:pt x="26179" y="99998"/>
                  </a:lnTo>
                  <a:cubicBezTo>
                    <a:pt x="31912" y="108598"/>
                    <a:pt x="38536" y="116687"/>
                    <a:pt x="46003" y="124161"/>
                  </a:cubicBezTo>
                  <a:cubicBezTo>
                    <a:pt x="75671" y="153829"/>
                    <a:pt x="115116" y="170164"/>
                    <a:pt x="157075" y="170164"/>
                  </a:cubicBezTo>
                  <a:cubicBezTo>
                    <a:pt x="199033" y="170164"/>
                    <a:pt x="238479" y="153829"/>
                    <a:pt x="268146" y="124161"/>
                  </a:cubicBezTo>
                  <a:cubicBezTo>
                    <a:pt x="297814" y="94494"/>
                    <a:pt x="314150" y="55048"/>
                    <a:pt x="314150" y="13090"/>
                  </a:cubicBezTo>
                  <a:cubicBezTo>
                    <a:pt x="314150" y="8698"/>
                    <a:pt x="313960" y="4333"/>
                    <a:pt x="313606" y="0"/>
                  </a:cubicBezTo>
                  <a:lnTo>
                    <a:pt x="2873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34" name="Grupa 1133"/>
          <p:cNvGrpSpPr/>
          <p:nvPr userDrawn="1"/>
        </p:nvGrpSpPr>
        <p:grpSpPr>
          <a:xfrm>
            <a:off x="20697241" y="-2101271"/>
            <a:ext cx="616302" cy="616302"/>
            <a:chOff x="4679983" y="1020986"/>
            <a:chExt cx="314149" cy="314149"/>
          </a:xfrm>
        </p:grpSpPr>
        <p:sp>
          <p:nvSpPr>
            <p:cNvPr id="1135" name="Dowolny kształt: kształt 1134"/>
            <p:cNvSpPr/>
            <p:nvPr/>
          </p:nvSpPr>
          <p:spPr>
            <a:xfrm>
              <a:off x="4679983" y="1020986"/>
              <a:ext cx="314149" cy="314149"/>
            </a:xfrm>
            <a:custGeom>
              <a:avLst/>
              <a:gdLst>
                <a:gd name="connsiteX0" fmla="*/ 157075 w 314149"/>
                <a:gd name="connsiteY0" fmla="*/ 314150 h 314149"/>
                <a:gd name="connsiteX1" fmla="*/ 46003 w 314149"/>
                <a:gd name="connsiteY1" fmla="*/ 268146 h 314149"/>
                <a:gd name="connsiteX2" fmla="*/ 0 w 314149"/>
                <a:gd name="connsiteY2" fmla="*/ 157075 h 314149"/>
                <a:gd name="connsiteX3" fmla="*/ 46003 w 314149"/>
                <a:gd name="connsiteY3" fmla="*/ 46003 h 314149"/>
                <a:gd name="connsiteX4" fmla="*/ 157075 w 314149"/>
                <a:gd name="connsiteY4" fmla="*/ 0 h 314149"/>
                <a:gd name="connsiteX5" fmla="*/ 268146 w 314149"/>
                <a:gd name="connsiteY5" fmla="*/ 46003 h 314149"/>
                <a:gd name="connsiteX6" fmla="*/ 314150 w 314149"/>
                <a:gd name="connsiteY6" fmla="*/ 157075 h 314149"/>
                <a:gd name="connsiteX7" fmla="*/ 268146 w 314149"/>
                <a:gd name="connsiteY7" fmla="*/ 268146 h 314149"/>
                <a:gd name="connsiteX8" fmla="*/ 157075 w 314149"/>
                <a:gd name="connsiteY8" fmla="*/ 314150 h 314149"/>
                <a:gd name="connsiteX9" fmla="*/ 157075 w 314149"/>
                <a:gd name="connsiteY9" fmla="*/ 26179 h 314149"/>
                <a:gd name="connsiteX10" fmla="*/ 26179 w 314149"/>
                <a:gd name="connsiteY10" fmla="*/ 157075 h 314149"/>
                <a:gd name="connsiteX11" fmla="*/ 157075 w 314149"/>
                <a:gd name="connsiteY11" fmla="*/ 287971 h 314149"/>
                <a:gd name="connsiteX12" fmla="*/ 287971 w 314149"/>
                <a:gd name="connsiteY12" fmla="*/ 157075 h 314149"/>
                <a:gd name="connsiteX13" fmla="*/ 157075 w 314149"/>
                <a:gd name="connsiteY13" fmla="*/ 26179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314149">
                  <a:moveTo>
                    <a:pt x="157075" y="314150"/>
                  </a:moveTo>
                  <a:cubicBezTo>
                    <a:pt x="115116" y="314150"/>
                    <a:pt x="75671" y="297814"/>
                    <a:pt x="46003" y="268146"/>
                  </a:cubicBezTo>
                  <a:cubicBezTo>
                    <a:pt x="16336" y="238479"/>
                    <a:pt x="0" y="199033"/>
                    <a:pt x="0" y="157075"/>
                  </a:cubicBezTo>
                  <a:cubicBezTo>
                    <a:pt x="0" y="115116"/>
                    <a:pt x="16336" y="75671"/>
                    <a:pt x="46003" y="46003"/>
                  </a:cubicBezTo>
                  <a:cubicBezTo>
                    <a:pt x="75671" y="16336"/>
                    <a:pt x="115116" y="0"/>
                    <a:pt x="157075" y="0"/>
                  </a:cubicBezTo>
                  <a:cubicBezTo>
                    <a:pt x="199034" y="0"/>
                    <a:pt x="238479" y="16336"/>
                    <a:pt x="268146" y="46003"/>
                  </a:cubicBezTo>
                  <a:cubicBezTo>
                    <a:pt x="297814" y="75671"/>
                    <a:pt x="314150" y="115116"/>
                    <a:pt x="314150" y="157075"/>
                  </a:cubicBezTo>
                  <a:cubicBezTo>
                    <a:pt x="314150" y="199033"/>
                    <a:pt x="297814" y="238479"/>
                    <a:pt x="268146" y="268146"/>
                  </a:cubicBezTo>
                  <a:cubicBezTo>
                    <a:pt x="238479" y="297814"/>
                    <a:pt x="199034" y="314150"/>
                    <a:pt x="157075" y="314150"/>
                  </a:cubicBezTo>
                  <a:close/>
                  <a:moveTo>
                    <a:pt x="157075" y="26179"/>
                  </a:moveTo>
                  <a:cubicBezTo>
                    <a:pt x="84899" y="26179"/>
                    <a:pt x="26179" y="84899"/>
                    <a:pt x="26179" y="157075"/>
                  </a:cubicBezTo>
                  <a:cubicBezTo>
                    <a:pt x="26179" y="229251"/>
                    <a:pt x="84899" y="287971"/>
                    <a:pt x="157075" y="287971"/>
                  </a:cubicBezTo>
                  <a:cubicBezTo>
                    <a:pt x="229251" y="287971"/>
                    <a:pt x="287971" y="229251"/>
                    <a:pt x="287971" y="157075"/>
                  </a:cubicBezTo>
                  <a:cubicBezTo>
                    <a:pt x="287971" y="84899"/>
                    <a:pt x="229251" y="26179"/>
                    <a:pt x="157075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36" name="Dowolny kształt: kształt 1135"/>
            <p:cNvSpPr/>
            <p:nvPr/>
          </p:nvSpPr>
          <p:spPr>
            <a:xfrm>
              <a:off x="4797789" y="1086434"/>
              <a:ext cx="78537" cy="78537"/>
            </a:xfrm>
            <a:custGeom>
              <a:avLst/>
              <a:gdLst>
                <a:gd name="connsiteX0" fmla="*/ 39269 w 78537"/>
                <a:gd name="connsiteY0" fmla="*/ 78537 h 78537"/>
                <a:gd name="connsiteX1" fmla="*/ 78538 w 78537"/>
                <a:gd name="connsiteY1" fmla="*/ 39269 h 78537"/>
                <a:gd name="connsiteX2" fmla="*/ 39269 w 78537"/>
                <a:gd name="connsiteY2" fmla="*/ 0 h 78537"/>
                <a:gd name="connsiteX3" fmla="*/ 0 w 78537"/>
                <a:gd name="connsiteY3" fmla="*/ 39269 h 78537"/>
                <a:gd name="connsiteX4" fmla="*/ 0 w 78537"/>
                <a:gd name="connsiteY4" fmla="*/ 39288 h 78537"/>
                <a:gd name="connsiteX5" fmla="*/ 38968 w 78537"/>
                <a:gd name="connsiteY5" fmla="*/ 78537 h 78537"/>
                <a:gd name="connsiteX6" fmla="*/ 39269 w 78537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37" h="78537">
                  <a:moveTo>
                    <a:pt x="39269" y="78537"/>
                  </a:moveTo>
                  <a:cubicBezTo>
                    <a:pt x="60958" y="78537"/>
                    <a:pt x="78538" y="60958"/>
                    <a:pt x="78538" y="39269"/>
                  </a:cubicBezTo>
                  <a:cubicBezTo>
                    <a:pt x="78538" y="17579"/>
                    <a:pt x="60958" y="0"/>
                    <a:pt x="39269" y="0"/>
                  </a:cubicBezTo>
                  <a:cubicBezTo>
                    <a:pt x="17580" y="0"/>
                    <a:pt x="0" y="17579"/>
                    <a:pt x="0" y="39269"/>
                  </a:cubicBezTo>
                  <a:lnTo>
                    <a:pt x="0" y="39288"/>
                  </a:lnTo>
                  <a:cubicBezTo>
                    <a:pt x="-78" y="60886"/>
                    <a:pt x="17370" y="78459"/>
                    <a:pt x="38968" y="78537"/>
                  </a:cubicBezTo>
                  <a:lnTo>
                    <a:pt x="39269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37" name="Dowolny kształt: kształt 1136"/>
            <p:cNvSpPr/>
            <p:nvPr/>
          </p:nvSpPr>
          <p:spPr>
            <a:xfrm>
              <a:off x="4784700" y="1178061"/>
              <a:ext cx="104716" cy="78537"/>
            </a:xfrm>
            <a:custGeom>
              <a:avLst/>
              <a:gdLst>
                <a:gd name="connsiteX0" fmla="*/ 104717 w 104716"/>
                <a:gd name="connsiteY0" fmla="*/ 78537 h 78537"/>
                <a:gd name="connsiteX1" fmla="*/ 104717 w 104716"/>
                <a:gd name="connsiteY1" fmla="*/ 39269 h 78537"/>
                <a:gd name="connsiteX2" fmla="*/ 78537 w 104716"/>
                <a:gd name="connsiteY2" fmla="*/ 0 h 78537"/>
                <a:gd name="connsiteX3" fmla="*/ 26179 w 104716"/>
                <a:gd name="connsiteY3" fmla="*/ 0 h 78537"/>
                <a:gd name="connsiteX4" fmla="*/ 0 w 104716"/>
                <a:gd name="connsiteY4" fmla="*/ 39269 h 78537"/>
                <a:gd name="connsiteX5" fmla="*/ 0 w 104716"/>
                <a:gd name="connsiteY5" fmla="*/ 78537 h 78537"/>
                <a:gd name="connsiteX6" fmla="*/ 104717 w 104716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78537">
                  <a:moveTo>
                    <a:pt x="104717" y="78537"/>
                  </a:moveTo>
                  <a:lnTo>
                    <a:pt x="104717" y="39269"/>
                  </a:lnTo>
                  <a:lnTo>
                    <a:pt x="78537" y="0"/>
                  </a:lnTo>
                  <a:lnTo>
                    <a:pt x="26179" y="0"/>
                  </a:lnTo>
                  <a:lnTo>
                    <a:pt x="0" y="39269"/>
                  </a:lnTo>
                  <a:lnTo>
                    <a:pt x="0" y="78537"/>
                  </a:lnTo>
                  <a:lnTo>
                    <a:pt x="104717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38" name="Grafika 52"/>
          <p:cNvGrpSpPr/>
          <p:nvPr userDrawn="1"/>
        </p:nvGrpSpPr>
        <p:grpSpPr>
          <a:xfrm>
            <a:off x="21518980" y="-4104257"/>
            <a:ext cx="308150" cy="616302"/>
            <a:chOff x="5098850" y="0"/>
            <a:chExt cx="157074" cy="314149"/>
          </a:xfrm>
          <a:solidFill>
            <a:srgbClr val="212E39"/>
          </a:solidFill>
        </p:grpSpPr>
        <p:sp>
          <p:nvSpPr>
            <p:cNvPr id="1139" name="Dowolny kształt: kształt 1138"/>
            <p:cNvSpPr/>
            <p:nvPr/>
          </p:nvSpPr>
          <p:spPr>
            <a:xfrm>
              <a:off x="5098850" y="91626"/>
              <a:ext cx="157074" cy="222522"/>
            </a:xfrm>
            <a:custGeom>
              <a:avLst/>
              <a:gdLst>
                <a:gd name="connsiteX0" fmla="*/ 117806 w 157074"/>
                <a:gd name="connsiteY0" fmla="*/ 0 h 222522"/>
                <a:gd name="connsiteX1" fmla="*/ 39269 w 157074"/>
                <a:gd name="connsiteY1" fmla="*/ 0 h 222522"/>
                <a:gd name="connsiteX2" fmla="*/ 0 w 157074"/>
                <a:gd name="connsiteY2" fmla="*/ 39269 h 222522"/>
                <a:gd name="connsiteX3" fmla="*/ 0 w 157074"/>
                <a:gd name="connsiteY3" fmla="*/ 117806 h 222522"/>
                <a:gd name="connsiteX4" fmla="*/ 13090 w 157074"/>
                <a:gd name="connsiteY4" fmla="*/ 117806 h 222522"/>
                <a:gd name="connsiteX5" fmla="*/ 13090 w 157074"/>
                <a:gd name="connsiteY5" fmla="*/ 130896 h 222522"/>
                <a:gd name="connsiteX6" fmla="*/ 26179 w 157074"/>
                <a:gd name="connsiteY6" fmla="*/ 143985 h 222522"/>
                <a:gd name="connsiteX7" fmla="*/ 26179 w 157074"/>
                <a:gd name="connsiteY7" fmla="*/ 117806 h 222522"/>
                <a:gd name="connsiteX8" fmla="*/ 26245 w 157074"/>
                <a:gd name="connsiteY8" fmla="*/ 117806 h 222522"/>
                <a:gd name="connsiteX9" fmla="*/ 26179 w 157074"/>
                <a:gd name="connsiteY9" fmla="*/ 222523 h 222522"/>
                <a:gd name="connsiteX10" fmla="*/ 65448 w 157074"/>
                <a:gd name="connsiteY10" fmla="*/ 222523 h 222522"/>
                <a:gd name="connsiteX11" fmla="*/ 65448 w 157074"/>
                <a:gd name="connsiteY11" fmla="*/ 143985 h 222522"/>
                <a:gd name="connsiteX12" fmla="*/ 91627 w 157074"/>
                <a:gd name="connsiteY12" fmla="*/ 143985 h 222522"/>
                <a:gd name="connsiteX13" fmla="*/ 91627 w 157074"/>
                <a:gd name="connsiteY13" fmla="*/ 222523 h 222522"/>
                <a:gd name="connsiteX14" fmla="*/ 130896 w 157074"/>
                <a:gd name="connsiteY14" fmla="*/ 222523 h 222522"/>
                <a:gd name="connsiteX15" fmla="*/ 130896 w 157074"/>
                <a:gd name="connsiteY15" fmla="*/ 143985 h 222522"/>
                <a:gd name="connsiteX16" fmla="*/ 143985 w 157074"/>
                <a:gd name="connsiteY16" fmla="*/ 130896 h 222522"/>
                <a:gd name="connsiteX17" fmla="*/ 143985 w 157074"/>
                <a:gd name="connsiteY17" fmla="*/ 117806 h 222522"/>
                <a:gd name="connsiteX18" fmla="*/ 157075 w 157074"/>
                <a:gd name="connsiteY18" fmla="*/ 117806 h 222522"/>
                <a:gd name="connsiteX19" fmla="*/ 157075 w 157074"/>
                <a:gd name="connsiteY19" fmla="*/ 39269 h 222522"/>
                <a:gd name="connsiteX20" fmla="*/ 117806 w 157074"/>
                <a:gd name="connsiteY20" fmla="*/ 0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7074" h="222522">
                  <a:moveTo>
                    <a:pt x="117806" y="0"/>
                  </a:moveTo>
                  <a:lnTo>
                    <a:pt x="39269" y="0"/>
                  </a:lnTo>
                  <a:lnTo>
                    <a:pt x="0" y="39269"/>
                  </a:lnTo>
                  <a:lnTo>
                    <a:pt x="0" y="117806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26179" y="143985"/>
                  </a:lnTo>
                  <a:lnTo>
                    <a:pt x="26179" y="117806"/>
                  </a:lnTo>
                  <a:lnTo>
                    <a:pt x="26245" y="117806"/>
                  </a:lnTo>
                  <a:lnTo>
                    <a:pt x="26179" y="222523"/>
                  </a:lnTo>
                  <a:lnTo>
                    <a:pt x="65448" y="222523"/>
                  </a:lnTo>
                  <a:lnTo>
                    <a:pt x="65448" y="143985"/>
                  </a:lnTo>
                  <a:lnTo>
                    <a:pt x="91627" y="143985"/>
                  </a:lnTo>
                  <a:lnTo>
                    <a:pt x="91627" y="222523"/>
                  </a:lnTo>
                  <a:lnTo>
                    <a:pt x="130896" y="222523"/>
                  </a:lnTo>
                  <a:lnTo>
                    <a:pt x="130896" y="143985"/>
                  </a:lnTo>
                  <a:lnTo>
                    <a:pt x="143985" y="130896"/>
                  </a:lnTo>
                  <a:lnTo>
                    <a:pt x="143985" y="117806"/>
                  </a:lnTo>
                  <a:lnTo>
                    <a:pt x="157075" y="117806"/>
                  </a:lnTo>
                  <a:lnTo>
                    <a:pt x="157075" y="39269"/>
                  </a:lnTo>
                  <a:lnTo>
                    <a:pt x="11780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40" name="Dowolny kształt: kształt 1139"/>
            <p:cNvSpPr/>
            <p:nvPr/>
          </p:nvSpPr>
          <p:spPr>
            <a:xfrm>
              <a:off x="5138118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41" name="Grafika 52"/>
          <p:cNvGrpSpPr/>
          <p:nvPr userDrawn="1"/>
        </p:nvGrpSpPr>
        <p:grpSpPr>
          <a:xfrm>
            <a:off x="22879984" y="-4104257"/>
            <a:ext cx="256792" cy="616302"/>
            <a:chOff x="5792597" y="0"/>
            <a:chExt cx="130895" cy="314149"/>
          </a:xfrm>
          <a:solidFill>
            <a:srgbClr val="212E39"/>
          </a:solidFill>
        </p:grpSpPr>
        <p:sp>
          <p:nvSpPr>
            <p:cNvPr id="1142" name="Dowolny kształt: kształt 1141"/>
            <p:cNvSpPr/>
            <p:nvPr/>
          </p:nvSpPr>
          <p:spPr>
            <a:xfrm>
              <a:off x="5792597" y="91626"/>
              <a:ext cx="130895" cy="222522"/>
            </a:xfrm>
            <a:custGeom>
              <a:avLst/>
              <a:gdLst>
                <a:gd name="connsiteX0" fmla="*/ 104717 w 130895"/>
                <a:gd name="connsiteY0" fmla="*/ 65448 h 222522"/>
                <a:gd name="connsiteX1" fmla="*/ 104717 w 130895"/>
                <a:gd name="connsiteY1" fmla="*/ 26179 h 222522"/>
                <a:gd name="connsiteX2" fmla="*/ 91627 w 130895"/>
                <a:gd name="connsiteY2" fmla="*/ 0 h 222522"/>
                <a:gd name="connsiteX3" fmla="*/ 39269 w 130895"/>
                <a:gd name="connsiteY3" fmla="*/ 0 h 222522"/>
                <a:gd name="connsiteX4" fmla="*/ 26179 w 130895"/>
                <a:gd name="connsiteY4" fmla="*/ 26179 h 222522"/>
                <a:gd name="connsiteX5" fmla="*/ 26179 w 130895"/>
                <a:gd name="connsiteY5" fmla="*/ 65448 h 222522"/>
                <a:gd name="connsiteX6" fmla="*/ 0 w 130895"/>
                <a:gd name="connsiteY6" fmla="*/ 170164 h 222522"/>
                <a:gd name="connsiteX7" fmla="*/ 26480 w 130895"/>
                <a:gd name="connsiteY7" fmla="*/ 170164 h 222522"/>
                <a:gd name="connsiteX8" fmla="*/ 26179 w 130895"/>
                <a:gd name="connsiteY8" fmla="*/ 222523 h 222522"/>
                <a:gd name="connsiteX9" fmla="*/ 52509 w 130895"/>
                <a:gd name="connsiteY9" fmla="*/ 222523 h 222522"/>
                <a:gd name="connsiteX10" fmla="*/ 52803 w 130895"/>
                <a:gd name="connsiteY10" fmla="*/ 170164 h 222522"/>
                <a:gd name="connsiteX11" fmla="*/ 78832 w 130895"/>
                <a:gd name="connsiteY11" fmla="*/ 170164 h 222522"/>
                <a:gd name="connsiteX12" fmla="*/ 78537 w 130895"/>
                <a:gd name="connsiteY12" fmla="*/ 222523 h 222522"/>
                <a:gd name="connsiteX13" fmla="*/ 104422 w 130895"/>
                <a:gd name="connsiteY13" fmla="*/ 222523 h 222522"/>
                <a:gd name="connsiteX14" fmla="*/ 104717 w 130895"/>
                <a:gd name="connsiteY14" fmla="*/ 170164 h 222522"/>
                <a:gd name="connsiteX15" fmla="*/ 130896 w 130895"/>
                <a:gd name="connsiteY15" fmla="*/ 170164 h 222522"/>
                <a:gd name="connsiteX16" fmla="*/ 104717 w 130895"/>
                <a:gd name="connsiteY16" fmla="*/ 65448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222522">
                  <a:moveTo>
                    <a:pt x="104717" y="65448"/>
                  </a:moveTo>
                  <a:lnTo>
                    <a:pt x="104717" y="26179"/>
                  </a:lnTo>
                  <a:lnTo>
                    <a:pt x="91627" y="0"/>
                  </a:lnTo>
                  <a:lnTo>
                    <a:pt x="39269" y="0"/>
                  </a:lnTo>
                  <a:lnTo>
                    <a:pt x="26179" y="26179"/>
                  </a:lnTo>
                  <a:lnTo>
                    <a:pt x="26179" y="65448"/>
                  </a:lnTo>
                  <a:lnTo>
                    <a:pt x="0" y="170164"/>
                  </a:lnTo>
                  <a:lnTo>
                    <a:pt x="26480" y="170164"/>
                  </a:lnTo>
                  <a:lnTo>
                    <a:pt x="26179" y="222523"/>
                  </a:lnTo>
                  <a:lnTo>
                    <a:pt x="52509" y="222523"/>
                  </a:lnTo>
                  <a:lnTo>
                    <a:pt x="52803" y="170164"/>
                  </a:lnTo>
                  <a:lnTo>
                    <a:pt x="78832" y="170164"/>
                  </a:lnTo>
                  <a:lnTo>
                    <a:pt x="78537" y="222523"/>
                  </a:lnTo>
                  <a:lnTo>
                    <a:pt x="104422" y="222523"/>
                  </a:lnTo>
                  <a:lnTo>
                    <a:pt x="104717" y="170164"/>
                  </a:lnTo>
                  <a:lnTo>
                    <a:pt x="130896" y="170164"/>
                  </a:lnTo>
                  <a:lnTo>
                    <a:pt x="104717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43" name="Dowolny kształt: kształt 1142"/>
            <p:cNvSpPr/>
            <p:nvPr/>
          </p:nvSpPr>
          <p:spPr>
            <a:xfrm>
              <a:off x="5818776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44" name="Grafika 52"/>
          <p:cNvGrpSpPr/>
          <p:nvPr userDrawn="1"/>
        </p:nvGrpSpPr>
        <p:grpSpPr>
          <a:xfrm>
            <a:off x="22186641" y="-4104257"/>
            <a:ext cx="308150" cy="616302"/>
            <a:chOff x="5439178" y="0"/>
            <a:chExt cx="157074" cy="314149"/>
          </a:xfrm>
          <a:solidFill>
            <a:srgbClr val="212E39"/>
          </a:solidFill>
        </p:grpSpPr>
        <p:sp>
          <p:nvSpPr>
            <p:cNvPr id="1145" name="Dowolny kształt: kształt 1144"/>
            <p:cNvSpPr/>
            <p:nvPr/>
          </p:nvSpPr>
          <p:spPr>
            <a:xfrm>
              <a:off x="5478447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46" name="Dowolny kształt: kształt 1145"/>
            <p:cNvSpPr/>
            <p:nvPr/>
          </p:nvSpPr>
          <p:spPr>
            <a:xfrm>
              <a:off x="5439178" y="91626"/>
              <a:ext cx="157074" cy="222522"/>
            </a:xfrm>
            <a:custGeom>
              <a:avLst/>
              <a:gdLst>
                <a:gd name="connsiteX0" fmla="*/ 130896 w 157074"/>
                <a:gd name="connsiteY0" fmla="*/ 65448 h 222522"/>
                <a:gd name="connsiteX1" fmla="*/ 130896 w 157074"/>
                <a:gd name="connsiteY1" fmla="*/ 26179 h 222522"/>
                <a:gd name="connsiteX2" fmla="*/ 104717 w 157074"/>
                <a:gd name="connsiteY2" fmla="*/ 0 h 222522"/>
                <a:gd name="connsiteX3" fmla="*/ 52358 w 157074"/>
                <a:gd name="connsiteY3" fmla="*/ 0 h 222522"/>
                <a:gd name="connsiteX4" fmla="*/ 26179 w 157074"/>
                <a:gd name="connsiteY4" fmla="*/ 26179 h 222522"/>
                <a:gd name="connsiteX5" fmla="*/ 26179 w 157074"/>
                <a:gd name="connsiteY5" fmla="*/ 65448 h 222522"/>
                <a:gd name="connsiteX6" fmla="*/ 0 w 157074"/>
                <a:gd name="connsiteY6" fmla="*/ 170164 h 222522"/>
                <a:gd name="connsiteX7" fmla="*/ 39570 w 157074"/>
                <a:gd name="connsiteY7" fmla="*/ 170164 h 222522"/>
                <a:gd name="connsiteX8" fmla="*/ 39269 w 157074"/>
                <a:gd name="connsiteY8" fmla="*/ 222523 h 222522"/>
                <a:gd name="connsiteX9" fmla="*/ 65592 w 157074"/>
                <a:gd name="connsiteY9" fmla="*/ 222523 h 222522"/>
                <a:gd name="connsiteX10" fmla="*/ 65893 w 157074"/>
                <a:gd name="connsiteY10" fmla="*/ 170164 h 222522"/>
                <a:gd name="connsiteX11" fmla="*/ 91922 w 157074"/>
                <a:gd name="connsiteY11" fmla="*/ 170164 h 222522"/>
                <a:gd name="connsiteX12" fmla="*/ 91627 w 157074"/>
                <a:gd name="connsiteY12" fmla="*/ 222523 h 222522"/>
                <a:gd name="connsiteX13" fmla="*/ 117511 w 157074"/>
                <a:gd name="connsiteY13" fmla="*/ 222523 h 222522"/>
                <a:gd name="connsiteX14" fmla="*/ 117806 w 157074"/>
                <a:gd name="connsiteY14" fmla="*/ 170164 h 222522"/>
                <a:gd name="connsiteX15" fmla="*/ 157075 w 157074"/>
                <a:gd name="connsiteY15" fmla="*/ 170164 h 222522"/>
                <a:gd name="connsiteX16" fmla="*/ 130896 w 157074"/>
                <a:gd name="connsiteY16" fmla="*/ 65448 h 222522"/>
                <a:gd name="connsiteX17" fmla="*/ 33529 w 157074"/>
                <a:gd name="connsiteY17" fmla="*/ 143985 h 222522"/>
                <a:gd name="connsiteX18" fmla="*/ 51573 w 157074"/>
                <a:gd name="connsiteY18" fmla="*/ 71796 h 222522"/>
                <a:gd name="connsiteX19" fmla="*/ 52352 w 157074"/>
                <a:gd name="connsiteY19" fmla="*/ 68668 h 222522"/>
                <a:gd name="connsiteX20" fmla="*/ 52352 w 157074"/>
                <a:gd name="connsiteY20" fmla="*/ 37017 h 222522"/>
                <a:gd name="connsiteX21" fmla="*/ 63196 w 157074"/>
                <a:gd name="connsiteY21" fmla="*/ 26173 h 222522"/>
                <a:gd name="connsiteX22" fmla="*/ 93865 w 157074"/>
                <a:gd name="connsiteY22" fmla="*/ 26173 h 222522"/>
                <a:gd name="connsiteX23" fmla="*/ 104710 w 157074"/>
                <a:gd name="connsiteY23" fmla="*/ 37017 h 222522"/>
                <a:gd name="connsiteX24" fmla="*/ 104710 w 157074"/>
                <a:gd name="connsiteY24" fmla="*/ 68668 h 222522"/>
                <a:gd name="connsiteX25" fmla="*/ 105489 w 157074"/>
                <a:gd name="connsiteY25" fmla="*/ 71796 h 222522"/>
                <a:gd name="connsiteX26" fmla="*/ 123533 w 157074"/>
                <a:gd name="connsiteY26" fmla="*/ 143985 h 222522"/>
                <a:gd name="connsiteX27" fmla="*/ 33516 w 157074"/>
                <a:gd name="connsiteY27" fmla="*/ 143985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7074" h="222522">
                  <a:moveTo>
                    <a:pt x="130896" y="65448"/>
                  </a:moveTo>
                  <a:lnTo>
                    <a:pt x="130896" y="26179"/>
                  </a:lnTo>
                  <a:lnTo>
                    <a:pt x="104717" y="0"/>
                  </a:lnTo>
                  <a:lnTo>
                    <a:pt x="52358" y="0"/>
                  </a:lnTo>
                  <a:lnTo>
                    <a:pt x="26179" y="26179"/>
                  </a:lnTo>
                  <a:lnTo>
                    <a:pt x="26179" y="65448"/>
                  </a:lnTo>
                  <a:lnTo>
                    <a:pt x="0" y="170164"/>
                  </a:lnTo>
                  <a:lnTo>
                    <a:pt x="39570" y="170164"/>
                  </a:lnTo>
                  <a:lnTo>
                    <a:pt x="39269" y="222523"/>
                  </a:lnTo>
                  <a:lnTo>
                    <a:pt x="65592" y="222523"/>
                  </a:lnTo>
                  <a:lnTo>
                    <a:pt x="65893" y="170164"/>
                  </a:lnTo>
                  <a:lnTo>
                    <a:pt x="91922" y="170164"/>
                  </a:lnTo>
                  <a:lnTo>
                    <a:pt x="91627" y="222523"/>
                  </a:lnTo>
                  <a:lnTo>
                    <a:pt x="117511" y="222523"/>
                  </a:lnTo>
                  <a:lnTo>
                    <a:pt x="117806" y="170164"/>
                  </a:lnTo>
                  <a:lnTo>
                    <a:pt x="157075" y="170164"/>
                  </a:lnTo>
                  <a:lnTo>
                    <a:pt x="130896" y="65448"/>
                  </a:lnTo>
                  <a:close/>
                  <a:moveTo>
                    <a:pt x="33529" y="143985"/>
                  </a:moveTo>
                  <a:lnTo>
                    <a:pt x="51573" y="71796"/>
                  </a:lnTo>
                  <a:lnTo>
                    <a:pt x="52352" y="68668"/>
                  </a:lnTo>
                  <a:lnTo>
                    <a:pt x="52352" y="37017"/>
                  </a:lnTo>
                  <a:lnTo>
                    <a:pt x="63196" y="26173"/>
                  </a:lnTo>
                  <a:lnTo>
                    <a:pt x="93865" y="26173"/>
                  </a:lnTo>
                  <a:lnTo>
                    <a:pt x="104710" y="37017"/>
                  </a:lnTo>
                  <a:lnTo>
                    <a:pt x="104710" y="68668"/>
                  </a:lnTo>
                  <a:lnTo>
                    <a:pt x="105489" y="71796"/>
                  </a:lnTo>
                  <a:lnTo>
                    <a:pt x="123533" y="143985"/>
                  </a:lnTo>
                  <a:lnTo>
                    <a:pt x="33516" y="14398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147" name="Dowolny kształt: kształt 1146"/>
          <p:cNvSpPr/>
          <p:nvPr userDrawn="1"/>
        </p:nvSpPr>
        <p:spPr>
          <a:xfrm>
            <a:off x="22700229" y="903210"/>
            <a:ext cx="616302" cy="564944"/>
          </a:xfrm>
          <a:custGeom>
            <a:avLst/>
            <a:gdLst>
              <a:gd name="connsiteX0" fmla="*/ 196344 w 314149"/>
              <a:gd name="connsiteY0" fmla="*/ 26179 h 287970"/>
              <a:gd name="connsiteX1" fmla="*/ 170164 w 314149"/>
              <a:gd name="connsiteY1" fmla="*/ 0 h 287970"/>
              <a:gd name="connsiteX2" fmla="*/ 78537 w 314149"/>
              <a:gd name="connsiteY2" fmla="*/ 0 h 287970"/>
              <a:gd name="connsiteX3" fmla="*/ 78537 w 314149"/>
              <a:gd name="connsiteY3" fmla="*/ 52358 h 287970"/>
              <a:gd name="connsiteX4" fmla="*/ 39269 w 314149"/>
              <a:gd name="connsiteY4" fmla="*/ 52358 h 287970"/>
              <a:gd name="connsiteX5" fmla="*/ 39269 w 314149"/>
              <a:gd name="connsiteY5" fmla="*/ 104717 h 287970"/>
              <a:gd name="connsiteX6" fmla="*/ 0 w 314149"/>
              <a:gd name="connsiteY6" fmla="*/ 104717 h 287970"/>
              <a:gd name="connsiteX7" fmla="*/ 0 w 314149"/>
              <a:gd name="connsiteY7" fmla="*/ 287971 h 287970"/>
              <a:gd name="connsiteX8" fmla="*/ 235612 w 314149"/>
              <a:gd name="connsiteY8" fmla="*/ 287971 h 287970"/>
              <a:gd name="connsiteX9" fmla="*/ 235612 w 314149"/>
              <a:gd name="connsiteY9" fmla="*/ 235612 h 287970"/>
              <a:gd name="connsiteX10" fmla="*/ 274881 w 314149"/>
              <a:gd name="connsiteY10" fmla="*/ 235612 h 287970"/>
              <a:gd name="connsiteX11" fmla="*/ 274881 w 314149"/>
              <a:gd name="connsiteY11" fmla="*/ 183254 h 287970"/>
              <a:gd name="connsiteX12" fmla="*/ 314150 w 314149"/>
              <a:gd name="connsiteY12" fmla="*/ 183254 h 287970"/>
              <a:gd name="connsiteX13" fmla="*/ 314150 w 314149"/>
              <a:gd name="connsiteY13" fmla="*/ 26179 h 287970"/>
              <a:gd name="connsiteX14" fmla="*/ 196344 w 314149"/>
              <a:gd name="connsiteY14" fmla="*/ 26179 h 287970"/>
              <a:gd name="connsiteX15" fmla="*/ 209433 w 314149"/>
              <a:gd name="connsiteY15" fmla="*/ 261791 h 287970"/>
              <a:gd name="connsiteX16" fmla="*/ 26179 w 314149"/>
              <a:gd name="connsiteY16" fmla="*/ 261791 h 287970"/>
              <a:gd name="connsiteX17" fmla="*/ 26179 w 314149"/>
              <a:gd name="connsiteY17" fmla="*/ 130896 h 287970"/>
              <a:gd name="connsiteX18" fmla="*/ 80782 w 314149"/>
              <a:gd name="connsiteY18" fmla="*/ 130896 h 287970"/>
              <a:gd name="connsiteX19" fmla="*/ 99291 w 314149"/>
              <a:gd name="connsiteY19" fmla="*/ 149404 h 287970"/>
              <a:gd name="connsiteX20" fmla="*/ 104710 w 314149"/>
              <a:gd name="connsiteY20" fmla="*/ 154823 h 287970"/>
              <a:gd name="connsiteX21" fmla="*/ 106955 w 314149"/>
              <a:gd name="connsiteY21" fmla="*/ 157068 h 287970"/>
              <a:gd name="connsiteX22" fmla="*/ 209427 w 314149"/>
              <a:gd name="connsiteY22" fmla="*/ 157068 h 287970"/>
              <a:gd name="connsiteX23" fmla="*/ 209427 w 314149"/>
              <a:gd name="connsiteY23" fmla="*/ 261785 h 287970"/>
              <a:gd name="connsiteX24" fmla="*/ 248702 w 314149"/>
              <a:gd name="connsiteY24" fmla="*/ 209433 h 287970"/>
              <a:gd name="connsiteX25" fmla="*/ 235612 w 314149"/>
              <a:gd name="connsiteY25" fmla="*/ 209433 h 287970"/>
              <a:gd name="connsiteX26" fmla="*/ 235612 w 314149"/>
              <a:gd name="connsiteY26" fmla="*/ 130896 h 287970"/>
              <a:gd name="connsiteX27" fmla="*/ 117806 w 314149"/>
              <a:gd name="connsiteY27" fmla="*/ 130896 h 287970"/>
              <a:gd name="connsiteX28" fmla="*/ 104717 w 314149"/>
              <a:gd name="connsiteY28" fmla="*/ 117806 h 287970"/>
              <a:gd name="connsiteX29" fmla="*/ 91627 w 314149"/>
              <a:gd name="connsiteY29" fmla="*/ 104717 h 287970"/>
              <a:gd name="connsiteX30" fmla="*/ 65448 w 314149"/>
              <a:gd name="connsiteY30" fmla="*/ 104717 h 287970"/>
              <a:gd name="connsiteX31" fmla="*/ 65448 w 314149"/>
              <a:gd name="connsiteY31" fmla="*/ 78537 h 287970"/>
              <a:gd name="connsiteX32" fmla="*/ 120051 w 314149"/>
              <a:gd name="connsiteY32" fmla="*/ 78537 h 287970"/>
              <a:gd name="connsiteX33" fmla="*/ 138560 w 314149"/>
              <a:gd name="connsiteY33" fmla="*/ 97046 h 287970"/>
              <a:gd name="connsiteX34" fmla="*/ 146230 w 314149"/>
              <a:gd name="connsiteY34" fmla="*/ 104717 h 287970"/>
              <a:gd name="connsiteX35" fmla="*/ 248702 w 314149"/>
              <a:gd name="connsiteY35" fmla="*/ 104717 h 287970"/>
              <a:gd name="connsiteX36" fmla="*/ 248702 w 314149"/>
              <a:gd name="connsiteY36" fmla="*/ 209433 h 287970"/>
              <a:gd name="connsiteX37" fmla="*/ 287971 w 314149"/>
              <a:gd name="connsiteY37" fmla="*/ 157075 h 287970"/>
              <a:gd name="connsiteX38" fmla="*/ 274881 w 314149"/>
              <a:gd name="connsiteY38" fmla="*/ 157075 h 287970"/>
              <a:gd name="connsiteX39" fmla="*/ 274881 w 314149"/>
              <a:gd name="connsiteY39" fmla="*/ 78537 h 287970"/>
              <a:gd name="connsiteX40" fmla="*/ 157075 w 314149"/>
              <a:gd name="connsiteY40" fmla="*/ 78537 h 287970"/>
              <a:gd name="connsiteX41" fmla="*/ 130896 w 314149"/>
              <a:gd name="connsiteY41" fmla="*/ 52358 h 287970"/>
              <a:gd name="connsiteX42" fmla="*/ 104717 w 314149"/>
              <a:gd name="connsiteY42" fmla="*/ 52358 h 287970"/>
              <a:gd name="connsiteX43" fmla="*/ 104717 w 314149"/>
              <a:gd name="connsiteY43" fmla="*/ 26179 h 287970"/>
              <a:gd name="connsiteX44" fmla="*/ 159320 w 314149"/>
              <a:gd name="connsiteY44" fmla="*/ 26179 h 287970"/>
              <a:gd name="connsiteX45" fmla="*/ 177828 w 314149"/>
              <a:gd name="connsiteY45" fmla="*/ 44688 h 287970"/>
              <a:gd name="connsiteX46" fmla="*/ 185499 w 314149"/>
              <a:gd name="connsiteY46" fmla="*/ 52358 h 287970"/>
              <a:gd name="connsiteX47" fmla="*/ 287971 w 314149"/>
              <a:gd name="connsiteY47" fmla="*/ 52358 h 287970"/>
              <a:gd name="connsiteX48" fmla="*/ 287971 w 314149"/>
              <a:gd name="connsiteY48" fmla="*/ 157075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14149" h="287970">
                <a:moveTo>
                  <a:pt x="196344" y="26179"/>
                </a:moveTo>
                <a:lnTo>
                  <a:pt x="170164" y="0"/>
                </a:lnTo>
                <a:lnTo>
                  <a:pt x="78537" y="0"/>
                </a:lnTo>
                <a:lnTo>
                  <a:pt x="78537" y="52358"/>
                </a:lnTo>
                <a:lnTo>
                  <a:pt x="39269" y="52358"/>
                </a:lnTo>
                <a:lnTo>
                  <a:pt x="39269" y="104717"/>
                </a:lnTo>
                <a:lnTo>
                  <a:pt x="0" y="104717"/>
                </a:lnTo>
                <a:lnTo>
                  <a:pt x="0" y="287971"/>
                </a:lnTo>
                <a:lnTo>
                  <a:pt x="235612" y="287971"/>
                </a:lnTo>
                <a:lnTo>
                  <a:pt x="235612" y="235612"/>
                </a:lnTo>
                <a:lnTo>
                  <a:pt x="274881" y="235612"/>
                </a:lnTo>
                <a:lnTo>
                  <a:pt x="274881" y="183254"/>
                </a:lnTo>
                <a:lnTo>
                  <a:pt x="314150" y="183254"/>
                </a:lnTo>
                <a:lnTo>
                  <a:pt x="314150" y="26179"/>
                </a:lnTo>
                <a:lnTo>
                  <a:pt x="196344" y="26179"/>
                </a:lnTo>
                <a:close/>
                <a:moveTo>
                  <a:pt x="209433" y="261791"/>
                </a:moveTo>
                <a:lnTo>
                  <a:pt x="26179" y="261791"/>
                </a:lnTo>
                <a:lnTo>
                  <a:pt x="26179" y="130896"/>
                </a:lnTo>
                <a:lnTo>
                  <a:pt x="80782" y="130896"/>
                </a:lnTo>
                <a:lnTo>
                  <a:pt x="99291" y="149404"/>
                </a:lnTo>
                <a:lnTo>
                  <a:pt x="104710" y="154823"/>
                </a:lnTo>
                <a:lnTo>
                  <a:pt x="106955" y="157068"/>
                </a:lnTo>
                <a:lnTo>
                  <a:pt x="209427" y="157068"/>
                </a:lnTo>
                <a:lnTo>
                  <a:pt x="209427" y="261785"/>
                </a:lnTo>
                <a:close/>
                <a:moveTo>
                  <a:pt x="248702" y="209433"/>
                </a:moveTo>
                <a:lnTo>
                  <a:pt x="235612" y="209433"/>
                </a:lnTo>
                <a:lnTo>
                  <a:pt x="235612" y="130896"/>
                </a:lnTo>
                <a:lnTo>
                  <a:pt x="117806" y="130896"/>
                </a:lnTo>
                <a:lnTo>
                  <a:pt x="104717" y="117806"/>
                </a:lnTo>
                <a:lnTo>
                  <a:pt x="91627" y="104717"/>
                </a:lnTo>
                <a:lnTo>
                  <a:pt x="65448" y="104717"/>
                </a:lnTo>
                <a:lnTo>
                  <a:pt x="65448" y="78537"/>
                </a:lnTo>
                <a:lnTo>
                  <a:pt x="120051" y="78537"/>
                </a:lnTo>
                <a:lnTo>
                  <a:pt x="138560" y="97046"/>
                </a:lnTo>
                <a:lnTo>
                  <a:pt x="146230" y="104717"/>
                </a:lnTo>
                <a:lnTo>
                  <a:pt x="248702" y="104717"/>
                </a:lnTo>
                <a:lnTo>
                  <a:pt x="248702" y="209433"/>
                </a:lnTo>
                <a:close/>
                <a:moveTo>
                  <a:pt x="287971" y="157075"/>
                </a:moveTo>
                <a:lnTo>
                  <a:pt x="274881" y="157075"/>
                </a:lnTo>
                <a:lnTo>
                  <a:pt x="274881" y="78537"/>
                </a:lnTo>
                <a:lnTo>
                  <a:pt x="157075" y="78537"/>
                </a:lnTo>
                <a:lnTo>
                  <a:pt x="130896" y="52358"/>
                </a:lnTo>
                <a:lnTo>
                  <a:pt x="104717" y="52358"/>
                </a:lnTo>
                <a:lnTo>
                  <a:pt x="104717" y="26179"/>
                </a:lnTo>
                <a:lnTo>
                  <a:pt x="159320" y="26179"/>
                </a:lnTo>
                <a:lnTo>
                  <a:pt x="177828" y="44688"/>
                </a:lnTo>
                <a:lnTo>
                  <a:pt x="185499" y="52358"/>
                </a:lnTo>
                <a:lnTo>
                  <a:pt x="287971" y="52358"/>
                </a:lnTo>
                <a:lnTo>
                  <a:pt x="287971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148" name="Dowolny kształt: kształt 1147"/>
          <p:cNvSpPr/>
          <p:nvPr userDrawn="1"/>
        </p:nvSpPr>
        <p:spPr>
          <a:xfrm>
            <a:off x="25088406" y="7759587"/>
            <a:ext cx="616302" cy="564944"/>
          </a:xfrm>
          <a:custGeom>
            <a:avLst/>
            <a:gdLst>
              <a:gd name="connsiteX0" fmla="*/ 235612 w 314149"/>
              <a:gd name="connsiteY0" fmla="*/ 52358 h 287970"/>
              <a:gd name="connsiteX1" fmla="*/ 235612 w 314149"/>
              <a:gd name="connsiteY1" fmla="*/ 13090 h 287970"/>
              <a:gd name="connsiteX2" fmla="*/ 222523 w 314149"/>
              <a:gd name="connsiteY2" fmla="*/ 0 h 287970"/>
              <a:gd name="connsiteX3" fmla="*/ 91627 w 314149"/>
              <a:gd name="connsiteY3" fmla="*/ 0 h 287970"/>
              <a:gd name="connsiteX4" fmla="*/ 78406 w 314149"/>
              <a:gd name="connsiteY4" fmla="*/ 13352 h 287970"/>
              <a:gd name="connsiteX5" fmla="*/ 78537 w 314149"/>
              <a:gd name="connsiteY5" fmla="*/ 52358 h 287970"/>
              <a:gd name="connsiteX6" fmla="*/ 13090 w 314149"/>
              <a:gd name="connsiteY6" fmla="*/ 52358 h 287970"/>
              <a:gd name="connsiteX7" fmla="*/ 0 w 314149"/>
              <a:gd name="connsiteY7" fmla="*/ 65448 h 287970"/>
              <a:gd name="connsiteX8" fmla="*/ 0 w 314149"/>
              <a:gd name="connsiteY8" fmla="*/ 275018 h 287970"/>
              <a:gd name="connsiteX9" fmla="*/ 13090 w 314149"/>
              <a:gd name="connsiteY9" fmla="*/ 287971 h 287970"/>
              <a:gd name="connsiteX10" fmla="*/ 301060 w 314149"/>
              <a:gd name="connsiteY10" fmla="*/ 287971 h 287970"/>
              <a:gd name="connsiteX11" fmla="*/ 314150 w 314149"/>
              <a:gd name="connsiteY11" fmla="*/ 274881 h 287970"/>
              <a:gd name="connsiteX12" fmla="*/ 314150 w 314149"/>
              <a:gd name="connsiteY12" fmla="*/ 65448 h 287970"/>
              <a:gd name="connsiteX13" fmla="*/ 301060 w 314149"/>
              <a:gd name="connsiteY13" fmla="*/ 52358 h 287970"/>
              <a:gd name="connsiteX14" fmla="*/ 235612 w 314149"/>
              <a:gd name="connsiteY14" fmla="*/ 52358 h 287970"/>
              <a:gd name="connsiteX15" fmla="*/ 287971 w 314149"/>
              <a:gd name="connsiteY15" fmla="*/ 157075 h 287970"/>
              <a:gd name="connsiteX16" fmla="*/ 52358 w 314149"/>
              <a:gd name="connsiteY16" fmla="*/ 157075 h 287970"/>
              <a:gd name="connsiteX17" fmla="*/ 104717 w 314149"/>
              <a:gd name="connsiteY17" fmla="*/ 78537 h 287970"/>
              <a:gd name="connsiteX18" fmla="*/ 287971 w 314149"/>
              <a:gd name="connsiteY18" fmla="*/ 78537 h 287970"/>
              <a:gd name="connsiteX19" fmla="*/ 287971 w 314149"/>
              <a:gd name="connsiteY19" fmla="*/ 157075 h 287970"/>
              <a:gd name="connsiteX20" fmla="*/ 209433 w 314149"/>
              <a:gd name="connsiteY20" fmla="*/ 26179 h 287970"/>
              <a:gd name="connsiteX21" fmla="*/ 209433 w 314149"/>
              <a:gd name="connsiteY21" fmla="*/ 52358 h 287970"/>
              <a:gd name="connsiteX22" fmla="*/ 104717 w 314149"/>
              <a:gd name="connsiteY22" fmla="*/ 52358 h 287970"/>
              <a:gd name="connsiteX23" fmla="*/ 104717 w 314149"/>
              <a:gd name="connsiteY23" fmla="*/ 26179 h 287970"/>
              <a:gd name="connsiteX24" fmla="*/ 209433 w 314149"/>
              <a:gd name="connsiteY24" fmla="*/ 26179 h 287970"/>
              <a:gd name="connsiteX25" fmla="*/ 143717 w 314149"/>
              <a:gd name="connsiteY25" fmla="*/ 183254 h 287970"/>
              <a:gd name="connsiteX26" fmla="*/ 143717 w 314149"/>
              <a:gd name="connsiteY26" fmla="*/ 209433 h 287970"/>
              <a:gd name="connsiteX27" fmla="*/ 170426 w 314149"/>
              <a:gd name="connsiteY27" fmla="*/ 209433 h 287970"/>
              <a:gd name="connsiteX28" fmla="*/ 170426 w 314149"/>
              <a:gd name="connsiteY28" fmla="*/ 183254 h 287970"/>
              <a:gd name="connsiteX29" fmla="*/ 261785 w 314149"/>
              <a:gd name="connsiteY29" fmla="*/ 183254 h 287970"/>
              <a:gd name="connsiteX30" fmla="*/ 209427 w 314149"/>
              <a:gd name="connsiteY30" fmla="*/ 261791 h 287970"/>
              <a:gd name="connsiteX31" fmla="*/ 26173 w 314149"/>
              <a:gd name="connsiteY31" fmla="*/ 261791 h 287970"/>
              <a:gd name="connsiteX32" fmla="*/ 26173 w 314149"/>
              <a:gd name="connsiteY32" fmla="*/ 183254 h 287970"/>
              <a:gd name="connsiteX33" fmla="*/ 143710 w 314149"/>
              <a:gd name="connsiteY33" fmla="*/ 183254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4149" h="287970">
                <a:moveTo>
                  <a:pt x="235612" y="52358"/>
                </a:moveTo>
                <a:lnTo>
                  <a:pt x="235612" y="13090"/>
                </a:lnTo>
                <a:lnTo>
                  <a:pt x="222523" y="0"/>
                </a:lnTo>
                <a:lnTo>
                  <a:pt x="91627" y="0"/>
                </a:lnTo>
                <a:lnTo>
                  <a:pt x="78406" y="13352"/>
                </a:lnTo>
                <a:lnTo>
                  <a:pt x="78537" y="52358"/>
                </a:lnTo>
                <a:lnTo>
                  <a:pt x="13090" y="52358"/>
                </a:lnTo>
                <a:lnTo>
                  <a:pt x="0" y="65448"/>
                </a:lnTo>
                <a:lnTo>
                  <a:pt x="0" y="275018"/>
                </a:lnTo>
                <a:lnTo>
                  <a:pt x="13090" y="287971"/>
                </a:lnTo>
                <a:lnTo>
                  <a:pt x="301060" y="287971"/>
                </a:lnTo>
                <a:lnTo>
                  <a:pt x="314150" y="274881"/>
                </a:lnTo>
                <a:lnTo>
                  <a:pt x="314150" y="65448"/>
                </a:lnTo>
                <a:lnTo>
                  <a:pt x="301060" y="52358"/>
                </a:lnTo>
                <a:lnTo>
                  <a:pt x="235612" y="52358"/>
                </a:lnTo>
                <a:close/>
                <a:moveTo>
                  <a:pt x="287971" y="157075"/>
                </a:moveTo>
                <a:lnTo>
                  <a:pt x="52358" y="157075"/>
                </a:lnTo>
                <a:lnTo>
                  <a:pt x="104717" y="78537"/>
                </a:lnTo>
                <a:lnTo>
                  <a:pt x="287971" y="78537"/>
                </a:lnTo>
                <a:lnTo>
                  <a:pt x="287971" y="157075"/>
                </a:lnTo>
                <a:close/>
                <a:moveTo>
                  <a:pt x="209433" y="26179"/>
                </a:moveTo>
                <a:lnTo>
                  <a:pt x="209433" y="52358"/>
                </a:lnTo>
                <a:lnTo>
                  <a:pt x="104717" y="52358"/>
                </a:lnTo>
                <a:lnTo>
                  <a:pt x="104717" y="26179"/>
                </a:lnTo>
                <a:lnTo>
                  <a:pt x="209433" y="26179"/>
                </a:lnTo>
                <a:close/>
                <a:moveTo>
                  <a:pt x="143717" y="183254"/>
                </a:moveTo>
                <a:lnTo>
                  <a:pt x="143717" y="209433"/>
                </a:lnTo>
                <a:lnTo>
                  <a:pt x="170426" y="209433"/>
                </a:lnTo>
                <a:lnTo>
                  <a:pt x="170426" y="183254"/>
                </a:lnTo>
                <a:lnTo>
                  <a:pt x="261785" y="183254"/>
                </a:lnTo>
                <a:lnTo>
                  <a:pt x="209427" y="261791"/>
                </a:lnTo>
                <a:lnTo>
                  <a:pt x="26173" y="261791"/>
                </a:lnTo>
                <a:lnTo>
                  <a:pt x="26173" y="183254"/>
                </a:lnTo>
                <a:lnTo>
                  <a:pt x="143710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149" name="Grupa 1148"/>
          <p:cNvGrpSpPr/>
          <p:nvPr userDrawn="1"/>
        </p:nvGrpSpPr>
        <p:grpSpPr>
          <a:xfrm>
            <a:off x="34052031" y="210034"/>
            <a:ext cx="332288" cy="616136"/>
            <a:chOff x="11487346" y="2199132"/>
            <a:chExt cx="169378" cy="314064"/>
          </a:xfrm>
        </p:grpSpPr>
        <p:sp>
          <p:nvSpPr>
            <p:cNvPr id="1150" name="Dowolny kształt: kształt 1149"/>
            <p:cNvSpPr/>
            <p:nvPr/>
          </p:nvSpPr>
          <p:spPr>
            <a:xfrm>
              <a:off x="11525698" y="2382301"/>
              <a:ext cx="131026" cy="130895"/>
            </a:xfrm>
            <a:custGeom>
              <a:avLst/>
              <a:gdLst>
                <a:gd name="connsiteX0" fmla="*/ 0 w 131026"/>
                <a:gd name="connsiteY0" fmla="*/ 46 h 130895"/>
                <a:gd name="connsiteX1" fmla="*/ 131027 w 131026"/>
                <a:gd name="connsiteY1" fmla="*/ 0 h 130895"/>
                <a:gd name="connsiteX2" fmla="*/ 131 w 131026"/>
                <a:gd name="connsiteY2" fmla="*/ 130896 h 130895"/>
                <a:gd name="connsiteX3" fmla="*/ 0 w 131026"/>
                <a:gd name="connsiteY3" fmla="*/ 4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026" h="130895">
                  <a:moveTo>
                    <a:pt x="0" y="46"/>
                  </a:moveTo>
                  <a:lnTo>
                    <a:pt x="131027" y="0"/>
                  </a:lnTo>
                  <a:lnTo>
                    <a:pt x="131" y="13089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51" name="Dowolny kształt: kształt 1150"/>
            <p:cNvSpPr/>
            <p:nvPr/>
          </p:nvSpPr>
          <p:spPr>
            <a:xfrm>
              <a:off x="11487346" y="2199132"/>
              <a:ext cx="143199" cy="156989"/>
            </a:xfrm>
            <a:custGeom>
              <a:avLst/>
              <a:gdLst>
                <a:gd name="connsiteX0" fmla="*/ 123565 w 143199"/>
                <a:gd name="connsiteY0" fmla="*/ 26179 h 156989"/>
                <a:gd name="connsiteX1" fmla="*/ 123565 w 143199"/>
                <a:gd name="connsiteY1" fmla="*/ 71999 h 156989"/>
                <a:gd name="connsiteX2" fmla="*/ 114861 w 143199"/>
                <a:gd name="connsiteY2" fmla="*/ 71999 h 156989"/>
                <a:gd name="connsiteX3" fmla="*/ 114861 w 143199"/>
                <a:gd name="connsiteY3" fmla="*/ 13090 h 156989"/>
                <a:gd name="connsiteX4" fmla="*/ 95227 w 143199"/>
                <a:gd name="connsiteY4" fmla="*/ 13090 h 156989"/>
                <a:gd name="connsiteX5" fmla="*/ 95227 w 143199"/>
                <a:gd name="connsiteY5" fmla="*/ 71999 h 156989"/>
                <a:gd name="connsiteX6" fmla="*/ 86456 w 143199"/>
                <a:gd name="connsiteY6" fmla="*/ 71999 h 156989"/>
                <a:gd name="connsiteX7" fmla="*/ 86456 w 143199"/>
                <a:gd name="connsiteY7" fmla="*/ 0 h 156989"/>
                <a:gd name="connsiteX8" fmla="*/ 66822 w 143199"/>
                <a:gd name="connsiteY8" fmla="*/ 0 h 156989"/>
                <a:gd name="connsiteX9" fmla="*/ 66822 w 143199"/>
                <a:gd name="connsiteY9" fmla="*/ 71999 h 156989"/>
                <a:gd name="connsiteX10" fmla="*/ 58118 w 143199"/>
                <a:gd name="connsiteY10" fmla="*/ 71999 h 156989"/>
                <a:gd name="connsiteX11" fmla="*/ 58118 w 143199"/>
                <a:gd name="connsiteY11" fmla="*/ 13090 h 156989"/>
                <a:gd name="connsiteX12" fmla="*/ 38483 w 143199"/>
                <a:gd name="connsiteY12" fmla="*/ 13090 h 156989"/>
                <a:gd name="connsiteX13" fmla="*/ 38483 w 143199"/>
                <a:gd name="connsiteY13" fmla="*/ 71999 h 156989"/>
                <a:gd name="connsiteX14" fmla="*/ 38483 w 143199"/>
                <a:gd name="connsiteY14" fmla="*/ 72084 h 156989"/>
                <a:gd name="connsiteX15" fmla="*/ 38483 w 143199"/>
                <a:gd name="connsiteY15" fmla="*/ 104632 h 156989"/>
                <a:gd name="connsiteX16" fmla="*/ 13221 w 143199"/>
                <a:gd name="connsiteY16" fmla="*/ 78544 h 156989"/>
                <a:gd name="connsiteX17" fmla="*/ 0 w 143199"/>
                <a:gd name="connsiteY17" fmla="*/ 90495 h 156989"/>
                <a:gd name="connsiteX18" fmla="*/ 51573 w 143199"/>
                <a:gd name="connsiteY18" fmla="*/ 156990 h 156989"/>
                <a:gd name="connsiteX19" fmla="*/ 130110 w 143199"/>
                <a:gd name="connsiteY19" fmla="*/ 156990 h 156989"/>
                <a:gd name="connsiteX20" fmla="*/ 143200 w 143199"/>
                <a:gd name="connsiteY20" fmla="*/ 143900 h 156989"/>
                <a:gd name="connsiteX21" fmla="*/ 143200 w 143199"/>
                <a:gd name="connsiteY21" fmla="*/ 72084 h 156989"/>
                <a:gd name="connsiteX22" fmla="*/ 143200 w 143199"/>
                <a:gd name="connsiteY22" fmla="*/ 71999 h 156989"/>
                <a:gd name="connsiteX23" fmla="*/ 143200 w 143199"/>
                <a:gd name="connsiteY23" fmla="*/ 26179 h 156989"/>
                <a:gd name="connsiteX24" fmla="*/ 123565 w 143199"/>
                <a:gd name="connsiteY24" fmla="*/ 26179 h 15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3199" h="156989">
                  <a:moveTo>
                    <a:pt x="123565" y="26179"/>
                  </a:moveTo>
                  <a:lnTo>
                    <a:pt x="123565" y="71999"/>
                  </a:lnTo>
                  <a:lnTo>
                    <a:pt x="114861" y="71999"/>
                  </a:lnTo>
                  <a:lnTo>
                    <a:pt x="114861" y="13090"/>
                  </a:lnTo>
                  <a:lnTo>
                    <a:pt x="95227" y="13090"/>
                  </a:lnTo>
                  <a:lnTo>
                    <a:pt x="95227" y="71999"/>
                  </a:lnTo>
                  <a:lnTo>
                    <a:pt x="86456" y="71999"/>
                  </a:lnTo>
                  <a:lnTo>
                    <a:pt x="86456" y="0"/>
                  </a:lnTo>
                  <a:lnTo>
                    <a:pt x="66822" y="0"/>
                  </a:lnTo>
                  <a:lnTo>
                    <a:pt x="66822" y="71999"/>
                  </a:lnTo>
                  <a:lnTo>
                    <a:pt x="58118" y="71999"/>
                  </a:lnTo>
                  <a:lnTo>
                    <a:pt x="58118" y="13090"/>
                  </a:lnTo>
                  <a:lnTo>
                    <a:pt x="38483" y="13090"/>
                  </a:lnTo>
                  <a:lnTo>
                    <a:pt x="38483" y="71999"/>
                  </a:lnTo>
                  <a:lnTo>
                    <a:pt x="38483" y="72084"/>
                  </a:lnTo>
                  <a:lnTo>
                    <a:pt x="38483" y="104632"/>
                  </a:lnTo>
                  <a:lnTo>
                    <a:pt x="13221" y="78544"/>
                  </a:lnTo>
                  <a:lnTo>
                    <a:pt x="0" y="90495"/>
                  </a:lnTo>
                  <a:lnTo>
                    <a:pt x="51573" y="156990"/>
                  </a:lnTo>
                  <a:lnTo>
                    <a:pt x="130110" y="156990"/>
                  </a:lnTo>
                  <a:lnTo>
                    <a:pt x="143200" y="143900"/>
                  </a:lnTo>
                  <a:lnTo>
                    <a:pt x="143200" y="72084"/>
                  </a:lnTo>
                  <a:lnTo>
                    <a:pt x="143200" y="71999"/>
                  </a:lnTo>
                  <a:lnTo>
                    <a:pt x="143200" y="26179"/>
                  </a:lnTo>
                  <a:lnTo>
                    <a:pt x="123565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52" name="Grafika 52"/>
          <p:cNvGrpSpPr/>
          <p:nvPr userDrawn="1"/>
        </p:nvGrpSpPr>
        <p:grpSpPr>
          <a:xfrm>
            <a:off x="35257418" y="337379"/>
            <a:ext cx="616302" cy="385420"/>
            <a:chOff x="12101770" y="2264044"/>
            <a:chExt cx="314149" cy="196461"/>
          </a:xfrm>
          <a:solidFill>
            <a:srgbClr val="212E39"/>
          </a:solidFill>
        </p:grpSpPr>
        <p:sp>
          <p:nvSpPr>
            <p:cNvPr id="1153" name="Dowolny kształt: kształt 1152"/>
            <p:cNvSpPr/>
            <p:nvPr/>
          </p:nvSpPr>
          <p:spPr>
            <a:xfrm>
              <a:off x="12219576" y="2342581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  <a:gd name="connsiteX5" fmla="*/ 26179 w 26179"/>
                <a:gd name="connsiteY5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5"/>
                    <a:pt x="20289" y="26179"/>
                    <a:pt x="13090" y="26179"/>
                  </a:cubicBezTo>
                  <a:cubicBezTo>
                    <a:pt x="5890" y="26179"/>
                    <a:pt x="0" y="20322"/>
                    <a:pt x="0" y="13090"/>
                  </a:cubicBezTo>
                  <a:cubicBezTo>
                    <a:pt x="0" y="5858"/>
                    <a:pt x="5890" y="0"/>
                    <a:pt x="13090" y="0"/>
                  </a:cubicBezTo>
                  <a:cubicBezTo>
                    <a:pt x="20289" y="0"/>
                    <a:pt x="26179" y="5858"/>
                    <a:pt x="26179" y="13090"/>
                  </a:cubicBezTo>
                  <a:lnTo>
                    <a:pt x="26179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54" name="Dowolny kształt: kształt 1153"/>
            <p:cNvSpPr/>
            <p:nvPr/>
          </p:nvSpPr>
          <p:spPr>
            <a:xfrm>
              <a:off x="12258845" y="2264044"/>
              <a:ext cx="157074" cy="196461"/>
            </a:xfrm>
            <a:custGeom>
              <a:avLst/>
              <a:gdLst>
                <a:gd name="connsiteX0" fmla="*/ 157075 w 157074"/>
                <a:gd name="connsiteY0" fmla="*/ 65448 h 196461"/>
                <a:gd name="connsiteX1" fmla="*/ 65448 w 157074"/>
                <a:gd name="connsiteY1" fmla="*/ 65448 h 196461"/>
                <a:gd name="connsiteX2" fmla="*/ 65448 w 157074"/>
                <a:gd name="connsiteY2" fmla="*/ 0 h 196461"/>
                <a:gd name="connsiteX3" fmla="*/ 39269 w 157074"/>
                <a:gd name="connsiteY3" fmla="*/ 0 h 196461"/>
                <a:gd name="connsiteX4" fmla="*/ 0 w 157074"/>
                <a:gd name="connsiteY4" fmla="*/ 65448 h 196461"/>
                <a:gd name="connsiteX5" fmla="*/ 0 w 157074"/>
                <a:gd name="connsiteY5" fmla="*/ 196344 h 196461"/>
                <a:gd name="connsiteX6" fmla="*/ 91431 w 157074"/>
                <a:gd name="connsiteY6" fmla="*/ 196461 h 196461"/>
                <a:gd name="connsiteX7" fmla="*/ 157075 w 157074"/>
                <a:gd name="connsiteY7" fmla="*/ 143985 h 196461"/>
                <a:gd name="connsiteX8" fmla="*/ 157075 w 157074"/>
                <a:gd name="connsiteY8" fmla="*/ 65448 h 19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74" h="196461">
                  <a:moveTo>
                    <a:pt x="157075" y="65448"/>
                  </a:moveTo>
                  <a:lnTo>
                    <a:pt x="65448" y="65448"/>
                  </a:lnTo>
                  <a:lnTo>
                    <a:pt x="65448" y="0"/>
                  </a:lnTo>
                  <a:lnTo>
                    <a:pt x="39269" y="0"/>
                  </a:lnTo>
                  <a:lnTo>
                    <a:pt x="0" y="65448"/>
                  </a:lnTo>
                  <a:lnTo>
                    <a:pt x="0" y="196344"/>
                  </a:lnTo>
                  <a:lnTo>
                    <a:pt x="91431" y="196461"/>
                  </a:lnTo>
                  <a:lnTo>
                    <a:pt x="157075" y="143985"/>
                  </a:lnTo>
                  <a:lnTo>
                    <a:pt x="157075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55" name="Dowolny kształt: kształt 1154"/>
            <p:cNvSpPr/>
            <p:nvPr/>
          </p:nvSpPr>
          <p:spPr>
            <a:xfrm>
              <a:off x="12101770" y="2329492"/>
              <a:ext cx="143985" cy="131013"/>
            </a:xfrm>
            <a:custGeom>
              <a:avLst/>
              <a:gdLst>
                <a:gd name="connsiteX0" fmla="*/ 0 w 143985"/>
                <a:gd name="connsiteY0" fmla="*/ 130896 h 131013"/>
                <a:gd name="connsiteX1" fmla="*/ 0 w 143985"/>
                <a:gd name="connsiteY1" fmla="*/ 0 h 131013"/>
                <a:gd name="connsiteX2" fmla="*/ 91627 w 143985"/>
                <a:gd name="connsiteY2" fmla="*/ 0 h 131013"/>
                <a:gd name="connsiteX3" fmla="*/ 143985 w 143985"/>
                <a:gd name="connsiteY3" fmla="*/ 131013 h 131013"/>
                <a:gd name="connsiteX4" fmla="*/ 143985 w 143985"/>
                <a:gd name="connsiteY4" fmla="*/ 131013 h 131013"/>
                <a:gd name="connsiteX5" fmla="*/ 0 w 143985"/>
                <a:gd name="connsiteY5" fmla="*/ 130896 h 13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985" h="131013">
                  <a:moveTo>
                    <a:pt x="0" y="130896"/>
                  </a:moveTo>
                  <a:lnTo>
                    <a:pt x="0" y="0"/>
                  </a:lnTo>
                  <a:lnTo>
                    <a:pt x="91627" y="0"/>
                  </a:lnTo>
                  <a:lnTo>
                    <a:pt x="143985" y="131013"/>
                  </a:lnTo>
                  <a:lnTo>
                    <a:pt x="143985" y="131013"/>
                  </a:lnTo>
                  <a:lnTo>
                    <a:pt x="0" y="13089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156" name="Dowolny kształt: kształt 1155"/>
          <p:cNvSpPr/>
          <p:nvPr userDrawn="1"/>
        </p:nvSpPr>
        <p:spPr>
          <a:xfrm>
            <a:off x="25910144" y="7708229"/>
            <a:ext cx="308150" cy="616302"/>
          </a:xfrm>
          <a:custGeom>
            <a:avLst/>
            <a:gdLst>
              <a:gd name="connsiteX0" fmla="*/ 143717 w 157074"/>
              <a:gd name="connsiteY0" fmla="*/ 104717 h 314149"/>
              <a:gd name="connsiteX1" fmla="*/ 157075 w 157074"/>
              <a:gd name="connsiteY1" fmla="*/ 91627 h 314149"/>
              <a:gd name="connsiteX2" fmla="*/ 157075 w 157074"/>
              <a:gd name="connsiteY2" fmla="*/ 13090 h 314149"/>
              <a:gd name="connsiteX3" fmla="*/ 143940 w 157074"/>
              <a:gd name="connsiteY3" fmla="*/ 0 h 314149"/>
              <a:gd name="connsiteX4" fmla="*/ 13090 w 157074"/>
              <a:gd name="connsiteY4" fmla="*/ 0 h 314149"/>
              <a:gd name="connsiteX5" fmla="*/ 0 w 157074"/>
              <a:gd name="connsiteY5" fmla="*/ 13090 h 314149"/>
              <a:gd name="connsiteX6" fmla="*/ 0 w 157074"/>
              <a:gd name="connsiteY6" fmla="*/ 91359 h 314149"/>
              <a:gd name="connsiteX7" fmla="*/ 13090 w 157074"/>
              <a:gd name="connsiteY7" fmla="*/ 104717 h 314149"/>
              <a:gd name="connsiteX8" fmla="*/ 65670 w 157074"/>
              <a:gd name="connsiteY8" fmla="*/ 104717 h 314149"/>
              <a:gd name="connsiteX9" fmla="*/ 65670 w 157074"/>
              <a:gd name="connsiteY9" fmla="*/ 314150 h 314149"/>
              <a:gd name="connsiteX10" fmla="*/ 144208 w 157074"/>
              <a:gd name="connsiteY10" fmla="*/ 235612 h 314149"/>
              <a:gd name="connsiteX11" fmla="*/ 91849 w 157074"/>
              <a:gd name="connsiteY11" fmla="*/ 235612 h 314149"/>
              <a:gd name="connsiteX12" fmla="*/ 91849 w 157074"/>
              <a:gd name="connsiteY12" fmla="*/ 209433 h 314149"/>
              <a:gd name="connsiteX13" fmla="*/ 144208 w 157074"/>
              <a:gd name="connsiteY13" fmla="*/ 157075 h 314149"/>
              <a:gd name="connsiteX14" fmla="*/ 91849 w 157074"/>
              <a:gd name="connsiteY14" fmla="*/ 157075 h 314149"/>
              <a:gd name="connsiteX15" fmla="*/ 91849 w 157074"/>
              <a:gd name="connsiteY15" fmla="*/ 104717 h 314149"/>
              <a:gd name="connsiteX16" fmla="*/ 143717 w 157074"/>
              <a:gd name="connsiteY16" fmla="*/ 104717 h 314149"/>
              <a:gd name="connsiteX17" fmla="*/ 78413 w 157074"/>
              <a:gd name="connsiteY17" fmla="*/ 26179 h 314149"/>
              <a:gd name="connsiteX18" fmla="*/ 130896 w 157074"/>
              <a:gd name="connsiteY18" fmla="*/ 26179 h 314149"/>
              <a:gd name="connsiteX19" fmla="*/ 130896 w 157074"/>
              <a:gd name="connsiteY19" fmla="*/ 78537 h 314149"/>
              <a:gd name="connsiteX20" fmla="*/ 26055 w 157074"/>
              <a:gd name="connsiteY20" fmla="*/ 78537 h 314149"/>
              <a:gd name="connsiteX21" fmla="*/ 78413 w 157074"/>
              <a:gd name="connsiteY21" fmla="*/ 26179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7074" h="314149">
                <a:moveTo>
                  <a:pt x="143717" y="104717"/>
                </a:moveTo>
                <a:lnTo>
                  <a:pt x="157075" y="91627"/>
                </a:lnTo>
                <a:lnTo>
                  <a:pt x="157075" y="13090"/>
                </a:lnTo>
                <a:lnTo>
                  <a:pt x="143940" y="0"/>
                </a:lnTo>
                <a:lnTo>
                  <a:pt x="13090" y="0"/>
                </a:lnTo>
                <a:lnTo>
                  <a:pt x="0" y="13090"/>
                </a:lnTo>
                <a:lnTo>
                  <a:pt x="0" y="91359"/>
                </a:lnTo>
                <a:lnTo>
                  <a:pt x="13090" y="104717"/>
                </a:lnTo>
                <a:lnTo>
                  <a:pt x="65670" y="104717"/>
                </a:lnTo>
                <a:lnTo>
                  <a:pt x="65670" y="314150"/>
                </a:lnTo>
                <a:lnTo>
                  <a:pt x="144208" y="235612"/>
                </a:lnTo>
                <a:lnTo>
                  <a:pt x="91849" y="235612"/>
                </a:lnTo>
                <a:lnTo>
                  <a:pt x="91849" y="209433"/>
                </a:lnTo>
                <a:lnTo>
                  <a:pt x="144208" y="157075"/>
                </a:lnTo>
                <a:lnTo>
                  <a:pt x="91849" y="157075"/>
                </a:lnTo>
                <a:lnTo>
                  <a:pt x="91849" y="104717"/>
                </a:lnTo>
                <a:lnTo>
                  <a:pt x="143717" y="104717"/>
                </a:lnTo>
                <a:close/>
                <a:moveTo>
                  <a:pt x="78413" y="26179"/>
                </a:moveTo>
                <a:lnTo>
                  <a:pt x="130896" y="26179"/>
                </a:lnTo>
                <a:lnTo>
                  <a:pt x="130896" y="78537"/>
                </a:lnTo>
                <a:lnTo>
                  <a:pt x="26055" y="78537"/>
                </a:lnTo>
                <a:lnTo>
                  <a:pt x="78413" y="26179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157" name="Grupa 1156"/>
          <p:cNvGrpSpPr/>
          <p:nvPr userDrawn="1"/>
        </p:nvGrpSpPr>
        <p:grpSpPr>
          <a:xfrm>
            <a:off x="30172912" y="-4078579"/>
            <a:ext cx="590624" cy="590622"/>
            <a:chOff x="9510035" y="13089"/>
            <a:chExt cx="301060" cy="301059"/>
          </a:xfrm>
        </p:grpSpPr>
        <p:sp>
          <p:nvSpPr>
            <p:cNvPr id="1158" name="Dowolny kształt: kształt 1157"/>
            <p:cNvSpPr/>
            <p:nvPr/>
          </p:nvSpPr>
          <p:spPr>
            <a:xfrm>
              <a:off x="9706378" y="195675"/>
              <a:ext cx="97059" cy="118473"/>
            </a:xfrm>
            <a:custGeom>
              <a:avLst/>
              <a:gdLst>
                <a:gd name="connsiteX0" fmla="*/ 97059 w 97059"/>
                <a:gd name="connsiteY0" fmla="*/ 18509 h 118473"/>
                <a:gd name="connsiteX1" fmla="*/ 78537 w 97059"/>
                <a:gd name="connsiteY1" fmla="*/ 0 h 118473"/>
                <a:gd name="connsiteX2" fmla="*/ 0 w 97059"/>
                <a:gd name="connsiteY2" fmla="*/ 78544 h 118473"/>
                <a:gd name="connsiteX3" fmla="*/ 0 w 97059"/>
                <a:gd name="connsiteY3" fmla="*/ 118474 h 118473"/>
                <a:gd name="connsiteX4" fmla="*/ 26179 w 97059"/>
                <a:gd name="connsiteY4" fmla="*/ 118474 h 118473"/>
                <a:gd name="connsiteX5" fmla="*/ 26179 w 97059"/>
                <a:gd name="connsiteY5" fmla="*/ 89389 h 118473"/>
                <a:gd name="connsiteX6" fmla="*/ 97059 w 97059"/>
                <a:gd name="connsiteY6" fmla="*/ 18509 h 11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118473">
                  <a:moveTo>
                    <a:pt x="97059" y="18509"/>
                  </a:moveTo>
                  <a:lnTo>
                    <a:pt x="78537" y="0"/>
                  </a:lnTo>
                  <a:lnTo>
                    <a:pt x="0" y="78544"/>
                  </a:lnTo>
                  <a:lnTo>
                    <a:pt x="0" y="118474"/>
                  </a:lnTo>
                  <a:lnTo>
                    <a:pt x="26179" y="118474"/>
                  </a:lnTo>
                  <a:lnTo>
                    <a:pt x="26179" y="89389"/>
                  </a:lnTo>
                  <a:lnTo>
                    <a:pt x="97059" y="1850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59" name="Dowolny kształt: kształt 1158"/>
            <p:cNvSpPr/>
            <p:nvPr/>
          </p:nvSpPr>
          <p:spPr>
            <a:xfrm>
              <a:off x="9510035" y="13089"/>
              <a:ext cx="301060" cy="157120"/>
            </a:xfrm>
            <a:custGeom>
              <a:avLst/>
              <a:gdLst>
                <a:gd name="connsiteX0" fmla="*/ 274881 w 301060"/>
                <a:gd name="connsiteY0" fmla="*/ 52358 h 157120"/>
                <a:gd name="connsiteX1" fmla="*/ 261791 w 301060"/>
                <a:gd name="connsiteY1" fmla="*/ 52358 h 157120"/>
                <a:gd name="connsiteX2" fmla="*/ 261791 w 301060"/>
                <a:gd name="connsiteY2" fmla="*/ 13090 h 157120"/>
                <a:gd name="connsiteX3" fmla="*/ 248702 w 301060"/>
                <a:gd name="connsiteY3" fmla="*/ 0 h 157120"/>
                <a:gd name="connsiteX4" fmla="*/ 183254 w 301060"/>
                <a:gd name="connsiteY4" fmla="*/ 0 h 157120"/>
                <a:gd name="connsiteX5" fmla="*/ 164667 w 301060"/>
                <a:gd name="connsiteY5" fmla="*/ 6545 h 157120"/>
                <a:gd name="connsiteX6" fmla="*/ 160543 w 301060"/>
                <a:gd name="connsiteY6" fmla="*/ 13090 h 157120"/>
                <a:gd name="connsiteX7" fmla="*/ 78537 w 301060"/>
                <a:gd name="connsiteY7" fmla="*/ 13090 h 157120"/>
                <a:gd name="connsiteX8" fmla="*/ 10537 w 301060"/>
                <a:gd name="connsiteY8" fmla="*/ 52358 h 157120"/>
                <a:gd name="connsiteX9" fmla="*/ 0 w 301060"/>
                <a:gd name="connsiteY9" fmla="*/ 58445 h 157120"/>
                <a:gd name="connsiteX10" fmla="*/ 0 w 301060"/>
                <a:gd name="connsiteY10" fmla="*/ 58465 h 157120"/>
                <a:gd name="connsiteX11" fmla="*/ 0 w 301060"/>
                <a:gd name="connsiteY11" fmla="*/ 58510 h 157120"/>
                <a:gd name="connsiteX12" fmla="*/ 0 w 301060"/>
                <a:gd name="connsiteY12" fmla="*/ 104717 h 157120"/>
                <a:gd name="connsiteX13" fmla="*/ 26179 w 301060"/>
                <a:gd name="connsiteY13" fmla="*/ 130928 h 157120"/>
                <a:gd name="connsiteX14" fmla="*/ 26179 w 301060"/>
                <a:gd name="connsiteY14" fmla="*/ 130896 h 157120"/>
                <a:gd name="connsiteX15" fmla="*/ 67739 w 301060"/>
                <a:gd name="connsiteY15" fmla="*/ 130896 h 157120"/>
                <a:gd name="connsiteX16" fmla="*/ 93918 w 301060"/>
                <a:gd name="connsiteY16" fmla="*/ 157121 h 157120"/>
                <a:gd name="connsiteX17" fmla="*/ 93983 w 301060"/>
                <a:gd name="connsiteY17" fmla="*/ 157075 h 157120"/>
                <a:gd name="connsiteX18" fmla="*/ 130896 w 301060"/>
                <a:gd name="connsiteY18" fmla="*/ 157075 h 157120"/>
                <a:gd name="connsiteX19" fmla="*/ 130896 w 301060"/>
                <a:gd name="connsiteY19" fmla="*/ 130896 h 157120"/>
                <a:gd name="connsiteX20" fmla="*/ 104717 w 301060"/>
                <a:gd name="connsiteY20" fmla="*/ 130896 h 157120"/>
                <a:gd name="connsiteX21" fmla="*/ 78537 w 301060"/>
                <a:gd name="connsiteY21" fmla="*/ 104717 h 157120"/>
                <a:gd name="connsiteX22" fmla="*/ 78537 w 301060"/>
                <a:gd name="connsiteY22" fmla="*/ 104730 h 157120"/>
                <a:gd name="connsiteX23" fmla="*/ 78537 w 301060"/>
                <a:gd name="connsiteY23" fmla="*/ 104717 h 157120"/>
                <a:gd name="connsiteX24" fmla="*/ 36978 w 301060"/>
                <a:gd name="connsiteY24" fmla="*/ 104717 h 157120"/>
                <a:gd name="connsiteX25" fmla="*/ 26179 w 301060"/>
                <a:gd name="connsiteY25" fmla="*/ 93944 h 157120"/>
                <a:gd name="connsiteX26" fmla="*/ 26179 w 301060"/>
                <a:gd name="connsiteY26" fmla="*/ 73557 h 157120"/>
                <a:gd name="connsiteX27" fmla="*/ 85606 w 301060"/>
                <a:gd name="connsiteY27" fmla="*/ 39269 h 157120"/>
                <a:gd name="connsiteX28" fmla="*/ 144247 w 301060"/>
                <a:gd name="connsiteY28" fmla="*/ 39269 h 157120"/>
                <a:gd name="connsiteX29" fmla="*/ 136066 w 301060"/>
                <a:gd name="connsiteY29" fmla="*/ 52358 h 157120"/>
                <a:gd name="connsiteX30" fmla="*/ 91627 w 301060"/>
                <a:gd name="connsiteY30" fmla="*/ 52358 h 157120"/>
                <a:gd name="connsiteX31" fmla="*/ 91627 w 301060"/>
                <a:gd name="connsiteY31" fmla="*/ 78537 h 157120"/>
                <a:gd name="connsiteX32" fmla="*/ 143985 w 301060"/>
                <a:gd name="connsiteY32" fmla="*/ 78537 h 157120"/>
                <a:gd name="connsiteX33" fmla="*/ 154784 w 301060"/>
                <a:gd name="connsiteY33" fmla="*/ 71993 h 157120"/>
                <a:gd name="connsiteX34" fmla="*/ 183254 w 301060"/>
                <a:gd name="connsiteY34" fmla="*/ 26173 h 157120"/>
                <a:gd name="connsiteX35" fmla="*/ 235612 w 301060"/>
                <a:gd name="connsiteY35" fmla="*/ 26179 h 157120"/>
                <a:gd name="connsiteX36" fmla="*/ 235612 w 301060"/>
                <a:gd name="connsiteY36" fmla="*/ 52358 h 157120"/>
                <a:gd name="connsiteX37" fmla="*/ 209433 w 301060"/>
                <a:gd name="connsiteY37" fmla="*/ 52358 h 157120"/>
                <a:gd name="connsiteX38" fmla="*/ 209433 w 301060"/>
                <a:gd name="connsiteY38" fmla="*/ 78537 h 157120"/>
                <a:gd name="connsiteX39" fmla="*/ 261791 w 301060"/>
                <a:gd name="connsiteY39" fmla="*/ 78537 h 157120"/>
                <a:gd name="connsiteX40" fmla="*/ 274881 w 301060"/>
                <a:gd name="connsiteY40" fmla="*/ 91627 h 157120"/>
                <a:gd name="connsiteX41" fmla="*/ 274881 w 301060"/>
                <a:gd name="connsiteY41" fmla="*/ 143985 h 157120"/>
                <a:gd name="connsiteX42" fmla="*/ 301060 w 301060"/>
                <a:gd name="connsiteY42" fmla="*/ 143985 h 157120"/>
                <a:gd name="connsiteX43" fmla="*/ 301060 w 301060"/>
                <a:gd name="connsiteY43" fmla="*/ 78537 h 157120"/>
                <a:gd name="connsiteX44" fmla="*/ 274881 w 301060"/>
                <a:gd name="connsiteY44" fmla="*/ 52358 h 15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01060" h="157120">
                  <a:moveTo>
                    <a:pt x="274881" y="52358"/>
                  </a:moveTo>
                  <a:lnTo>
                    <a:pt x="261791" y="52358"/>
                  </a:lnTo>
                  <a:lnTo>
                    <a:pt x="261791" y="13090"/>
                  </a:lnTo>
                  <a:lnTo>
                    <a:pt x="248702" y="0"/>
                  </a:lnTo>
                  <a:lnTo>
                    <a:pt x="183254" y="0"/>
                  </a:lnTo>
                  <a:lnTo>
                    <a:pt x="164667" y="6545"/>
                  </a:lnTo>
                  <a:lnTo>
                    <a:pt x="160543" y="13090"/>
                  </a:lnTo>
                  <a:lnTo>
                    <a:pt x="78537" y="13090"/>
                  </a:lnTo>
                  <a:lnTo>
                    <a:pt x="10537" y="52358"/>
                  </a:lnTo>
                  <a:lnTo>
                    <a:pt x="0" y="58445"/>
                  </a:lnTo>
                  <a:lnTo>
                    <a:pt x="0" y="58465"/>
                  </a:lnTo>
                  <a:lnTo>
                    <a:pt x="0" y="58510"/>
                  </a:lnTo>
                  <a:lnTo>
                    <a:pt x="0" y="104717"/>
                  </a:lnTo>
                  <a:lnTo>
                    <a:pt x="26179" y="130928"/>
                  </a:lnTo>
                  <a:lnTo>
                    <a:pt x="26179" y="130896"/>
                  </a:lnTo>
                  <a:lnTo>
                    <a:pt x="67739" y="130896"/>
                  </a:lnTo>
                  <a:lnTo>
                    <a:pt x="93918" y="157121"/>
                  </a:lnTo>
                  <a:lnTo>
                    <a:pt x="93983" y="157075"/>
                  </a:lnTo>
                  <a:lnTo>
                    <a:pt x="130896" y="157075"/>
                  </a:lnTo>
                  <a:lnTo>
                    <a:pt x="130896" y="130896"/>
                  </a:lnTo>
                  <a:lnTo>
                    <a:pt x="104717" y="130896"/>
                  </a:lnTo>
                  <a:lnTo>
                    <a:pt x="78537" y="104717"/>
                  </a:lnTo>
                  <a:lnTo>
                    <a:pt x="78537" y="104730"/>
                  </a:lnTo>
                  <a:lnTo>
                    <a:pt x="78537" y="104717"/>
                  </a:lnTo>
                  <a:lnTo>
                    <a:pt x="36978" y="104717"/>
                  </a:lnTo>
                  <a:lnTo>
                    <a:pt x="26179" y="93944"/>
                  </a:lnTo>
                  <a:lnTo>
                    <a:pt x="26179" y="73557"/>
                  </a:lnTo>
                  <a:lnTo>
                    <a:pt x="85606" y="39269"/>
                  </a:lnTo>
                  <a:lnTo>
                    <a:pt x="144247" y="39269"/>
                  </a:lnTo>
                  <a:lnTo>
                    <a:pt x="136066" y="52358"/>
                  </a:lnTo>
                  <a:lnTo>
                    <a:pt x="91627" y="52358"/>
                  </a:lnTo>
                  <a:lnTo>
                    <a:pt x="91627" y="78537"/>
                  </a:lnTo>
                  <a:lnTo>
                    <a:pt x="143985" y="78537"/>
                  </a:lnTo>
                  <a:lnTo>
                    <a:pt x="154784" y="71993"/>
                  </a:lnTo>
                  <a:lnTo>
                    <a:pt x="183254" y="26173"/>
                  </a:lnTo>
                  <a:lnTo>
                    <a:pt x="235612" y="26179"/>
                  </a:lnTo>
                  <a:lnTo>
                    <a:pt x="235612" y="52358"/>
                  </a:lnTo>
                  <a:lnTo>
                    <a:pt x="209433" y="52358"/>
                  </a:lnTo>
                  <a:lnTo>
                    <a:pt x="209433" y="78537"/>
                  </a:lnTo>
                  <a:lnTo>
                    <a:pt x="261791" y="78537"/>
                  </a:lnTo>
                  <a:lnTo>
                    <a:pt x="274881" y="91627"/>
                  </a:lnTo>
                  <a:lnTo>
                    <a:pt x="274881" y="143985"/>
                  </a:lnTo>
                  <a:lnTo>
                    <a:pt x="301060" y="143985"/>
                  </a:lnTo>
                  <a:lnTo>
                    <a:pt x="301060" y="78537"/>
                  </a:lnTo>
                  <a:lnTo>
                    <a:pt x="274881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60" name="Dowolny kształt: kształt 1159"/>
            <p:cNvSpPr/>
            <p:nvPr/>
          </p:nvSpPr>
          <p:spPr>
            <a:xfrm>
              <a:off x="9640931" y="117806"/>
              <a:ext cx="52358" cy="170164"/>
            </a:xfrm>
            <a:custGeom>
              <a:avLst/>
              <a:gdLst>
                <a:gd name="connsiteX0" fmla="*/ 52358 w 52358"/>
                <a:gd name="connsiteY0" fmla="*/ 78537 h 170164"/>
                <a:gd name="connsiteX1" fmla="*/ 52358 w 52358"/>
                <a:gd name="connsiteY1" fmla="*/ 13090 h 170164"/>
                <a:gd name="connsiteX2" fmla="*/ 39269 w 52358"/>
                <a:gd name="connsiteY2" fmla="*/ 0 h 170164"/>
                <a:gd name="connsiteX3" fmla="*/ 0 w 52358"/>
                <a:gd name="connsiteY3" fmla="*/ 0 h 170164"/>
                <a:gd name="connsiteX4" fmla="*/ 0 w 52358"/>
                <a:gd name="connsiteY4" fmla="*/ 26179 h 170164"/>
                <a:gd name="connsiteX5" fmla="*/ 26179 w 52358"/>
                <a:gd name="connsiteY5" fmla="*/ 26179 h 170164"/>
                <a:gd name="connsiteX6" fmla="*/ 26179 w 52358"/>
                <a:gd name="connsiteY6" fmla="*/ 67693 h 170164"/>
                <a:gd name="connsiteX7" fmla="*/ 0 w 52358"/>
                <a:gd name="connsiteY7" fmla="*/ 93872 h 170164"/>
                <a:gd name="connsiteX8" fmla="*/ 0 w 52358"/>
                <a:gd name="connsiteY8" fmla="*/ 157075 h 170164"/>
                <a:gd name="connsiteX9" fmla="*/ 26179 w 52358"/>
                <a:gd name="connsiteY9" fmla="*/ 170164 h 170164"/>
                <a:gd name="connsiteX10" fmla="*/ 39269 w 52358"/>
                <a:gd name="connsiteY10" fmla="*/ 170164 h 170164"/>
                <a:gd name="connsiteX11" fmla="*/ 39269 w 52358"/>
                <a:gd name="connsiteY11" fmla="*/ 143985 h 170164"/>
                <a:gd name="connsiteX12" fmla="*/ 26179 w 52358"/>
                <a:gd name="connsiteY12" fmla="*/ 143985 h 170164"/>
                <a:gd name="connsiteX13" fmla="*/ 26179 w 52358"/>
                <a:gd name="connsiteY13" fmla="*/ 104717 h 170164"/>
                <a:gd name="connsiteX14" fmla="*/ 52358 w 52358"/>
                <a:gd name="connsiteY14" fmla="*/ 78537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358" h="170164">
                  <a:moveTo>
                    <a:pt x="52358" y="78537"/>
                  </a:moveTo>
                  <a:lnTo>
                    <a:pt x="52358" y="13090"/>
                  </a:lnTo>
                  <a:lnTo>
                    <a:pt x="39269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67693"/>
                  </a:lnTo>
                  <a:lnTo>
                    <a:pt x="0" y="93872"/>
                  </a:lnTo>
                  <a:lnTo>
                    <a:pt x="0" y="157075"/>
                  </a:lnTo>
                  <a:lnTo>
                    <a:pt x="26179" y="170164"/>
                  </a:lnTo>
                  <a:lnTo>
                    <a:pt x="39269" y="170164"/>
                  </a:lnTo>
                  <a:lnTo>
                    <a:pt x="39269" y="143985"/>
                  </a:lnTo>
                  <a:lnTo>
                    <a:pt x="26179" y="143985"/>
                  </a:lnTo>
                  <a:lnTo>
                    <a:pt x="26179" y="104717"/>
                  </a:lnTo>
                  <a:lnTo>
                    <a:pt x="5235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61" name="Dowolny kształt: kształt 1160"/>
            <p:cNvSpPr/>
            <p:nvPr/>
          </p:nvSpPr>
          <p:spPr>
            <a:xfrm>
              <a:off x="9694402" y="117806"/>
              <a:ext cx="64335" cy="124337"/>
            </a:xfrm>
            <a:custGeom>
              <a:avLst/>
              <a:gdLst>
                <a:gd name="connsiteX0" fmla="*/ 38156 w 64335"/>
                <a:gd name="connsiteY0" fmla="*/ 0 h 124337"/>
                <a:gd name="connsiteX1" fmla="*/ 38156 w 64335"/>
                <a:gd name="connsiteY1" fmla="*/ 67667 h 124337"/>
                <a:gd name="connsiteX2" fmla="*/ 0 w 64335"/>
                <a:gd name="connsiteY2" fmla="*/ 105829 h 124337"/>
                <a:gd name="connsiteX3" fmla="*/ 18522 w 64335"/>
                <a:gd name="connsiteY3" fmla="*/ 124338 h 124337"/>
                <a:gd name="connsiteX4" fmla="*/ 64335 w 64335"/>
                <a:gd name="connsiteY4" fmla="*/ 78537 h 124337"/>
                <a:gd name="connsiteX5" fmla="*/ 64335 w 64335"/>
                <a:gd name="connsiteY5" fmla="*/ 78537 h 124337"/>
                <a:gd name="connsiteX6" fmla="*/ 64335 w 64335"/>
                <a:gd name="connsiteY6" fmla="*/ 0 h 124337"/>
                <a:gd name="connsiteX7" fmla="*/ 38156 w 64335"/>
                <a:gd name="connsiteY7" fmla="*/ 0 h 12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335" h="124337">
                  <a:moveTo>
                    <a:pt x="38156" y="0"/>
                  </a:moveTo>
                  <a:lnTo>
                    <a:pt x="38156" y="67667"/>
                  </a:lnTo>
                  <a:lnTo>
                    <a:pt x="0" y="105829"/>
                  </a:lnTo>
                  <a:lnTo>
                    <a:pt x="18522" y="124338"/>
                  </a:lnTo>
                  <a:lnTo>
                    <a:pt x="64335" y="78537"/>
                  </a:lnTo>
                  <a:lnTo>
                    <a:pt x="64335" y="78537"/>
                  </a:lnTo>
                  <a:lnTo>
                    <a:pt x="64335" y="0"/>
                  </a:lnTo>
                  <a:lnTo>
                    <a:pt x="3815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62" name="Dowolny kształt: kształt 1161"/>
            <p:cNvSpPr/>
            <p:nvPr/>
          </p:nvSpPr>
          <p:spPr>
            <a:xfrm>
              <a:off x="9549304" y="157074"/>
              <a:ext cx="78537" cy="65447"/>
            </a:xfrm>
            <a:custGeom>
              <a:avLst/>
              <a:gdLst>
                <a:gd name="connsiteX0" fmla="*/ 39269 w 78537"/>
                <a:gd name="connsiteY0" fmla="*/ 39269 h 65447"/>
                <a:gd name="connsiteX1" fmla="*/ 26179 w 78537"/>
                <a:gd name="connsiteY1" fmla="*/ 26179 h 65447"/>
                <a:gd name="connsiteX2" fmla="*/ 26179 w 78537"/>
                <a:gd name="connsiteY2" fmla="*/ 0 h 65447"/>
                <a:gd name="connsiteX3" fmla="*/ 0 w 78537"/>
                <a:gd name="connsiteY3" fmla="*/ 0 h 65447"/>
                <a:gd name="connsiteX4" fmla="*/ 0 w 78537"/>
                <a:gd name="connsiteY4" fmla="*/ 39269 h 65447"/>
                <a:gd name="connsiteX5" fmla="*/ 26179 w 78537"/>
                <a:gd name="connsiteY5" fmla="*/ 65448 h 65447"/>
                <a:gd name="connsiteX6" fmla="*/ 78537 w 78537"/>
                <a:gd name="connsiteY6" fmla="*/ 65448 h 65447"/>
                <a:gd name="connsiteX7" fmla="*/ 78537 w 78537"/>
                <a:gd name="connsiteY7" fmla="*/ 39269 h 65447"/>
                <a:gd name="connsiteX8" fmla="*/ 39269 w 78537"/>
                <a:gd name="connsiteY8" fmla="*/ 3926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65447">
                  <a:moveTo>
                    <a:pt x="39269" y="39269"/>
                  </a:moveTo>
                  <a:lnTo>
                    <a:pt x="26179" y="26179"/>
                  </a:lnTo>
                  <a:lnTo>
                    <a:pt x="26179" y="0"/>
                  </a:lnTo>
                  <a:lnTo>
                    <a:pt x="0" y="0"/>
                  </a:lnTo>
                  <a:lnTo>
                    <a:pt x="0" y="39269"/>
                  </a:lnTo>
                  <a:lnTo>
                    <a:pt x="26179" y="65448"/>
                  </a:lnTo>
                  <a:lnTo>
                    <a:pt x="78537" y="65448"/>
                  </a:lnTo>
                  <a:lnTo>
                    <a:pt x="78537" y="39269"/>
                  </a:lnTo>
                  <a:lnTo>
                    <a:pt x="39269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163" name="Dowolny kształt: kształt 1162"/>
          <p:cNvSpPr/>
          <p:nvPr userDrawn="1"/>
        </p:nvSpPr>
        <p:spPr>
          <a:xfrm>
            <a:off x="16254719" y="4010407"/>
            <a:ext cx="616316" cy="616302"/>
          </a:xfrm>
          <a:custGeom>
            <a:avLst/>
            <a:gdLst>
              <a:gd name="connsiteX0" fmla="*/ 314150 w 314156"/>
              <a:gd name="connsiteY0" fmla="*/ 26179 h 314149"/>
              <a:gd name="connsiteX1" fmla="*/ 287971 w 314156"/>
              <a:gd name="connsiteY1" fmla="*/ 0 h 314149"/>
              <a:gd name="connsiteX2" fmla="*/ 26179 w 314156"/>
              <a:gd name="connsiteY2" fmla="*/ 0 h 314149"/>
              <a:gd name="connsiteX3" fmla="*/ 0 w 314156"/>
              <a:gd name="connsiteY3" fmla="*/ 26179 h 314149"/>
              <a:gd name="connsiteX4" fmla="*/ 0 w 314156"/>
              <a:gd name="connsiteY4" fmla="*/ 235612 h 314149"/>
              <a:gd name="connsiteX5" fmla="*/ 26179 w 314156"/>
              <a:gd name="connsiteY5" fmla="*/ 261791 h 314149"/>
              <a:gd name="connsiteX6" fmla="*/ 235625 w 314156"/>
              <a:gd name="connsiteY6" fmla="*/ 261791 h 314149"/>
              <a:gd name="connsiteX7" fmla="*/ 287977 w 314156"/>
              <a:gd name="connsiteY7" fmla="*/ 314150 h 314149"/>
              <a:gd name="connsiteX8" fmla="*/ 314156 w 314156"/>
              <a:gd name="connsiteY8" fmla="*/ 287971 h 314149"/>
              <a:gd name="connsiteX9" fmla="*/ 314156 w 314156"/>
              <a:gd name="connsiteY9" fmla="*/ 26179 h 314149"/>
              <a:gd name="connsiteX10" fmla="*/ 246464 w 314156"/>
              <a:gd name="connsiteY10" fmla="*/ 235612 h 314149"/>
              <a:gd name="connsiteX11" fmla="*/ 26179 w 314156"/>
              <a:gd name="connsiteY11" fmla="*/ 235612 h 314149"/>
              <a:gd name="connsiteX12" fmla="*/ 26179 w 314156"/>
              <a:gd name="connsiteY12" fmla="*/ 26179 h 314149"/>
              <a:gd name="connsiteX13" fmla="*/ 287971 w 314156"/>
              <a:gd name="connsiteY13" fmla="*/ 26179 h 314149"/>
              <a:gd name="connsiteX14" fmla="*/ 287971 w 314156"/>
              <a:gd name="connsiteY14" fmla="*/ 277119 h 314149"/>
              <a:gd name="connsiteX15" fmla="*/ 246464 w 314156"/>
              <a:gd name="connsiteY15" fmla="*/ 235612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156" h="314149">
                <a:moveTo>
                  <a:pt x="314150" y="26179"/>
                </a:moveTo>
                <a:lnTo>
                  <a:pt x="287971" y="0"/>
                </a:lnTo>
                <a:lnTo>
                  <a:pt x="26179" y="0"/>
                </a:lnTo>
                <a:lnTo>
                  <a:pt x="0" y="26179"/>
                </a:lnTo>
                <a:lnTo>
                  <a:pt x="0" y="235612"/>
                </a:lnTo>
                <a:lnTo>
                  <a:pt x="26179" y="261791"/>
                </a:lnTo>
                <a:lnTo>
                  <a:pt x="235625" y="261791"/>
                </a:lnTo>
                <a:lnTo>
                  <a:pt x="287977" y="314150"/>
                </a:lnTo>
                <a:lnTo>
                  <a:pt x="314156" y="287971"/>
                </a:lnTo>
                <a:lnTo>
                  <a:pt x="314156" y="26179"/>
                </a:lnTo>
                <a:close/>
                <a:moveTo>
                  <a:pt x="246464" y="235612"/>
                </a:moveTo>
                <a:lnTo>
                  <a:pt x="26179" y="235612"/>
                </a:lnTo>
                <a:lnTo>
                  <a:pt x="26179" y="26179"/>
                </a:lnTo>
                <a:lnTo>
                  <a:pt x="287971" y="26179"/>
                </a:lnTo>
                <a:lnTo>
                  <a:pt x="287971" y="277119"/>
                </a:lnTo>
                <a:lnTo>
                  <a:pt x="246464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164" name="Dowolny kształt: kształt 1163"/>
          <p:cNvSpPr/>
          <p:nvPr userDrawn="1"/>
        </p:nvSpPr>
        <p:spPr>
          <a:xfrm>
            <a:off x="16922380" y="4010407"/>
            <a:ext cx="616302" cy="616302"/>
          </a:xfrm>
          <a:custGeom>
            <a:avLst/>
            <a:gdLst>
              <a:gd name="connsiteX0" fmla="*/ 287971 w 314149"/>
              <a:gd name="connsiteY0" fmla="*/ 0 h 314149"/>
              <a:gd name="connsiteX1" fmla="*/ 26179 w 314149"/>
              <a:gd name="connsiteY1" fmla="*/ 0 h 314149"/>
              <a:gd name="connsiteX2" fmla="*/ 0 w 314149"/>
              <a:gd name="connsiteY2" fmla="*/ 26179 h 314149"/>
              <a:gd name="connsiteX3" fmla="*/ 0 w 314149"/>
              <a:gd name="connsiteY3" fmla="*/ 235612 h 314149"/>
              <a:gd name="connsiteX4" fmla="*/ 26179 w 314149"/>
              <a:gd name="connsiteY4" fmla="*/ 261791 h 314149"/>
              <a:gd name="connsiteX5" fmla="*/ 235625 w 314149"/>
              <a:gd name="connsiteY5" fmla="*/ 261791 h 314149"/>
              <a:gd name="connsiteX6" fmla="*/ 287971 w 314149"/>
              <a:gd name="connsiteY6" fmla="*/ 314150 h 314149"/>
              <a:gd name="connsiteX7" fmla="*/ 314150 w 314149"/>
              <a:gd name="connsiteY7" fmla="*/ 287971 h 314149"/>
              <a:gd name="connsiteX8" fmla="*/ 314150 w 314149"/>
              <a:gd name="connsiteY8" fmla="*/ 26179 h 314149"/>
              <a:gd name="connsiteX9" fmla="*/ 287971 w 314149"/>
              <a:gd name="connsiteY9" fmla="*/ 0 h 314149"/>
              <a:gd name="connsiteX10" fmla="*/ 287971 w 314149"/>
              <a:gd name="connsiteY10" fmla="*/ 277119 h 314149"/>
              <a:gd name="connsiteX11" fmla="*/ 246464 w 314149"/>
              <a:gd name="connsiteY11" fmla="*/ 235612 h 314149"/>
              <a:gd name="connsiteX12" fmla="*/ 26179 w 314149"/>
              <a:gd name="connsiteY12" fmla="*/ 235612 h 314149"/>
              <a:gd name="connsiteX13" fmla="*/ 144077 w 314149"/>
              <a:gd name="connsiteY13" fmla="*/ 26179 h 314149"/>
              <a:gd name="connsiteX14" fmla="*/ 287971 w 314149"/>
              <a:gd name="connsiteY14" fmla="*/ 26179 h 314149"/>
              <a:gd name="connsiteX15" fmla="*/ 287971 w 314149"/>
              <a:gd name="connsiteY15" fmla="*/ 277119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149" h="314149">
                <a:moveTo>
                  <a:pt x="287971" y="0"/>
                </a:moveTo>
                <a:lnTo>
                  <a:pt x="26179" y="0"/>
                </a:lnTo>
                <a:lnTo>
                  <a:pt x="0" y="26179"/>
                </a:lnTo>
                <a:lnTo>
                  <a:pt x="0" y="235612"/>
                </a:lnTo>
                <a:lnTo>
                  <a:pt x="26179" y="261791"/>
                </a:lnTo>
                <a:lnTo>
                  <a:pt x="235625" y="261791"/>
                </a:lnTo>
                <a:lnTo>
                  <a:pt x="287971" y="314150"/>
                </a:lnTo>
                <a:lnTo>
                  <a:pt x="314150" y="287971"/>
                </a:lnTo>
                <a:lnTo>
                  <a:pt x="314150" y="26179"/>
                </a:lnTo>
                <a:lnTo>
                  <a:pt x="287971" y="0"/>
                </a:lnTo>
                <a:close/>
                <a:moveTo>
                  <a:pt x="287971" y="277119"/>
                </a:moveTo>
                <a:lnTo>
                  <a:pt x="246464" y="235612"/>
                </a:lnTo>
                <a:lnTo>
                  <a:pt x="26179" y="235612"/>
                </a:lnTo>
                <a:lnTo>
                  <a:pt x="144077" y="26179"/>
                </a:lnTo>
                <a:lnTo>
                  <a:pt x="287971" y="26179"/>
                </a:lnTo>
                <a:lnTo>
                  <a:pt x="287971" y="277119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165" name="Grupa 1164"/>
          <p:cNvGrpSpPr/>
          <p:nvPr userDrawn="1"/>
        </p:nvGrpSpPr>
        <p:grpSpPr>
          <a:xfrm>
            <a:off x="34650617" y="210522"/>
            <a:ext cx="374530" cy="616302"/>
            <a:chOff x="11792464" y="2199381"/>
            <a:chExt cx="190910" cy="314149"/>
          </a:xfrm>
        </p:grpSpPr>
        <p:sp>
          <p:nvSpPr>
            <p:cNvPr id="1166" name="Dowolny kształt: kształt 1165"/>
            <p:cNvSpPr/>
            <p:nvPr/>
          </p:nvSpPr>
          <p:spPr>
            <a:xfrm>
              <a:off x="11792464" y="2199381"/>
              <a:ext cx="190910" cy="209433"/>
            </a:xfrm>
            <a:custGeom>
              <a:avLst/>
              <a:gdLst>
                <a:gd name="connsiteX0" fmla="*/ 164732 w 190910"/>
                <a:gd name="connsiteY0" fmla="*/ 34903 h 209433"/>
                <a:gd name="connsiteX1" fmla="*/ 164732 w 190910"/>
                <a:gd name="connsiteY1" fmla="*/ 96117 h 209433"/>
                <a:gd name="connsiteX2" fmla="*/ 153082 w 190910"/>
                <a:gd name="connsiteY2" fmla="*/ 96117 h 209433"/>
                <a:gd name="connsiteX3" fmla="*/ 153082 w 190910"/>
                <a:gd name="connsiteY3" fmla="*/ 17455 h 209433"/>
                <a:gd name="connsiteX4" fmla="*/ 126903 w 190910"/>
                <a:gd name="connsiteY4" fmla="*/ 17455 h 209433"/>
                <a:gd name="connsiteX5" fmla="*/ 126903 w 190910"/>
                <a:gd name="connsiteY5" fmla="*/ 96117 h 209433"/>
                <a:gd name="connsiteX6" fmla="*/ 115253 w 190910"/>
                <a:gd name="connsiteY6" fmla="*/ 96117 h 209433"/>
                <a:gd name="connsiteX7" fmla="*/ 115253 w 190910"/>
                <a:gd name="connsiteY7" fmla="*/ 0 h 209433"/>
                <a:gd name="connsiteX8" fmla="*/ 89074 w 190910"/>
                <a:gd name="connsiteY8" fmla="*/ 0 h 209433"/>
                <a:gd name="connsiteX9" fmla="*/ 89074 w 190910"/>
                <a:gd name="connsiteY9" fmla="*/ 96117 h 209433"/>
                <a:gd name="connsiteX10" fmla="*/ 77425 w 190910"/>
                <a:gd name="connsiteY10" fmla="*/ 96117 h 209433"/>
                <a:gd name="connsiteX11" fmla="*/ 77425 w 190910"/>
                <a:gd name="connsiteY11" fmla="*/ 17455 h 209433"/>
                <a:gd name="connsiteX12" fmla="*/ 51246 w 190910"/>
                <a:gd name="connsiteY12" fmla="*/ 17455 h 209433"/>
                <a:gd name="connsiteX13" fmla="*/ 51246 w 190910"/>
                <a:gd name="connsiteY13" fmla="*/ 96117 h 209433"/>
                <a:gd name="connsiteX14" fmla="*/ 51246 w 190910"/>
                <a:gd name="connsiteY14" fmla="*/ 139620 h 209433"/>
                <a:gd name="connsiteX15" fmla="*/ 17540 w 190910"/>
                <a:gd name="connsiteY15" fmla="*/ 104841 h 209433"/>
                <a:gd name="connsiteX16" fmla="*/ 0 w 190910"/>
                <a:gd name="connsiteY16" fmla="*/ 120777 h 209433"/>
                <a:gd name="connsiteX17" fmla="*/ 60015 w 190910"/>
                <a:gd name="connsiteY17" fmla="*/ 209433 h 209433"/>
                <a:gd name="connsiteX18" fmla="*/ 190911 w 190910"/>
                <a:gd name="connsiteY18" fmla="*/ 209433 h 209433"/>
                <a:gd name="connsiteX19" fmla="*/ 190911 w 190910"/>
                <a:gd name="connsiteY19" fmla="*/ 96117 h 209433"/>
                <a:gd name="connsiteX20" fmla="*/ 190911 w 190910"/>
                <a:gd name="connsiteY20" fmla="*/ 34903 h 209433"/>
                <a:gd name="connsiteX21" fmla="*/ 164732 w 190910"/>
                <a:gd name="connsiteY21" fmla="*/ 34903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0910" h="209433">
                  <a:moveTo>
                    <a:pt x="164732" y="34903"/>
                  </a:moveTo>
                  <a:lnTo>
                    <a:pt x="164732" y="96117"/>
                  </a:lnTo>
                  <a:lnTo>
                    <a:pt x="153082" y="96117"/>
                  </a:lnTo>
                  <a:lnTo>
                    <a:pt x="153082" y="17455"/>
                  </a:lnTo>
                  <a:lnTo>
                    <a:pt x="126903" y="17455"/>
                  </a:lnTo>
                  <a:lnTo>
                    <a:pt x="126903" y="96117"/>
                  </a:lnTo>
                  <a:lnTo>
                    <a:pt x="115253" y="96117"/>
                  </a:lnTo>
                  <a:lnTo>
                    <a:pt x="115253" y="0"/>
                  </a:lnTo>
                  <a:lnTo>
                    <a:pt x="89074" y="0"/>
                  </a:lnTo>
                  <a:lnTo>
                    <a:pt x="89074" y="96117"/>
                  </a:lnTo>
                  <a:lnTo>
                    <a:pt x="77425" y="96117"/>
                  </a:lnTo>
                  <a:lnTo>
                    <a:pt x="77425" y="17455"/>
                  </a:lnTo>
                  <a:lnTo>
                    <a:pt x="51246" y="17455"/>
                  </a:lnTo>
                  <a:lnTo>
                    <a:pt x="51246" y="96117"/>
                  </a:lnTo>
                  <a:lnTo>
                    <a:pt x="51246" y="139620"/>
                  </a:lnTo>
                  <a:lnTo>
                    <a:pt x="17540" y="104841"/>
                  </a:lnTo>
                  <a:lnTo>
                    <a:pt x="0" y="120777"/>
                  </a:lnTo>
                  <a:lnTo>
                    <a:pt x="60015" y="209433"/>
                  </a:lnTo>
                  <a:lnTo>
                    <a:pt x="190911" y="209433"/>
                  </a:lnTo>
                  <a:lnTo>
                    <a:pt x="190911" y="96117"/>
                  </a:lnTo>
                  <a:lnTo>
                    <a:pt x="190911" y="34903"/>
                  </a:lnTo>
                  <a:lnTo>
                    <a:pt x="164732" y="3490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67" name="Dowolny kształt: kształt 1166"/>
            <p:cNvSpPr/>
            <p:nvPr/>
          </p:nvSpPr>
          <p:spPr>
            <a:xfrm>
              <a:off x="11852479" y="2408814"/>
              <a:ext cx="130895" cy="104716"/>
            </a:xfrm>
            <a:custGeom>
              <a:avLst/>
              <a:gdLst>
                <a:gd name="connsiteX0" fmla="*/ 0 w 130895"/>
                <a:gd name="connsiteY0" fmla="*/ 52738 h 104716"/>
                <a:gd name="connsiteX1" fmla="*/ 0 w 130895"/>
                <a:gd name="connsiteY1" fmla="*/ 104717 h 104716"/>
                <a:gd name="connsiteX2" fmla="*/ 130896 w 130895"/>
                <a:gd name="connsiteY2" fmla="*/ 104507 h 104716"/>
                <a:gd name="connsiteX3" fmla="*/ 130896 w 130895"/>
                <a:gd name="connsiteY3" fmla="*/ 0 h 104716"/>
                <a:gd name="connsiteX4" fmla="*/ 0 w 130895"/>
                <a:gd name="connsiteY4" fmla="*/ 52738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5" h="104716">
                  <a:moveTo>
                    <a:pt x="0" y="52738"/>
                  </a:moveTo>
                  <a:lnTo>
                    <a:pt x="0" y="104717"/>
                  </a:lnTo>
                  <a:lnTo>
                    <a:pt x="130896" y="104507"/>
                  </a:lnTo>
                  <a:lnTo>
                    <a:pt x="130896" y="0"/>
                  </a:lnTo>
                  <a:lnTo>
                    <a:pt x="0" y="5273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68" name="Dowolny kształt: kształt 1167"/>
            <p:cNvSpPr/>
            <p:nvPr/>
          </p:nvSpPr>
          <p:spPr>
            <a:xfrm>
              <a:off x="11859024" y="2421904"/>
              <a:ext cx="19634" cy="19634"/>
            </a:xfrm>
            <a:custGeom>
              <a:avLst/>
              <a:gdLst>
                <a:gd name="connsiteX0" fmla="*/ 19634 w 19634"/>
                <a:gd name="connsiteY0" fmla="*/ 9817 h 19634"/>
                <a:gd name="connsiteX1" fmla="*/ 9817 w 19634"/>
                <a:gd name="connsiteY1" fmla="*/ 19634 h 19634"/>
                <a:gd name="connsiteX2" fmla="*/ 0 w 19634"/>
                <a:gd name="connsiteY2" fmla="*/ 9817 h 19634"/>
                <a:gd name="connsiteX3" fmla="*/ 9817 w 19634"/>
                <a:gd name="connsiteY3" fmla="*/ 0 h 19634"/>
                <a:gd name="connsiteX4" fmla="*/ 19634 w 19634"/>
                <a:gd name="connsiteY4" fmla="*/ 9817 h 19634"/>
                <a:gd name="connsiteX5" fmla="*/ 19634 w 19634"/>
                <a:gd name="connsiteY5" fmla="*/ 9817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4" h="19634">
                  <a:moveTo>
                    <a:pt x="19634" y="9817"/>
                  </a:moveTo>
                  <a:cubicBezTo>
                    <a:pt x="19634" y="15236"/>
                    <a:pt x="15184" y="19634"/>
                    <a:pt x="9817" y="19634"/>
                  </a:cubicBezTo>
                  <a:cubicBezTo>
                    <a:pt x="4385" y="19634"/>
                    <a:pt x="0" y="15236"/>
                    <a:pt x="0" y="9817"/>
                  </a:cubicBezTo>
                  <a:cubicBezTo>
                    <a:pt x="0" y="4398"/>
                    <a:pt x="4385" y="0"/>
                    <a:pt x="9817" y="0"/>
                  </a:cubicBezTo>
                  <a:cubicBezTo>
                    <a:pt x="15184" y="0"/>
                    <a:pt x="19634" y="4398"/>
                    <a:pt x="19634" y="9817"/>
                  </a:cubicBezTo>
                  <a:lnTo>
                    <a:pt x="19634" y="98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169" name="Dowolny kształt: kształt 1168"/>
          <p:cNvSpPr/>
          <p:nvPr userDrawn="1"/>
        </p:nvSpPr>
        <p:spPr>
          <a:xfrm>
            <a:off x="30840575" y="-4001540"/>
            <a:ext cx="616302" cy="462227"/>
          </a:xfrm>
          <a:custGeom>
            <a:avLst/>
            <a:gdLst>
              <a:gd name="connsiteX0" fmla="*/ 170164 w 314149"/>
              <a:gd name="connsiteY0" fmla="*/ 0 h 235612"/>
              <a:gd name="connsiteX1" fmla="*/ 143985 w 314149"/>
              <a:gd name="connsiteY1" fmla="*/ 0 h 235612"/>
              <a:gd name="connsiteX2" fmla="*/ 0 w 314149"/>
              <a:gd name="connsiteY2" fmla="*/ 78537 h 235612"/>
              <a:gd name="connsiteX3" fmla="*/ 0 w 314149"/>
              <a:gd name="connsiteY3" fmla="*/ 91627 h 235612"/>
              <a:gd name="connsiteX4" fmla="*/ 52358 w 314149"/>
              <a:gd name="connsiteY4" fmla="*/ 120188 h 235612"/>
              <a:gd name="connsiteX5" fmla="*/ 52358 w 314149"/>
              <a:gd name="connsiteY5" fmla="*/ 183254 h 235612"/>
              <a:gd name="connsiteX6" fmla="*/ 157075 w 314149"/>
              <a:gd name="connsiteY6" fmla="*/ 235612 h 235612"/>
              <a:gd name="connsiteX7" fmla="*/ 261791 w 314149"/>
              <a:gd name="connsiteY7" fmla="*/ 183254 h 235612"/>
              <a:gd name="connsiteX8" fmla="*/ 261791 w 314149"/>
              <a:gd name="connsiteY8" fmla="*/ 120188 h 235612"/>
              <a:gd name="connsiteX9" fmla="*/ 287971 w 314149"/>
              <a:gd name="connsiteY9" fmla="*/ 105908 h 235612"/>
              <a:gd name="connsiteX10" fmla="*/ 287971 w 314149"/>
              <a:gd name="connsiteY10" fmla="*/ 183254 h 235612"/>
              <a:gd name="connsiteX11" fmla="*/ 301060 w 314149"/>
              <a:gd name="connsiteY11" fmla="*/ 196344 h 235612"/>
              <a:gd name="connsiteX12" fmla="*/ 314150 w 314149"/>
              <a:gd name="connsiteY12" fmla="*/ 183254 h 235612"/>
              <a:gd name="connsiteX13" fmla="*/ 314150 w 314149"/>
              <a:gd name="connsiteY13" fmla="*/ 78537 h 235612"/>
              <a:gd name="connsiteX14" fmla="*/ 170164 w 314149"/>
              <a:gd name="connsiteY14" fmla="*/ 0 h 235612"/>
              <a:gd name="connsiteX15" fmla="*/ 163489 w 314149"/>
              <a:gd name="connsiteY15" fmla="*/ 143985 h 235612"/>
              <a:gd name="connsiteX16" fmla="*/ 150661 w 314149"/>
              <a:gd name="connsiteY16" fmla="*/ 143985 h 235612"/>
              <a:gd name="connsiteX17" fmla="*/ 42672 w 314149"/>
              <a:gd name="connsiteY17" fmla="*/ 85082 h 235612"/>
              <a:gd name="connsiteX18" fmla="*/ 150661 w 314149"/>
              <a:gd name="connsiteY18" fmla="*/ 26179 h 235612"/>
              <a:gd name="connsiteX19" fmla="*/ 163489 w 314149"/>
              <a:gd name="connsiteY19" fmla="*/ 26179 h 235612"/>
              <a:gd name="connsiteX20" fmla="*/ 271478 w 314149"/>
              <a:gd name="connsiteY20" fmla="*/ 85082 h 235612"/>
              <a:gd name="connsiteX21" fmla="*/ 163489 w 314149"/>
              <a:gd name="connsiteY21" fmla="*/ 143985 h 23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4149" h="235612">
                <a:moveTo>
                  <a:pt x="170164" y="0"/>
                </a:moveTo>
                <a:lnTo>
                  <a:pt x="143985" y="0"/>
                </a:lnTo>
                <a:lnTo>
                  <a:pt x="0" y="78537"/>
                </a:lnTo>
                <a:lnTo>
                  <a:pt x="0" y="91627"/>
                </a:lnTo>
                <a:lnTo>
                  <a:pt x="52358" y="120188"/>
                </a:lnTo>
                <a:lnTo>
                  <a:pt x="52358" y="183254"/>
                </a:lnTo>
                <a:lnTo>
                  <a:pt x="157075" y="235612"/>
                </a:lnTo>
                <a:lnTo>
                  <a:pt x="261791" y="183254"/>
                </a:lnTo>
                <a:lnTo>
                  <a:pt x="261791" y="120188"/>
                </a:lnTo>
                <a:lnTo>
                  <a:pt x="287971" y="105908"/>
                </a:lnTo>
                <a:lnTo>
                  <a:pt x="287971" y="183254"/>
                </a:lnTo>
                <a:lnTo>
                  <a:pt x="301060" y="196344"/>
                </a:lnTo>
                <a:lnTo>
                  <a:pt x="314150" y="183254"/>
                </a:lnTo>
                <a:lnTo>
                  <a:pt x="314150" y="78537"/>
                </a:lnTo>
                <a:lnTo>
                  <a:pt x="170164" y="0"/>
                </a:lnTo>
                <a:close/>
                <a:moveTo>
                  <a:pt x="163489" y="143985"/>
                </a:moveTo>
                <a:lnTo>
                  <a:pt x="150661" y="143985"/>
                </a:lnTo>
                <a:lnTo>
                  <a:pt x="42672" y="85082"/>
                </a:lnTo>
                <a:lnTo>
                  <a:pt x="150661" y="26179"/>
                </a:lnTo>
                <a:lnTo>
                  <a:pt x="163489" y="26179"/>
                </a:lnTo>
                <a:lnTo>
                  <a:pt x="271478" y="85082"/>
                </a:lnTo>
                <a:lnTo>
                  <a:pt x="163489" y="14398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170" name="Dowolny kształt: kształt 1169"/>
          <p:cNvSpPr/>
          <p:nvPr userDrawn="1"/>
        </p:nvSpPr>
        <p:spPr>
          <a:xfrm>
            <a:off x="31508237" y="-4001540"/>
            <a:ext cx="616302" cy="462227"/>
          </a:xfrm>
          <a:custGeom>
            <a:avLst/>
            <a:gdLst>
              <a:gd name="connsiteX0" fmla="*/ 170164 w 314149"/>
              <a:gd name="connsiteY0" fmla="*/ 0 h 235612"/>
              <a:gd name="connsiteX1" fmla="*/ 143985 w 314149"/>
              <a:gd name="connsiteY1" fmla="*/ 0 h 235612"/>
              <a:gd name="connsiteX2" fmla="*/ 0 w 314149"/>
              <a:gd name="connsiteY2" fmla="*/ 78537 h 235612"/>
              <a:gd name="connsiteX3" fmla="*/ 0 w 314149"/>
              <a:gd name="connsiteY3" fmla="*/ 91627 h 235612"/>
              <a:gd name="connsiteX4" fmla="*/ 52358 w 314149"/>
              <a:gd name="connsiteY4" fmla="*/ 120188 h 235612"/>
              <a:gd name="connsiteX5" fmla="*/ 52358 w 314149"/>
              <a:gd name="connsiteY5" fmla="*/ 183254 h 235612"/>
              <a:gd name="connsiteX6" fmla="*/ 157075 w 314149"/>
              <a:gd name="connsiteY6" fmla="*/ 235612 h 235612"/>
              <a:gd name="connsiteX7" fmla="*/ 261791 w 314149"/>
              <a:gd name="connsiteY7" fmla="*/ 183254 h 235612"/>
              <a:gd name="connsiteX8" fmla="*/ 261791 w 314149"/>
              <a:gd name="connsiteY8" fmla="*/ 120188 h 235612"/>
              <a:gd name="connsiteX9" fmla="*/ 287971 w 314149"/>
              <a:gd name="connsiteY9" fmla="*/ 105908 h 235612"/>
              <a:gd name="connsiteX10" fmla="*/ 287971 w 314149"/>
              <a:gd name="connsiteY10" fmla="*/ 183254 h 235612"/>
              <a:gd name="connsiteX11" fmla="*/ 301060 w 314149"/>
              <a:gd name="connsiteY11" fmla="*/ 196344 h 235612"/>
              <a:gd name="connsiteX12" fmla="*/ 314150 w 314149"/>
              <a:gd name="connsiteY12" fmla="*/ 183254 h 235612"/>
              <a:gd name="connsiteX13" fmla="*/ 314150 w 314149"/>
              <a:gd name="connsiteY13" fmla="*/ 78537 h 235612"/>
              <a:gd name="connsiteX14" fmla="*/ 170164 w 314149"/>
              <a:gd name="connsiteY14" fmla="*/ 0 h 235612"/>
              <a:gd name="connsiteX15" fmla="*/ 235612 w 314149"/>
              <a:gd name="connsiteY15" fmla="*/ 167075 h 235612"/>
              <a:gd name="connsiteX16" fmla="*/ 157075 w 314149"/>
              <a:gd name="connsiteY16" fmla="*/ 206344 h 235612"/>
              <a:gd name="connsiteX17" fmla="*/ 78537 w 314149"/>
              <a:gd name="connsiteY17" fmla="*/ 167075 h 235612"/>
              <a:gd name="connsiteX18" fmla="*/ 78537 w 314149"/>
              <a:gd name="connsiteY18" fmla="*/ 134469 h 235612"/>
              <a:gd name="connsiteX19" fmla="*/ 143985 w 314149"/>
              <a:gd name="connsiteY19" fmla="*/ 170171 h 235612"/>
              <a:gd name="connsiteX20" fmla="*/ 170164 w 314149"/>
              <a:gd name="connsiteY20" fmla="*/ 170171 h 235612"/>
              <a:gd name="connsiteX21" fmla="*/ 235612 w 314149"/>
              <a:gd name="connsiteY21" fmla="*/ 134469 h 235612"/>
              <a:gd name="connsiteX22" fmla="*/ 235612 w 314149"/>
              <a:gd name="connsiteY22" fmla="*/ 167075 h 23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4149" h="235612">
                <a:moveTo>
                  <a:pt x="170164" y="0"/>
                </a:moveTo>
                <a:lnTo>
                  <a:pt x="143985" y="0"/>
                </a:lnTo>
                <a:lnTo>
                  <a:pt x="0" y="78537"/>
                </a:lnTo>
                <a:lnTo>
                  <a:pt x="0" y="91627"/>
                </a:lnTo>
                <a:lnTo>
                  <a:pt x="52358" y="120188"/>
                </a:lnTo>
                <a:lnTo>
                  <a:pt x="52358" y="183254"/>
                </a:lnTo>
                <a:lnTo>
                  <a:pt x="157075" y="235612"/>
                </a:lnTo>
                <a:lnTo>
                  <a:pt x="261791" y="183254"/>
                </a:lnTo>
                <a:lnTo>
                  <a:pt x="261791" y="120188"/>
                </a:lnTo>
                <a:lnTo>
                  <a:pt x="287971" y="105908"/>
                </a:lnTo>
                <a:lnTo>
                  <a:pt x="287971" y="183254"/>
                </a:lnTo>
                <a:lnTo>
                  <a:pt x="301060" y="196344"/>
                </a:lnTo>
                <a:lnTo>
                  <a:pt x="314150" y="183254"/>
                </a:lnTo>
                <a:lnTo>
                  <a:pt x="314150" y="78537"/>
                </a:lnTo>
                <a:lnTo>
                  <a:pt x="170164" y="0"/>
                </a:lnTo>
                <a:close/>
                <a:moveTo>
                  <a:pt x="235612" y="167075"/>
                </a:moveTo>
                <a:lnTo>
                  <a:pt x="157075" y="206344"/>
                </a:lnTo>
                <a:lnTo>
                  <a:pt x="78537" y="167075"/>
                </a:lnTo>
                <a:lnTo>
                  <a:pt x="78537" y="134469"/>
                </a:lnTo>
                <a:lnTo>
                  <a:pt x="143985" y="170171"/>
                </a:lnTo>
                <a:lnTo>
                  <a:pt x="170164" y="170171"/>
                </a:lnTo>
                <a:lnTo>
                  <a:pt x="235612" y="134469"/>
                </a:lnTo>
                <a:lnTo>
                  <a:pt x="235612" y="16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171" name="Grafika 52"/>
          <p:cNvGrpSpPr/>
          <p:nvPr userDrawn="1"/>
        </p:nvGrpSpPr>
        <p:grpSpPr>
          <a:xfrm>
            <a:off x="16254807" y="10816356"/>
            <a:ext cx="616110" cy="435617"/>
            <a:chOff x="2415533" y="7605514"/>
            <a:chExt cx="314051" cy="222048"/>
          </a:xfrm>
          <a:solidFill>
            <a:srgbClr val="212E39"/>
          </a:solidFill>
        </p:grpSpPr>
        <p:sp>
          <p:nvSpPr>
            <p:cNvPr id="1172" name="Dowolny kształt: kształt 1171"/>
            <p:cNvSpPr/>
            <p:nvPr/>
          </p:nvSpPr>
          <p:spPr>
            <a:xfrm>
              <a:off x="2527698" y="7764127"/>
              <a:ext cx="89729" cy="63435"/>
            </a:xfrm>
            <a:custGeom>
              <a:avLst/>
              <a:gdLst>
                <a:gd name="connsiteX0" fmla="*/ 0 w 89729"/>
                <a:gd name="connsiteY0" fmla="*/ 18604 h 63435"/>
                <a:gd name="connsiteX1" fmla="*/ 89729 w 89729"/>
                <a:gd name="connsiteY1" fmla="*/ 18604 h 63435"/>
                <a:gd name="connsiteX2" fmla="*/ 44865 w 89729"/>
                <a:gd name="connsiteY2" fmla="*/ 63436 h 63435"/>
                <a:gd name="connsiteX3" fmla="*/ 0 w 89729"/>
                <a:gd name="connsiteY3" fmla="*/ 18604 h 6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729" h="63435">
                  <a:moveTo>
                    <a:pt x="0" y="18604"/>
                  </a:moveTo>
                  <a:cubicBezTo>
                    <a:pt x="24779" y="-6201"/>
                    <a:pt x="64950" y="-6201"/>
                    <a:pt x="89729" y="18604"/>
                  </a:cubicBezTo>
                  <a:lnTo>
                    <a:pt x="44865" y="63436"/>
                  </a:lnTo>
                  <a:lnTo>
                    <a:pt x="0" y="1860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73" name="Dowolny kształt: kształt 1172"/>
            <p:cNvSpPr/>
            <p:nvPr/>
          </p:nvSpPr>
          <p:spPr>
            <a:xfrm>
              <a:off x="2527698" y="7764127"/>
              <a:ext cx="89729" cy="63435"/>
            </a:xfrm>
            <a:custGeom>
              <a:avLst/>
              <a:gdLst>
                <a:gd name="connsiteX0" fmla="*/ 0 w 89729"/>
                <a:gd name="connsiteY0" fmla="*/ 18604 h 63435"/>
                <a:gd name="connsiteX1" fmla="*/ 89729 w 89729"/>
                <a:gd name="connsiteY1" fmla="*/ 18604 h 63435"/>
                <a:gd name="connsiteX2" fmla="*/ 44865 w 89729"/>
                <a:gd name="connsiteY2" fmla="*/ 63436 h 63435"/>
                <a:gd name="connsiteX3" fmla="*/ 0 w 89729"/>
                <a:gd name="connsiteY3" fmla="*/ 18604 h 6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729" h="63435">
                  <a:moveTo>
                    <a:pt x="0" y="18604"/>
                  </a:moveTo>
                  <a:cubicBezTo>
                    <a:pt x="24779" y="-6201"/>
                    <a:pt x="64950" y="-6201"/>
                    <a:pt x="89729" y="18604"/>
                  </a:cubicBezTo>
                  <a:lnTo>
                    <a:pt x="44865" y="63436"/>
                  </a:lnTo>
                  <a:lnTo>
                    <a:pt x="0" y="1860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74" name="Dowolny kształt: kształt 1173"/>
            <p:cNvSpPr/>
            <p:nvPr/>
          </p:nvSpPr>
          <p:spPr>
            <a:xfrm>
              <a:off x="2471616" y="7684821"/>
              <a:ext cx="201887" cy="75461"/>
            </a:xfrm>
            <a:custGeom>
              <a:avLst/>
              <a:gdLst>
                <a:gd name="connsiteX0" fmla="*/ 0 w 201887"/>
                <a:gd name="connsiteY0" fmla="*/ 41821 h 75461"/>
                <a:gd name="connsiteX1" fmla="*/ 33647 w 201887"/>
                <a:gd name="connsiteY1" fmla="*/ 75462 h 75461"/>
                <a:gd name="connsiteX2" fmla="*/ 168240 w 201887"/>
                <a:gd name="connsiteY2" fmla="*/ 75462 h 75461"/>
                <a:gd name="connsiteX3" fmla="*/ 201887 w 201887"/>
                <a:gd name="connsiteY3" fmla="*/ 41821 h 75461"/>
                <a:gd name="connsiteX4" fmla="*/ 0 w 201887"/>
                <a:gd name="connsiteY4" fmla="*/ 41821 h 7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87" h="75461">
                  <a:moveTo>
                    <a:pt x="0" y="41821"/>
                  </a:moveTo>
                  <a:lnTo>
                    <a:pt x="33647" y="75462"/>
                  </a:lnTo>
                  <a:cubicBezTo>
                    <a:pt x="70815" y="38287"/>
                    <a:pt x="131072" y="38287"/>
                    <a:pt x="168240" y="75462"/>
                  </a:cubicBezTo>
                  <a:lnTo>
                    <a:pt x="201887" y="41821"/>
                  </a:lnTo>
                  <a:cubicBezTo>
                    <a:pt x="146139" y="-13940"/>
                    <a:pt x="55748" y="-13940"/>
                    <a:pt x="0" y="41821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75" name="Dowolny kształt: kształt 1174"/>
            <p:cNvSpPr/>
            <p:nvPr/>
          </p:nvSpPr>
          <p:spPr>
            <a:xfrm>
              <a:off x="2415533" y="7605514"/>
              <a:ext cx="314051" cy="98679"/>
            </a:xfrm>
            <a:custGeom>
              <a:avLst/>
              <a:gdLst>
                <a:gd name="connsiteX0" fmla="*/ 7 w 314051"/>
                <a:gd name="connsiteY0" fmla="*/ 65039 h 98679"/>
                <a:gd name="connsiteX1" fmla="*/ 33653 w 314051"/>
                <a:gd name="connsiteY1" fmla="*/ 98679 h 98679"/>
                <a:gd name="connsiteX2" fmla="*/ 280405 w 314051"/>
                <a:gd name="connsiteY2" fmla="*/ 98679 h 98679"/>
                <a:gd name="connsiteX3" fmla="*/ 314052 w 314051"/>
                <a:gd name="connsiteY3" fmla="*/ 65039 h 98679"/>
                <a:gd name="connsiteX4" fmla="*/ 0 w 314051"/>
                <a:gd name="connsiteY4" fmla="*/ 65039 h 9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051" h="98679">
                  <a:moveTo>
                    <a:pt x="7" y="65039"/>
                  </a:moveTo>
                  <a:lnTo>
                    <a:pt x="33653" y="98679"/>
                  </a:lnTo>
                  <a:cubicBezTo>
                    <a:pt x="101791" y="30548"/>
                    <a:pt x="212267" y="30548"/>
                    <a:pt x="280405" y="98679"/>
                  </a:cubicBezTo>
                  <a:lnTo>
                    <a:pt x="314052" y="65039"/>
                  </a:lnTo>
                  <a:cubicBezTo>
                    <a:pt x="227327" y="-21680"/>
                    <a:pt x="86725" y="-21680"/>
                    <a:pt x="0" y="6503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176" name="Dowolny kształt: kształt 1175"/>
          <p:cNvSpPr/>
          <p:nvPr userDrawn="1"/>
        </p:nvSpPr>
        <p:spPr>
          <a:xfrm>
            <a:off x="16922380" y="10687029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286812 w 314149"/>
              <a:gd name="connsiteY5" fmla="*/ 139600 h 314149"/>
              <a:gd name="connsiteX6" fmla="*/ 226371 w 314149"/>
              <a:gd name="connsiteY6" fmla="*/ 139600 h 314149"/>
              <a:gd name="connsiteX7" fmla="*/ 190303 w 314149"/>
              <a:gd name="connsiteY7" fmla="*/ 30433 h 314149"/>
              <a:gd name="connsiteX8" fmla="*/ 249625 w 314149"/>
              <a:gd name="connsiteY8" fmla="*/ 64531 h 314149"/>
              <a:gd name="connsiteX9" fmla="*/ 286806 w 314149"/>
              <a:gd name="connsiteY9" fmla="*/ 139600 h 314149"/>
              <a:gd name="connsiteX10" fmla="*/ 157075 w 314149"/>
              <a:gd name="connsiteY10" fmla="*/ 274881 h 314149"/>
              <a:gd name="connsiteX11" fmla="*/ 131269 w 314149"/>
              <a:gd name="connsiteY11" fmla="*/ 247458 h 314149"/>
              <a:gd name="connsiteX12" fmla="*/ 114017 w 314149"/>
              <a:gd name="connsiteY12" fmla="*/ 174550 h 314149"/>
              <a:gd name="connsiteX13" fmla="*/ 200133 w 314149"/>
              <a:gd name="connsiteY13" fmla="*/ 174550 h 314149"/>
              <a:gd name="connsiteX14" fmla="*/ 182881 w 314149"/>
              <a:gd name="connsiteY14" fmla="*/ 247458 h 314149"/>
              <a:gd name="connsiteX15" fmla="*/ 157075 w 314149"/>
              <a:gd name="connsiteY15" fmla="*/ 274881 h 314149"/>
              <a:gd name="connsiteX16" fmla="*/ 114017 w 314149"/>
              <a:gd name="connsiteY16" fmla="*/ 139600 h 314149"/>
              <a:gd name="connsiteX17" fmla="*/ 131269 w 314149"/>
              <a:gd name="connsiteY17" fmla="*/ 66692 h 314149"/>
              <a:gd name="connsiteX18" fmla="*/ 157075 w 314149"/>
              <a:gd name="connsiteY18" fmla="*/ 39269 h 314149"/>
              <a:gd name="connsiteX19" fmla="*/ 182881 w 314149"/>
              <a:gd name="connsiteY19" fmla="*/ 66692 h 314149"/>
              <a:gd name="connsiteX20" fmla="*/ 200133 w 314149"/>
              <a:gd name="connsiteY20" fmla="*/ 139600 h 314149"/>
              <a:gd name="connsiteX21" fmla="*/ 114017 w 314149"/>
              <a:gd name="connsiteY21" fmla="*/ 139600 h 314149"/>
              <a:gd name="connsiteX22" fmla="*/ 64519 w 314149"/>
              <a:gd name="connsiteY22" fmla="*/ 64531 h 314149"/>
              <a:gd name="connsiteX23" fmla="*/ 123840 w 314149"/>
              <a:gd name="connsiteY23" fmla="*/ 30433 h 314149"/>
              <a:gd name="connsiteX24" fmla="*/ 87772 w 314149"/>
              <a:gd name="connsiteY24" fmla="*/ 139600 h 314149"/>
              <a:gd name="connsiteX25" fmla="*/ 27331 w 314149"/>
              <a:gd name="connsiteY25" fmla="*/ 139600 h 314149"/>
              <a:gd name="connsiteX26" fmla="*/ 64512 w 314149"/>
              <a:gd name="connsiteY26" fmla="*/ 64531 h 314149"/>
              <a:gd name="connsiteX27" fmla="*/ 27338 w 314149"/>
              <a:gd name="connsiteY27" fmla="*/ 174550 h 314149"/>
              <a:gd name="connsiteX28" fmla="*/ 87779 w 314149"/>
              <a:gd name="connsiteY28" fmla="*/ 174550 h 314149"/>
              <a:gd name="connsiteX29" fmla="*/ 123847 w 314149"/>
              <a:gd name="connsiteY29" fmla="*/ 283716 h 314149"/>
              <a:gd name="connsiteX30" fmla="*/ 64525 w 314149"/>
              <a:gd name="connsiteY30" fmla="*/ 249618 h 314149"/>
              <a:gd name="connsiteX31" fmla="*/ 27344 w 314149"/>
              <a:gd name="connsiteY31" fmla="*/ 174550 h 314149"/>
              <a:gd name="connsiteX32" fmla="*/ 249638 w 314149"/>
              <a:gd name="connsiteY32" fmla="*/ 249618 h 314149"/>
              <a:gd name="connsiteX33" fmla="*/ 190316 w 314149"/>
              <a:gd name="connsiteY33" fmla="*/ 283716 h 314149"/>
              <a:gd name="connsiteX34" fmla="*/ 226384 w 314149"/>
              <a:gd name="connsiteY34" fmla="*/ 174550 h 314149"/>
              <a:gd name="connsiteX35" fmla="*/ 286825 w 314149"/>
              <a:gd name="connsiteY35" fmla="*/ 174550 h 314149"/>
              <a:gd name="connsiteX36" fmla="*/ 249644 w 314149"/>
              <a:gd name="connsiteY36" fmla="*/ 24961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56"/>
                  <a:pt x="0" y="157075"/>
                </a:cubicBezTo>
                <a:cubicBezTo>
                  <a:pt x="0" y="243793"/>
                  <a:pt x="70324" y="314150"/>
                  <a:pt x="157075" y="314150"/>
                </a:cubicBezTo>
                <a:cubicBezTo>
                  <a:pt x="243826" y="314150"/>
                  <a:pt x="314150" y="243793"/>
                  <a:pt x="314150" y="157075"/>
                </a:cubicBezTo>
                <a:cubicBezTo>
                  <a:pt x="314150" y="70356"/>
                  <a:pt x="243826" y="0"/>
                  <a:pt x="157075" y="0"/>
                </a:cubicBezTo>
                <a:close/>
                <a:moveTo>
                  <a:pt x="286812" y="139600"/>
                </a:moveTo>
                <a:lnTo>
                  <a:pt x="226371" y="139600"/>
                </a:lnTo>
                <a:cubicBezTo>
                  <a:pt x="223603" y="92347"/>
                  <a:pt x="209734" y="52162"/>
                  <a:pt x="190303" y="30433"/>
                </a:cubicBezTo>
                <a:cubicBezTo>
                  <a:pt x="212548" y="36193"/>
                  <a:pt x="232942" y="47842"/>
                  <a:pt x="249625" y="64531"/>
                </a:cubicBezTo>
                <a:cubicBezTo>
                  <a:pt x="270182" y="85082"/>
                  <a:pt x="283055" y="111261"/>
                  <a:pt x="286806" y="139600"/>
                </a:cubicBezTo>
                <a:close/>
                <a:moveTo>
                  <a:pt x="157075" y="274881"/>
                </a:moveTo>
                <a:cubicBezTo>
                  <a:pt x="150844" y="274881"/>
                  <a:pt x="140451" y="266373"/>
                  <a:pt x="131269" y="247458"/>
                </a:cubicBezTo>
                <a:cubicBezTo>
                  <a:pt x="121890" y="228151"/>
                  <a:pt x="115830" y="202234"/>
                  <a:pt x="114017" y="174550"/>
                </a:cubicBezTo>
                <a:lnTo>
                  <a:pt x="200133" y="174550"/>
                </a:lnTo>
                <a:cubicBezTo>
                  <a:pt x="198320" y="202234"/>
                  <a:pt x="192260" y="228086"/>
                  <a:pt x="182881" y="247458"/>
                </a:cubicBezTo>
                <a:cubicBezTo>
                  <a:pt x="173699" y="266373"/>
                  <a:pt x="163306" y="274881"/>
                  <a:pt x="157075" y="274881"/>
                </a:cubicBezTo>
                <a:close/>
                <a:moveTo>
                  <a:pt x="114017" y="139600"/>
                </a:moveTo>
                <a:cubicBezTo>
                  <a:pt x="115830" y="111916"/>
                  <a:pt x="121890" y="85999"/>
                  <a:pt x="131269" y="66692"/>
                </a:cubicBezTo>
                <a:cubicBezTo>
                  <a:pt x="140451" y="47712"/>
                  <a:pt x="150844" y="39269"/>
                  <a:pt x="157075" y="39269"/>
                </a:cubicBezTo>
                <a:cubicBezTo>
                  <a:pt x="163306" y="39269"/>
                  <a:pt x="173699" y="47712"/>
                  <a:pt x="182881" y="66692"/>
                </a:cubicBezTo>
                <a:cubicBezTo>
                  <a:pt x="192260" y="85999"/>
                  <a:pt x="198320" y="111916"/>
                  <a:pt x="200133" y="139600"/>
                </a:cubicBezTo>
                <a:lnTo>
                  <a:pt x="114017" y="139600"/>
                </a:lnTo>
                <a:close/>
                <a:moveTo>
                  <a:pt x="64519" y="64531"/>
                </a:moveTo>
                <a:cubicBezTo>
                  <a:pt x="81201" y="47842"/>
                  <a:pt x="101601" y="36193"/>
                  <a:pt x="123840" y="30433"/>
                </a:cubicBezTo>
                <a:cubicBezTo>
                  <a:pt x="104409" y="52162"/>
                  <a:pt x="90541" y="92347"/>
                  <a:pt x="87772" y="139600"/>
                </a:cubicBezTo>
                <a:lnTo>
                  <a:pt x="27331" y="139600"/>
                </a:lnTo>
                <a:cubicBezTo>
                  <a:pt x="31088" y="111261"/>
                  <a:pt x="43955" y="85082"/>
                  <a:pt x="64512" y="64531"/>
                </a:cubicBezTo>
                <a:close/>
                <a:moveTo>
                  <a:pt x="27338" y="174550"/>
                </a:moveTo>
                <a:lnTo>
                  <a:pt x="87779" y="174550"/>
                </a:lnTo>
                <a:cubicBezTo>
                  <a:pt x="90547" y="221803"/>
                  <a:pt x="104415" y="261988"/>
                  <a:pt x="123847" y="283716"/>
                </a:cubicBezTo>
                <a:cubicBezTo>
                  <a:pt x="101601" y="277957"/>
                  <a:pt x="81208" y="266308"/>
                  <a:pt x="64525" y="249618"/>
                </a:cubicBezTo>
                <a:cubicBezTo>
                  <a:pt x="43968" y="229067"/>
                  <a:pt x="31094" y="202888"/>
                  <a:pt x="27344" y="174550"/>
                </a:cubicBezTo>
                <a:close/>
                <a:moveTo>
                  <a:pt x="249638" y="249618"/>
                </a:moveTo>
                <a:cubicBezTo>
                  <a:pt x="232955" y="266308"/>
                  <a:pt x="212555" y="277957"/>
                  <a:pt x="190316" y="283716"/>
                </a:cubicBezTo>
                <a:cubicBezTo>
                  <a:pt x="209747" y="261988"/>
                  <a:pt x="223616" y="221803"/>
                  <a:pt x="226384" y="174550"/>
                </a:cubicBezTo>
                <a:lnTo>
                  <a:pt x="286825" y="174550"/>
                </a:lnTo>
                <a:cubicBezTo>
                  <a:pt x="283069" y="202888"/>
                  <a:pt x="270201" y="229067"/>
                  <a:pt x="249644" y="249618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177" name="Dowolny kształt: kształt 1176"/>
          <p:cNvSpPr/>
          <p:nvPr userDrawn="1"/>
        </p:nvSpPr>
        <p:spPr>
          <a:xfrm>
            <a:off x="17590043" y="10687029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286812 w 314149"/>
              <a:gd name="connsiteY5" fmla="*/ 139600 h 314149"/>
              <a:gd name="connsiteX6" fmla="*/ 226371 w 314149"/>
              <a:gd name="connsiteY6" fmla="*/ 139600 h 314149"/>
              <a:gd name="connsiteX7" fmla="*/ 190335 w 314149"/>
              <a:gd name="connsiteY7" fmla="*/ 30433 h 314149"/>
              <a:gd name="connsiteX8" fmla="*/ 249631 w 314149"/>
              <a:gd name="connsiteY8" fmla="*/ 64531 h 314149"/>
              <a:gd name="connsiteX9" fmla="*/ 286812 w 314149"/>
              <a:gd name="connsiteY9" fmla="*/ 139600 h 314149"/>
              <a:gd name="connsiteX10" fmla="*/ 157075 w 314149"/>
              <a:gd name="connsiteY10" fmla="*/ 274881 h 314149"/>
              <a:gd name="connsiteX11" fmla="*/ 131269 w 314149"/>
              <a:gd name="connsiteY11" fmla="*/ 247458 h 314149"/>
              <a:gd name="connsiteX12" fmla="*/ 114017 w 314149"/>
              <a:gd name="connsiteY12" fmla="*/ 174550 h 314149"/>
              <a:gd name="connsiteX13" fmla="*/ 200133 w 314149"/>
              <a:gd name="connsiteY13" fmla="*/ 174550 h 314149"/>
              <a:gd name="connsiteX14" fmla="*/ 182881 w 314149"/>
              <a:gd name="connsiteY14" fmla="*/ 247458 h 314149"/>
              <a:gd name="connsiteX15" fmla="*/ 157075 w 314149"/>
              <a:gd name="connsiteY15" fmla="*/ 274881 h 314149"/>
              <a:gd name="connsiteX16" fmla="*/ 114017 w 314149"/>
              <a:gd name="connsiteY16" fmla="*/ 139600 h 314149"/>
              <a:gd name="connsiteX17" fmla="*/ 131269 w 314149"/>
              <a:gd name="connsiteY17" fmla="*/ 66626 h 314149"/>
              <a:gd name="connsiteX18" fmla="*/ 157075 w 314149"/>
              <a:gd name="connsiteY18" fmla="*/ 39269 h 314149"/>
              <a:gd name="connsiteX19" fmla="*/ 182881 w 314149"/>
              <a:gd name="connsiteY19" fmla="*/ 66626 h 314149"/>
              <a:gd name="connsiteX20" fmla="*/ 200133 w 314149"/>
              <a:gd name="connsiteY20" fmla="*/ 139600 h 314149"/>
              <a:gd name="connsiteX21" fmla="*/ 114017 w 314149"/>
              <a:gd name="connsiteY21" fmla="*/ 139600 h 314149"/>
              <a:gd name="connsiteX22" fmla="*/ 249631 w 314149"/>
              <a:gd name="connsiteY22" fmla="*/ 249618 h 314149"/>
              <a:gd name="connsiteX23" fmla="*/ 190335 w 314149"/>
              <a:gd name="connsiteY23" fmla="*/ 283716 h 314149"/>
              <a:gd name="connsiteX24" fmla="*/ 226371 w 314149"/>
              <a:gd name="connsiteY24" fmla="*/ 174550 h 314149"/>
              <a:gd name="connsiteX25" fmla="*/ 286812 w 314149"/>
              <a:gd name="connsiteY25" fmla="*/ 174550 h 314149"/>
              <a:gd name="connsiteX26" fmla="*/ 249631 w 314149"/>
              <a:gd name="connsiteY26" fmla="*/ 24961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56"/>
                  <a:pt x="0" y="157075"/>
                </a:cubicBezTo>
                <a:cubicBezTo>
                  <a:pt x="0" y="243793"/>
                  <a:pt x="70324" y="314150"/>
                  <a:pt x="157075" y="314150"/>
                </a:cubicBezTo>
                <a:cubicBezTo>
                  <a:pt x="243826" y="314150"/>
                  <a:pt x="314150" y="243793"/>
                  <a:pt x="314150" y="157075"/>
                </a:cubicBezTo>
                <a:cubicBezTo>
                  <a:pt x="314150" y="70356"/>
                  <a:pt x="243826" y="0"/>
                  <a:pt x="157075" y="0"/>
                </a:cubicBezTo>
                <a:close/>
                <a:moveTo>
                  <a:pt x="286812" y="139600"/>
                </a:moveTo>
                <a:lnTo>
                  <a:pt x="226371" y="139600"/>
                </a:lnTo>
                <a:cubicBezTo>
                  <a:pt x="223603" y="92347"/>
                  <a:pt x="209754" y="52162"/>
                  <a:pt x="190335" y="30433"/>
                </a:cubicBezTo>
                <a:cubicBezTo>
                  <a:pt x="212568" y="36193"/>
                  <a:pt x="232955" y="47842"/>
                  <a:pt x="249631" y="64531"/>
                </a:cubicBezTo>
                <a:cubicBezTo>
                  <a:pt x="270188" y="85082"/>
                  <a:pt x="283062" y="111261"/>
                  <a:pt x="286812" y="139600"/>
                </a:cubicBezTo>
                <a:close/>
                <a:moveTo>
                  <a:pt x="157075" y="274881"/>
                </a:moveTo>
                <a:cubicBezTo>
                  <a:pt x="150844" y="274881"/>
                  <a:pt x="140451" y="266438"/>
                  <a:pt x="131269" y="247458"/>
                </a:cubicBezTo>
                <a:cubicBezTo>
                  <a:pt x="121890" y="228151"/>
                  <a:pt x="115830" y="202234"/>
                  <a:pt x="114017" y="174550"/>
                </a:cubicBezTo>
                <a:lnTo>
                  <a:pt x="200133" y="174550"/>
                </a:lnTo>
                <a:cubicBezTo>
                  <a:pt x="198320" y="202234"/>
                  <a:pt x="192260" y="228151"/>
                  <a:pt x="182881" y="247458"/>
                </a:cubicBezTo>
                <a:cubicBezTo>
                  <a:pt x="173699" y="266438"/>
                  <a:pt x="163306" y="274881"/>
                  <a:pt x="157075" y="274881"/>
                </a:cubicBezTo>
                <a:close/>
                <a:moveTo>
                  <a:pt x="114017" y="139600"/>
                </a:moveTo>
                <a:cubicBezTo>
                  <a:pt x="115830" y="111916"/>
                  <a:pt x="121890" y="85999"/>
                  <a:pt x="131269" y="66626"/>
                </a:cubicBezTo>
                <a:cubicBezTo>
                  <a:pt x="140451" y="47712"/>
                  <a:pt x="150844" y="39269"/>
                  <a:pt x="157075" y="39269"/>
                </a:cubicBezTo>
                <a:cubicBezTo>
                  <a:pt x="163306" y="39269"/>
                  <a:pt x="173699" y="47712"/>
                  <a:pt x="182881" y="66626"/>
                </a:cubicBezTo>
                <a:cubicBezTo>
                  <a:pt x="192260" y="85999"/>
                  <a:pt x="198320" y="111916"/>
                  <a:pt x="200133" y="139600"/>
                </a:cubicBezTo>
                <a:lnTo>
                  <a:pt x="114017" y="139600"/>
                </a:lnTo>
                <a:close/>
                <a:moveTo>
                  <a:pt x="249631" y="249618"/>
                </a:moveTo>
                <a:cubicBezTo>
                  <a:pt x="232955" y="266308"/>
                  <a:pt x="212568" y="277891"/>
                  <a:pt x="190335" y="283716"/>
                </a:cubicBezTo>
                <a:cubicBezTo>
                  <a:pt x="209754" y="261988"/>
                  <a:pt x="223603" y="221737"/>
                  <a:pt x="226371" y="174550"/>
                </a:cubicBezTo>
                <a:lnTo>
                  <a:pt x="286812" y="174550"/>
                </a:lnTo>
                <a:cubicBezTo>
                  <a:pt x="283055" y="202888"/>
                  <a:pt x="270188" y="229067"/>
                  <a:pt x="249631" y="249618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178" name="Grafika 52"/>
          <p:cNvGrpSpPr/>
          <p:nvPr userDrawn="1"/>
        </p:nvGrpSpPr>
        <p:grpSpPr>
          <a:xfrm>
            <a:off x="22700229" y="4703748"/>
            <a:ext cx="616302" cy="590546"/>
            <a:chOff x="5700970" y="4489722"/>
            <a:chExt cx="314149" cy="301020"/>
          </a:xfrm>
          <a:solidFill>
            <a:srgbClr val="212E39"/>
          </a:solidFill>
        </p:grpSpPr>
        <p:sp>
          <p:nvSpPr>
            <p:cNvPr id="1179" name="Dowolny kształt: kształt 1178"/>
            <p:cNvSpPr/>
            <p:nvPr/>
          </p:nvSpPr>
          <p:spPr>
            <a:xfrm>
              <a:off x="5700970" y="4489722"/>
              <a:ext cx="314149" cy="301020"/>
            </a:xfrm>
            <a:custGeom>
              <a:avLst/>
              <a:gdLst>
                <a:gd name="connsiteX0" fmla="*/ 261791 w 314149"/>
                <a:gd name="connsiteY0" fmla="*/ 39269 h 301020"/>
                <a:gd name="connsiteX1" fmla="*/ 261791 w 314149"/>
                <a:gd name="connsiteY1" fmla="*/ 0 h 301020"/>
                <a:gd name="connsiteX2" fmla="*/ 235612 w 314149"/>
                <a:gd name="connsiteY2" fmla="*/ 0 h 301020"/>
                <a:gd name="connsiteX3" fmla="*/ 235612 w 314149"/>
                <a:gd name="connsiteY3" fmla="*/ 39269 h 301020"/>
                <a:gd name="connsiteX4" fmla="*/ 170164 w 314149"/>
                <a:gd name="connsiteY4" fmla="*/ 39269 h 301020"/>
                <a:gd name="connsiteX5" fmla="*/ 170164 w 314149"/>
                <a:gd name="connsiteY5" fmla="*/ 0 h 301020"/>
                <a:gd name="connsiteX6" fmla="*/ 143985 w 314149"/>
                <a:gd name="connsiteY6" fmla="*/ 0 h 301020"/>
                <a:gd name="connsiteX7" fmla="*/ 143985 w 314149"/>
                <a:gd name="connsiteY7" fmla="*/ 39269 h 301020"/>
                <a:gd name="connsiteX8" fmla="*/ 78537 w 314149"/>
                <a:gd name="connsiteY8" fmla="*/ 39269 h 301020"/>
                <a:gd name="connsiteX9" fmla="*/ 78537 w 314149"/>
                <a:gd name="connsiteY9" fmla="*/ 0 h 301020"/>
                <a:gd name="connsiteX10" fmla="*/ 52358 w 314149"/>
                <a:gd name="connsiteY10" fmla="*/ 0 h 301020"/>
                <a:gd name="connsiteX11" fmla="*/ 52358 w 314149"/>
                <a:gd name="connsiteY11" fmla="*/ 39269 h 301020"/>
                <a:gd name="connsiteX12" fmla="*/ 0 w 314149"/>
                <a:gd name="connsiteY12" fmla="*/ 39269 h 301020"/>
                <a:gd name="connsiteX13" fmla="*/ 0 w 314149"/>
                <a:gd name="connsiteY13" fmla="*/ 287931 h 301020"/>
                <a:gd name="connsiteX14" fmla="*/ 13090 w 314149"/>
                <a:gd name="connsiteY14" fmla="*/ 301021 h 301020"/>
                <a:gd name="connsiteX15" fmla="*/ 301060 w 314149"/>
                <a:gd name="connsiteY15" fmla="*/ 301021 h 301020"/>
                <a:gd name="connsiteX16" fmla="*/ 314150 w 314149"/>
                <a:gd name="connsiteY16" fmla="*/ 287931 h 301020"/>
                <a:gd name="connsiteX17" fmla="*/ 314150 w 314149"/>
                <a:gd name="connsiteY17" fmla="*/ 39269 h 301020"/>
                <a:gd name="connsiteX18" fmla="*/ 261791 w 314149"/>
                <a:gd name="connsiteY18" fmla="*/ 39269 h 301020"/>
                <a:gd name="connsiteX19" fmla="*/ 287971 w 314149"/>
                <a:gd name="connsiteY19" fmla="*/ 274842 h 301020"/>
                <a:gd name="connsiteX20" fmla="*/ 26179 w 314149"/>
                <a:gd name="connsiteY20" fmla="*/ 274842 h 301020"/>
                <a:gd name="connsiteX21" fmla="*/ 26179 w 314149"/>
                <a:gd name="connsiteY21" fmla="*/ 104717 h 301020"/>
                <a:gd name="connsiteX22" fmla="*/ 287971 w 314149"/>
                <a:gd name="connsiteY22" fmla="*/ 104717 h 301020"/>
                <a:gd name="connsiteX23" fmla="*/ 287971 w 314149"/>
                <a:gd name="connsiteY23" fmla="*/ 274842 h 30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4149" h="301020">
                  <a:moveTo>
                    <a:pt x="261791" y="39269"/>
                  </a:moveTo>
                  <a:lnTo>
                    <a:pt x="261791" y="0"/>
                  </a:lnTo>
                  <a:lnTo>
                    <a:pt x="235612" y="0"/>
                  </a:lnTo>
                  <a:lnTo>
                    <a:pt x="235612" y="39269"/>
                  </a:lnTo>
                  <a:lnTo>
                    <a:pt x="170164" y="39269"/>
                  </a:lnTo>
                  <a:lnTo>
                    <a:pt x="170164" y="0"/>
                  </a:lnTo>
                  <a:lnTo>
                    <a:pt x="143985" y="0"/>
                  </a:lnTo>
                  <a:lnTo>
                    <a:pt x="143985" y="39269"/>
                  </a:lnTo>
                  <a:lnTo>
                    <a:pt x="78537" y="39269"/>
                  </a:lnTo>
                  <a:lnTo>
                    <a:pt x="78537" y="0"/>
                  </a:lnTo>
                  <a:lnTo>
                    <a:pt x="52358" y="0"/>
                  </a:lnTo>
                  <a:lnTo>
                    <a:pt x="52358" y="39269"/>
                  </a:lnTo>
                  <a:lnTo>
                    <a:pt x="0" y="39269"/>
                  </a:lnTo>
                  <a:lnTo>
                    <a:pt x="0" y="287931"/>
                  </a:lnTo>
                  <a:lnTo>
                    <a:pt x="13090" y="301021"/>
                  </a:lnTo>
                  <a:lnTo>
                    <a:pt x="301060" y="301021"/>
                  </a:lnTo>
                  <a:lnTo>
                    <a:pt x="314150" y="287931"/>
                  </a:lnTo>
                  <a:lnTo>
                    <a:pt x="314150" y="39269"/>
                  </a:lnTo>
                  <a:lnTo>
                    <a:pt x="261791" y="39269"/>
                  </a:lnTo>
                  <a:close/>
                  <a:moveTo>
                    <a:pt x="287971" y="274842"/>
                  </a:moveTo>
                  <a:lnTo>
                    <a:pt x="26179" y="274842"/>
                  </a:lnTo>
                  <a:lnTo>
                    <a:pt x="26179" y="104717"/>
                  </a:lnTo>
                  <a:lnTo>
                    <a:pt x="287971" y="104717"/>
                  </a:lnTo>
                  <a:lnTo>
                    <a:pt x="287971" y="27484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80" name="Dowolny kształt: kształt 1179"/>
            <p:cNvSpPr/>
            <p:nvPr/>
          </p:nvSpPr>
          <p:spPr>
            <a:xfrm>
              <a:off x="5779507" y="4620618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81" name="Dowolny kształt: kształt 1180"/>
            <p:cNvSpPr/>
            <p:nvPr/>
          </p:nvSpPr>
          <p:spPr>
            <a:xfrm>
              <a:off x="5779507" y="4725334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82" name="Dowolny kształt: kształt 1181"/>
            <p:cNvSpPr/>
            <p:nvPr/>
          </p:nvSpPr>
          <p:spPr>
            <a:xfrm>
              <a:off x="5831866" y="4646797"/>
              <a:ext cx="26179" cy="78537"/>
            </a:xfrm>
            <a:custGeom>
              <a:avLst/>
              <a:gdLst>
                <a:gd name="connsiteX0" fmla="*/ 0 w 26179"/>
                <a:gd name="connsiteY0" fmla="*/ 0 h 78537"/>
                <a:gd name="connsiteX1" fmla="*/ 26179 w 26179"/>
                <a:gd name="connsiteY1" fmla="*/ 0 h 78537"/>
                <a:gd name="connsiteX2" fmla="*/ 26179 w 26179"/>
                <a:gd name="connsiteY2" fmla="*/ 78537 h 78537"/>
                <a:gd name="connsiteX3" fmla="*/ 0 w 26179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78537">
                  <a:moveTo>
                    <a:pt x="0" y="0"/>
                  </a:move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83" name="Dowolny kształt: kształt 1182"/>
            <p:cNvSpPr/>
            <p:nvPr/>
          </p:nvSpPr>
          <p:spPr>
            <a:xfrm>
              <a:off x="5753328" y="4646797"/>
              <a:ext cx="26179" cy="78537"/>
            </a:xfrm>
            <a:custGeom>
              <a:avLst/>
              <a:gdLst>
                <a:gd name="connsiteX0" fmla="*/ 0 w 26179"/>
                <a:gd name="connsiteY0" fmla="*/ 0 h 78537"/>
                <a:gd name="connsiteX1" fmla="*/ 26179 w 26179"/>
                <a:gd name="connsiteY1" fmla="*/ 0 h 78537"/>
                <a:gd name="connsiteX2" fmla="*/ 26179 w 26179"/>
                <a:gd name="connsiteY2" fmla="*/ 78537 h 78537"/>
                <a:gd name="connsiteX3" fmla="*/ 0 w 26179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78537">
                  <a:moveTo>
                    <a:pt x="0" y="0"/>
                  </a:move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84" name="Dowolny kształt: kształt 1183"/>
            <p:cNvSpPr/>
            <p:nvPr/>
          </p:nvSpPr>
          <p:spPr>
            <a:xfrm>
              <a:off x="5884420" y="4646830"/>
              <a:ext cx="25982" cy="26146"/>
            </a:xfrm>
            <a:custGeom>
              <a:avLst/>
              <a:gdLst>
                <a:gd name="connsiteX0" fmla="*/ 0 w 25982"/>
                <a:gd name="connsiteY0" fmla="*/ 0 h 26146"/>
                <a:gd name="connsiteX1" fmla="*/ 25983 w 25982"/>
                <a:gd name="connsiteY1" fmla="*/ 0 h 26146"/>
                <a:gd name="connsiteX2" fmla="*/ 25983 w 25982"/>
                <a:gd name="connsiteY2" fmla="*/ 26146 h 26146"/>
                <a:gd name="connsiteX3" fmla="*/ 0 w 25982"/>
                <a:gd name="connsiteY3" fmla="*/ 26146 h 2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82" h="26146">
                  <a:moveTo>
                    <a:pt x="0" y="0"/>
                  </a:moveTo>
                  <a:lnTo>
                    <a:pt x="25983" y="0"/>
                  </a:lnTo>
                  <a:lnTo>
                    <a:pt x="25983" y="26146"/>
                  </a:lnTo>
                  <a:lnTo>
                    <a:pt x="0" y="261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85" name="Dowolny kształt: kształt 1184"/>
            <p:cNvSpPr/>
            <p:nvPr/>
          </p:nvSpPr>
          <p:spPr>
            <a:xfrm>
              <a:off x="5910501" y="4620618"/>
              <a:ext cx="25982" cy="130895"/>
            </a:xfrm>
            <a:custGeom>
              <a:avLst/>
              <a:gdLst>
                <a:gd name="connsiteX0" fmla="*/ 0 w 25982"/>
                <a:gd name="connsiteY0" fmla="*/ 0 h 130895"/>
                <a:gd name="connsiteX1" fmla="*/ 25983 w 25982"/>
                <a:gd name="connsiteY1" fmla="*/ 0 h 130895"/>
                <a:gd name="connsiteX2" fmla="*/ 25983 w 25982"/>
                <a:gd name="connsiteY2" fmla="*/ 130896 h 130895"/>
                <a:gd name="connsiteX3" fmla="*/ 0 w 25982"/>
                <a:gd name="connsiteY3" fmla="*/ 13089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82" h="130895">
                  <a:moveTo>
                    <a:pt x="0" y="0"/>
                  </a:moveTo>
                  <a:lnTo>
                    <a:pt x="25983" y="0"/>
                  </a:lnTo>
                  <a:lnTo>
                    <a:pt x="25983" y="130896"/>
                  </a:lnTo>
                  <a:lnTo>
                    <a:pt x="0" y="13089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86" name="Dowolny kształt: kształt 1185"/>
            <p:cNvSpPr/>
            <p:nvPr/>
          </p:nvSpPr>
          <p:spPr>
            <a:xfrm>
              <a:off x="5936582" y="4725334"/>
              <a:ext cx="26179" cy="26460"/>
            </a:xfrm>
            <a:custGeom>
              <a:avLst/>
              <a:gdLst>
                <a:gd name="connsiteX0" fmla="*/ 0 w 26179"/>
                <a:gd name="connsiteY0" fmla="*/ 0 h 26460"/>
                <a:gd name="connsiteX1" fmla="*/ 26179 w 26179"/>
                <a:gd name="connsiteY1" fmla="*/ 0 h 26460"/>
                <a:gd name="connsiteX2" fmla="*/ 26179 w 26179"/>
                <a:gd name="connsiteY2" fmla="*/ 26461 h 26460"/>
                <a:gd name="connsiteX3" fmla="*/ 0 w 26179"/>
                <a:gd name="connsiteY3" fmla="*/ 26461 h 2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460">
                  <a:moveTo>
                    <a:pt x="0" y="0"/>
                  </a:moveTo>
                  <a:lnTo>
                    <a:pt x="26179" y="0"/>
                  </a:lnTo>
                  <a:lnTo>
                    <a:pt x="26179" y="26461"/>
                  </a:lnTo>
                  <a:lnTo>
                    <a:pt x="0" y="2646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87" name="Dowolny kształt: kształt 1186"/>
            <p:cNvSpPr/>
            <p:nvPr/>
          </p:nvSpPr>
          <p:spPr>
            <a:xfrm>
              <a:off x="5884472" y="4725465"/>
              <a:ext cx="25936" cy="26048"/>
            </a:xfrm>
            <a:custGeom>
              <a:avLst/>
              <a:gdLst>
                <a:gd name="connsiteX0" fmla="*/ 0 w 25936"/>
                <a:gd name="connsiteY0" fmla="*/ 0 h 26048"/>
                <a:gd name="connsiteX1" fmla="*/ 25937 w 25936"/>
                <a:gd name="connsiteY1" fmla="*/ 0 h 26048"/>
                <a:gd name="connsiteX2" fmla="*/ 25937 w 25936"/>
                <a:gd name="connsiteY2" fmla="*/ 26048 h 26048"/>
                <a:gd name="connsiteX3" fmla="*/ 0 w 25936"/>
                <a:gd name="connsiteY3" fmla="*/ 26048 h 26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6" h="26048">
                  <a:moveTo>
                    <a:pt x="0" y="0"/>
                  </a:moveTo>
                  <a:lnTo>
                    <a:pt x="25937" y="0"/>
                  </a:lnTo>
                  <a:lnTo>
                    <a:pt x="25937" y="26048"/>
                  </a:lnTo>
                  <a:lnTo>
                    <a:pt x="0" y="260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88" name="Grafika 52"/>
          <p:cNvGrpSpPr/>
          <p:nvPr userDrawn="1"/>
        </p:nvGrpSpPr>
        <p:grpSpPr>
          <a:xfrm>
            <a:off x="22083924" y="4703748"/>
            <a:ext cx="513586" cy="590546"/>
            <a:chOff x="5386820" y="4489722"/>
            <a:chExt cx="261791" cy="301020"/>
          </a:xfrm>
          <a:solidFill>
            <a:srgbClr val="212E39"/>
          </a:solidFill>
        </p:grpSpPr>
        <p:sp>
          <p:nvSpPr>
            <p:cNvPr id="1189" name="Dowolny kształt: kształt 1188"/>
            <p:cNvSpPr/>
            <p:nvPr/>
          </p:nvSpPr>
          <p:spPr>
            <a:xfrm>
              <a:off x="5570074" y="4607528"/>
              <a:ext cx="52358" cy="52358"/>
            </a:xfrm>
            <a:custGeom>
              <a:avLst/>
              <a:gdLst>
                <a:gd name="connsiteX0" fmla="*/ 0 w 52358"/>
                <a:gd name="connsiteY0" fmla="*/ 52358 h 52358"/>
                <a:gd name="connsiteX1" fmla="*/ 52358 w 52358"/>
                <a:gd name="connsiteY1" fmla="*/ 0 h 52358"/>
                <a:gd name="connsiteX2" fmla="*/ 0 w 52358"/>
                <a:gd name="connsiteY2" fmla="*/ 0 h 52358"/>
                <a:gd name="connsiteX3" fmla="*/ 0 w 52358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52358">
                  <a:moveTo>
                    <a:pt x="0" y="52358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90" name="Dowolny kształt: kształt 1189"/>
            <p:cNvSpPr/>
            <p:nvPr/>
          </p:nvSpPr>
          <p:spPr>
            <a:xfrm>
              <a:off x="5570074" y="4659887"/>
              <a:ext cx="52358" cy="52358"/>
            </a:xfrm>
            <a:custGeom>
              <a:avLst/>
              <a:gdLst>
                <a:gd name="connsiteX0" fmla="*/ 0 w 52358"/>
                <a:gd name="connsiteY0" fmla="*/ 52358 h 52358"/>
                <a:gd name="connsiteX1" fmla="*/ 52358 w 52358"/>
                <a:gd name="connsiteY1" fmla="*/ 0 h 52358"/>
                <a:gd name="connsiteX2" fmla="*/ 0 w 52358"/>
                <a:gd name="connsiteY2" fmla="*/ 0 h 52358"/>
                <a:gd name="connsiteX3" fmla="*/ 0 w 52358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52358">
                  <a:moveTo>
                    <a:pt x="0" y="52358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91" name="Dowolny kształt: kształt 1190"/>
            <p:cNvSpPr/>
            <p:nvPr/>
          </p:nvSpPr>
          <p:spPr>
            <a:xfrm>
              <a:off x="5517716" y="4659887"/>
              <a:ext cx="52358" cy="52358"/>
            </a:xfrm>
            <a:custGeom>
              <a:avLst/>
              <a:gdLst>
                <a:gd name="connsiteX0" fmla="*/ 0 w 52358"/>
                <a:gd name="connsiteY0" fmla="*/ 0 h 52358"/>
                <a:gd name="connsiteX1" fmla="*/ 0 w 52358"/>
                <a:gd name="connsiteY1" fmla="*/ 52358 h 52358"/>
                <a:gd name="connsiteX2" fmla="*/ 52358 w 52358"/>
                <a:gd name="connsiteY2" fmla="*/ 0 h 52358"/>
                <a:gd name="connsiteX3" fmla="*/ 0 w 52358"/>
                <a:gd name="connsiteY3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52358">
                  <a:moveTo>
                    <a:pt x="0" y="0"/>
                  </a:moveTo>
                  <a:lnTo>
                    <a:pt x="0" y="52358"/>
                  </a:lnTo>
                  <a:lnTo>
                    <a:pt x="523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92" name="Dowolny kształt: kształt 1191"/>
            <p:cNvSpPr/>
            <p:nvPr/>
          </p:nvSpPr>
          <p:spPr>
            <a:xfrm>
              <a:off x="5386820" y="4489722"/>
              <a:ext cx="261791" cy="301020"/>
            </a:xfrm>
            <a:custGeom>
              <a:avLst/>
              <a:gdLst>
                <a:gd name="connsiteX0" fmla="*/ 235612 w 261791"/>
                <a:gd name="connsiteY0" fmla="*/ 39269 h 301020"/>
                <a:gd name="connsiteX1" fmla="*/ 235612 w 261791"/>
                <a:gd name="connsiteY1" fmla="*/ 0 h 301020"/>
                <a:gd name="connsiteX2" fmla="*/ 209433 w 261791"/>
                <a:gd name="connsiteY2" fmla="*/ 0 h 301020"/>
                <a:gd name="connsiteX3" fmla="*/ 209433 w 261791"/>
                <a:gd name="connsiteY3" fmla="*/ 39269 h 301020"/>
                <a:gd name="connsiteX4" fmla="*/ 143985 w 261791"/>
                <a:gd name="connsiteY4" fmla="*/ 39269 h 301020"/>
                <a:gd name="connsiteX5" fmla="*/ 143985 w 261791"/>
                <a:gd name="connsiteY5" fmla="*/ 0 h 301020"/>
                <a:gd name="connsiteX6" fmla="*/ 117806 w 261791"/>
                <a:gd name="connsiteY6" fmla="*/ 0 h 301020"/>
                <a:gd name="connsiteX7" fmla="*/ 117806 w 261791"/>
                <a:gd name="connsiteY7" fmla="*/ 39269 h 301020"/>
                <a:gd name="connsiteX8" fmla="*/ 52358 w 261791"/>
                <a:gd name="connsiteY8" fmla="*/ 39269 h 301020"/>
                <a:gd name="connsiteX9" fmla="*/ 52358 w 261791"/>
                <a:gd name="connsiteY9" fmla="*/ 0 h 301020"/>
                <a:gd name="connsiteX10" fmla="*/ 26179 w 261791"/>
                <a:gd name="connsiteY10" fmla="*/ 0 h 301020"/>
                <a:gd name="connsiteX11" fmla="*/ 26179 w 261791"/>
                <a:gd name="connsiteY11" fmla="*/ 39269 h 301020"/>
                <a:gd name="connsiteX12" fmla="*/ 0 w 261791"/>
                <a:gd name="connsiteY12" fmla="*/ 39269 h 301020"/>
                <a:gd name="connsiteX13" fmla="*/ 0 w 261791"/>
                <a:gd name="connsiteY13" fmla="*/ 287931 h 301020"/>
                <a:gd name="connsiteX14" fmla="*/ 13090 w 261791"/>
                <a:gd name="connsiteY14" fmla="*/ 301021 h 301020"/>
                <a:gd name="connsiteX15" fmla="*/ 248702 w 261791"/>
                <a:gd name="connsiteY15" fmla="*/ 301021 h 301020"/>
                <a:gd name="connsiteX16" fmla="*/ 261791 w 261791"/>
                <a:gd name="connsiteY16" fmla="*/ 287931 h 301020"/>
                <a:gd name="connsiteX17" fmla="*/ 261791 w 261791"/>
                <a:gd name="connsiteY17" fmla="*/ 39269 h 301020"/>
                <a:gd name="connsiteX18" fmla="*/ 235612 w 261791"/>
                <a:gd name="connsiteY18" fmla="*/ 39269 h 301020"/>
                <a:gd name="connsiteX19" fmla="*/ 235612 w 261791"/>
                <a:gd name="connsiteY19" fmla="*/ 117806 h 301020"/>
                <a:gd name="connsiteX20" fmla="*/ 235612 w 261791"/>
                <a:gd name="connsiteY20" fmla="*/ 274842 h 301020"/>
                <a:gd name="connsiteX21" fmla="*/ 183293 w 261791"/>
                <a:gd name="connsiteY21" fmla="*/ 274842 h 301020"/>
                <a:gd name="connsiteX22" fmla="*/ 235612 w 261791"/>
                <a:gd name="connsiteY22" fmla="*/ 222523 h 301020"/>
                <a:gd name="connsiteX23" fmla="*/ 183254 w 261791"/>
                <a:gd name="connsiteY23" fmla="*/ 222523 h 301020"/>
                <a:gd name="connsiteX24" fmla="*/ 183254 w 261791"/>
                <a:gd name="connsiteY24" fmla="*/ 274842 h 301020"/>
                <a:gd name="connsiteX25" fmla="*/ 130935 w 261791"/>
                <a:gd name="connsiteY25" fmla="*/ 274842 h 301020"/>
                <a:gd name="connsiteX26" fmla="*/ 183254 w 261791"/>
                <a:gd name="connsiteY26" fmla="*/ 222523 h 301020"/>
                <a:gd name="connsiteX27" fmla="*/ 130896 w 261791"/>
                <a:gd name="connsiteY27" fmla="*/ 222523 h 301020"/>
                <a:gd name="connsiteX28" fmla="*/ 130896 w 261791"/>
                <a:gd name="connsiteY28" fmla="*/ 274842 h 301020"/>
                <a:gd name="connsiteX29" fmla="*/ 78577 w 261791"/>
                <a:gd name="connsiteY29" fmla="*/ 274842 h 301020"/>
                <a:gd name="connsiteX30" fmla="*/ 130896 w 261791"/>
                <a:gd name="connsiteY30" fmla="*/ 222523 h 301020"/>
                <a:gd name="connsiteX31" fmla="*/ 78537 w 261791"/>
                <a:gd name="connsiteY31" fmla="*/ 222523 h 301020"/>
                <a:gd name="connsiteX32" fmla="*/ 78537 w 261791"/>
                <a:gd name="connsiteY32" fmla="*/ 274842 h 301020"/>
                <a:gd name="connsiteX33" fmla="*/ 26218 w 261791"/>
                <a:gd name="connsiteY33" fmla="*/ 274842 h 301020"/>
                <a:gd name="connsiteX34" fmla="*/ 78537 w 261791"/>
                <a:gd name="connsiteY34" fmla="*/ 222523 h 301020"/>
                <a:gd name="connsiteX35" fmla="*/ 130896 w 261791"/>
                <a:gd name="connsiteY35" fmla="*/ 170164 h 301020"/>
                <a:gd name="connsiteX36" fmla="*/ 183254 w 261791"/>
                <a:gd name="connsiteY36" fmla="*/ 117806 h 301020"/>
                <a:gd name="connsiteX37" fmla="*/ 235612 w 261791"/>
                <a:gd name="connsiteY37" fmla="*/ 65448 h 301020"/>
                <a:gd name="connsiteX38" fmla="*/ 235612 w 261791"/>
                <a:gd name="connsiteY38" fmla="*/ 117806 h 30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61791" h="301020">
                  <a:moveTo>
                    <a:pt x="235612" y="39269"/>
                  </a:moveTo>
                  <a:lnTo>
                    <a:pt x="235612" y="0"/>
                  </a:lnTo>
                  <a:lnTo>
                    <a:pt x="209433" y="0"/>
                  </a:lnTo>
                  <a:lnTo>
                    <a:pt x="209433" y="39269"/>
                  </a:lnTo>
                  <a:lnTo>
                    <a:pt x="143985" y="39269"/>
                  </a:lnTo>
                  <a:lnTo>
                    <a:pt x="143985" y="0"/>
                  </a:lnTo>
                  <a:lnTo>
                    <a:pt x="117806" y="0"/>
                  </a:lnTo>
                  <a:lnTo>
                    <a:pt x="117806" y="39269"/>
                  </a:lnTo>
                  <a:lnTo>
                    <a:pt x="52358" y="39269"/>
                  </a:lnTo>
                  <a:lnTo>
                    <a:pt x="52358" y="0"/>
                  </a:lnTo>
                  <a:lnTo>
                    <a:pt x="26179" y="0"/>
                  </a:lnTo>
                  <a:lnTo>
                    <a:pt x="26179" y="39269"/>
                  </a:lnTo>
                  <a:lnTo>
                    <a:pt x="0" y="39269"/>
                  </a:lnTo>
                  <a:lnTo>
                    <a:pt x="0" y="287931"/>
                  </a:lnTo>
                  <a:lnTo>
                    <a:pt x="13090" y="301021"/>
                  </a:lnTo>
                  <a:lnTo>
                    <a:pt x="248702" y="301021"/>
                  </a:lnTo>
                  <a:lnTo>
                    <a:pt x="261791" y="287931"/>
                  </a:lnTo>
                  <a:lnTo>
                    <a:pt x="261791" y="39269"/>
                  </a:lnTo>
                  <a:lnTo>
                    <a:pt x="235612" y="39269"/>
                  </a:lnTo>
                  <a:close/>
                  <a:moveTo>
                    <a:pt x="235612" y="117806"/>
                  </a:moveTo>
                  <a:lnTo>
                    <a:pt x="235612" y="274842"/>
                  </a:lnTo>
                  <a:lnTo>
                    <a:pt x="183293" y="274842"/>
                  </a:lnTo>
                  <a:lnTo>
                    <a:pt x="235612" y="222523"/>
                  </a:lnTo>
                  <a:lnTo>
                    <a:pt x="183254" y="222523"/>
                  </a:lnTo>
                  <a:lnTo>
                    <a:pt x="183254" y="274842"/>
                  </a:lnTo>
                  <a:lnTo>
                    <a:pt x="130935" y="274842"/>
                  </a:lnTo>
                  <a:lnTo>
                    <a:pt x="183254" y="222523"/>
                  </a:lnTo>
                  <a:lnTo>
                    <a:pt x="130896" y="222523"/>
                  </a:lnTo>
                  <a:lnTo>
                    <a:pt x="130896" y="274842"/>
                  </a:lnTo>
                  <a:lnTo>
                    <a:pt x="78577" y="274842"/>
                  </a:lnTo>
                  <a:lnTo>
                    <a:pt x="130896" y="222523"/>
                  </a:lnTo>
                  <a:lnTo>
                    <a:pt x="78537" y="222523"/>
                  </a:lnTo>
                  <a:lnTo>
                    <a:pt x="78537" y="274842"/>
                  </a:lnTo>
                  <a:lnTo>
                    <a:pt x="26218" y="274842"/>
                  </a:lnTo>
                  <a:lnTo>
                    <a:pt x="78537" y="222523"/>
                  </a:lnTo>
                  <a:lnTo>
                    <a:pt x="130896" y="170164"/>
                  </a:lnTo>
                  <a:lnTo>
                    <a:pt x="183254" y="117806"/>
                  </a:lnTo>
                  <a:lnTo>
                    <a:pt x="235612" y="65448"/>
                  </a:lnTo>
                  <a:lnTo>
                    <a:pt x="235612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193" name="Dowolny kształt: kształt 1192"/>
          <p:cNvSpPr/>
          <p:nvPr userDrawn="1"/>
        </p:nvSpPr>
        <p:spPr>
          <a:xfrm>
            <a:off x="34588857" y="4113124"/>
            <a:ext cx="616302" cy="465064"/>
          </a:xfrm>
          <a:custGeom>
            <a:avLst/>
            <a:gdLst>
              <a:gd name="connsiteX0" fmla="*/ 288429 w 314149"/>
              <a:gd name="connsiteY0" fmla="*/ 183254 h 237058"/>
              <a:gd name="connsiteX1" fmla="*/ 301518 w 314149"/>
              <a:gd name="connsiteY1" fmla="*/ 170164 h 237058"/>
              <a:gd name="connsiteX2" fmla="*/ 301518 w 314149"/>
              <a:gd name="connsiteY2" fmla="*/ 0 h 237058"/>
              <a:gd name="connsiteX3" fmla="*/ 13548 w 314149"/>
              <a:gd name="connsiteY3" fmla="*/ 0 h 237058"/>
              <a:gd name="connsiteX4" fmla="*/ 13548 w 314149"/>
              <a:gd name="connsiteY4" fmla="*/ 170164 h 237058"/>
              <a:gd name="connsiteX5" fmla="*/ 26637 w 314149"/>
              <a:gd name="connsiteY5" fmla="*/ 183254 h 237058"/>
              <a:gd name="connsiteX6" fmla="*/ 0 w 314149"/>
              <a:gd name="connsiteY6" fmla="*/ 209433 h 237058"/>
              <a:gd name="connsiteX7" fmla="*/ 0 w 314149"/>
              <a:gd name="connsiteY7" fmla="*/ 237059 h 237058"/>
              <a:gd name="connsiteX8" fmla="*/ 314150 w 314149"/>
              <a:gd name="connsiteY8" fmla="*/ 237059 h 237058"/>
              <a:gd name="connsiteX9" fmla="*/ 314150 w 314149"/>
              <a:gd name="connsiteY9" fmla="*/ 209433 h 237058"/>
              <a:gd name="connsiteX10" fmla="*/ 288429 w 314149"/>
              <a:gd name="connsiteY10" fmla="*/ 183254 h 237058"/>
              <a:gd name="connsiteX11" fmla="*/ 275339 w 314149"/>
              <a:gd name="connsiteY11" fmla="*/ 26179 h 237058"/>
              <a:gd name="connsiteX12" fmla="*/ 275339 w 314149"/>
              <a:gd name="connsiteY12" fmla="*/ 157075 h 237058"/>
              <a:gd name="connsiteX13" fmla="*/ 170623 w 314149"/>
              <a:gd name="connsiteY13" fmla="*/ 157075 h 237058"/>
              <a:gd name="connsiteX14" fmla="*/ 39727 w 314149"/>
              <a:gd name="connsiteY14" fmla="*/ 26179 h 237058"/>
              <a:gd name="connsiteX15" fmla="*/ 275339 w 314149"/>
              <a:gd name="connsiteY15" fmla="*/ 26179 h 237058"/>
              <a:gd name="connsiteX16" fmla="*/ 131354 w 314149"/>
              <a:gd name="connsiteY16" fmla="*/ 183254 h 237058"/>
              <a:gd name="connsiteX17" fmla="*/ 131354 w 314149"/>
              <a:gd name="connsiteY17" fmla="*/ 170164 h 237058"/>
              <a:gd name="connsiteX18" fmla="*/ 183712 w 314149"/>
              <a:gd name="connsiteY18" fmla="*/ 170164 h 237058"/>
              <a:gd name="connsiteX19" fmla="*/ 183712 w 314149"/>
              <a:gd name="connsiteY19" fmla="*/ 183254 h 237058"/>
              <a:gd name="connsiteX20" fmla="*/ 131354 w 314149"/>
              <a:gd name="connsiteY20" fmla="*/ 183254 h 23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149" h="237058">
                <a:moveTo>
                  <a:pt x="288429" y="183254"/>
                </a:moveTo>
                <a:lnTo>
                  <a:pt x="301518" y="170164"/>
                </a:lnTo>
                <a:lnTo>
                  <a:pt x="301518" y="0"/>
                </a:lnTo>
                <a:lnTo>
                  <a:pt x="13548" y="0"/>
                </a:lnTo>
                <a:lnTo>
                  <a:pt x="13548" y="170164"/>
                </a:lnTo>
                <a:lnTo>
                  <a:pt x="26637" y="183254"/>
                </a:lnTo>
                <a:lnTo>
                  <a:pt x="0" y="209433"/>
                </a:lnTo>
                <a:lnTo>
                  <a:pt x="0" y="237059"/>
                </a:lnTo>
                <a:lnTo>
                  <a:pt x="314150" y="237059"/>
                </a:lnTo>
                <a:lnTo>
                  <a:pt x="314150" y="209433"/>
                </a:lnTo>
                <a:lnTo>
                  <a:pt x="288429" y="183254"/>
                </a:lnTo>
                <a:close/>
                <a:moveTo>
                  <a:pt x="275339" y="26179"/>
                </a:moveTo>
                <a:lnTo>
                  <a:pt x="275339" y="157075"/>
                </a:lnTo>
                <a:lnTo>
                  <a:pt x="170623" y="157075"/>
                </a:lnTo>
                <a:lnTo>
                  <a:pt x="39727" y="26179"/>
                </a:lnTo>
                <a:lnTo>
                  <a:pt x="275339" y="26179"/>
                </a:lnTo>
                <a:close/>
                <a:moveTo>
                  <a:pt x="131354" y="183254"/>
                </a:moveTo>
                <a:lnTo>
                  <a:pt x="131354" y="170164"/>
                </a:lnTo>
                <a:lnTo>
                  <a:pt x="183712" y="170164"/>
                </a:lnTo>
                <a:lnTo>
                  <a:pt x="183712" y="183254"/>
                </a:lnTo>
                <a:lnTo>
                  <a:pt x="131354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194" name="Grafika 52"/>
          <p:cNvGrpSpPr/>
          <p:nvPr userDrawn="1"/>
        </p:nvGrpSpPr>
        <p:grpSpPr>
          <a:xfrm>
            <a:off x="36079156" y="4036164"/>
            <a:ext cx="308150" cy="564944"/>
            <a:chOff x="12520636" y="4149433"/>
            <a:chExt cx="157074" cy="287970"/>
          </a:xfrm>
          <a:solidFill>
            <a:srgbClr val="212E39"/>
          </a:solidFill>
        </p:grpSpPr>
        <p:sp>
          <p:nvSpPr>
            <p:cNvPr id="1195" name="Dowolny kształt: kształt 1194"/>
            <p:cNvSpPr/>
            <p:nvPr/>
          </p:nvSpPr>
          <p:spPr>
            <a:xfrm>
              <a:off x="12520636" y="4149433"/>
              <a:ext cx="157074" cy="287970"/>
            </a:xfrm>
            <a:custGeom>
              <a:avLst/>
              <a:gdLst>
                <a:gd name="connsiteX0" fmla="*/ 0 w 157074"/>
                <a:gd name="connsiteY0" fmla="*/ 0 h 287970"/>
                <a:gd name="connsiteX1" fmla="*/ 0 w 157074"/>
                <a:gd name="connsiteY1" fmla="*/ 274881 h 287970"/>
                <a:gd name="connsiteX2" fmla="*/ 13090 w 157074"/>
                <a:gd name="connsiteY2" fmla="*/ 287971 h 287970"/>
                <a:gd name="connsiteX3" fmla="*/ 143985 w 157074"/>
                <a:gd name="connsiteY3" fmla="*/ 287971 h 287970"/>
                <a:gd name="connsiteX4" fmla="*/ 157075 w 157074"/>
                <a:gd name="connsiteY4" fmla="*/ 274881 h 287970"/>
                <a:gd name="connsiteX5" fmla="*/ 157075 w 157074"/>
                <a:gd name="connsiteY5" fmla="*/ 0 h 287970"/>
                <a:gd name="connsiteX6" fmla="*/ 0 w 157074"/>
                <a:gd name="connsiteY6" fmla="*/ 0 h 287970"/>
                <a:gd name="connsiteX7" fmla="*/ 130896 w 157074"/>
                <a:gd name="connsiteY7" fmla="*/ 261791 h 287970"/>
                <a:gd name="connsiteX8" fmla="*/ 26179 w 157074"/>
                <a:gd name="connsiteY8" fmla="*/ 261791 h 287970"/>
                <a:gd name="connsiteX9" fmla="*/ 117806 w 157074"/>
                <a:gd name="connsiteY9" fmla="*/ 26179 h 287970"/>
                <a:gd name="connsiteX10" fmla="*/ 130896 w 157074"/>
                <a:gd name="connsiteY10" fmla="*/ 26179 h 287970"/>
                <a:gd name="connsiteX11" fmla="*/ 130896 w 157074"/>
                <a:gd name="connsiteY11" fmla="*/ 261791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074" h="287970">
                  <a:moveTo>
                    <a:pt x="0" y="0"/>
                  </a:moveTo>
                  <a:lnTo>
                    <a:pt x="0" y="274881"/>
                  </a:lnTo>
                  <a:lnTo>
                    <a:pt x="13090" y="287971"/>
                  </a:lnTo>
                  <a:lnTo>
                    <a:pt x="143985" y="287971"/>
                  </a:lnTo>
                  <a:lnTo>
                    <a:pt x="157075" y="274881"/>
                  </a:lnTo>
                  <a:lnTo>
                    <a:pt x="157075" y="0"/>
                  </a:lnTo>
                  <a:lnTo>
                    <a:pt x="0" y="0"/>
                  </a:lnTo>
                  <a:close/>
                  <a:moveTo>
                    <a:pt x="130896" y="261791"/>
                  </a:moveTo>
                  <a:lnTo>
                    <a:pt x="26179" y="261791"/>
                  </a:lnTo>
                  <a:lnTo>
                    <a:pt x="117806" y="26179"/>
                  </a:lnTo>
                  <a:lnTo>
                    <a:pt x="130896" y="26179"/>
                  </a:lnTo>
                  <a:lnTo>
                    <a:pt x="130896" y="26179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96" name="Dowolny kształt: kształt 1195"/>
            <p:cNvSpPr/>
            <p:nvPr/>
          </p:nvSpPr>
          <p:spPr>
            <a:xfrm>
              <a:off x="12572995" y="4385045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197" name="Dowolny kształt: kształt 1196"/>
          <p:cNvSpPr/>
          <p:nvPr userDrawn="1"/>
        </p:nvSpPr>
        <p:spPr>
          <a:xfrm>
            <a:off x="33922092" y="4061766"/>
            <a:ext cx="616302" cy="513586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196344 h 261791"/>
              <a:gd name="connsiteX2" fmla="*/ 13090 w 314149"/>
              <a:gd name="connsiteY2" fmla="*/ 209433 h 261791"/>
              <a:gd name="connsiteX3" fmla="*/ 117806 w 314149"/>
              <a:gd name="connsiteY3" fmla="*/ 209433 h 261791"/>
              <a:gd name="connsiteX4" fmla="*/ 91627 w 314149"/>
              <a:gd name="connsiteY4" fmla="*/ 235612 h 261791"/>
              <a:gd name="connsiteX5" fmla="*/ 91627 w 314149"/>
              <a:gd name="connsiteY5" fmla="*/ 261791 h 261791"/>
              <a:gd name="connsiteX6" fmla="*/ 222523 w 314149"/>
              <a:gd name="connsiteY6" fmla="*/ 261791 h 261791"/>
              <a:gd name="connsiteX7" fmla="*/ 222523 w 314149"/>
              <a:gd name="connsiteY7" fmla="*/ 235612 h 261791"/>
              <a:gd name="connsiteX8" fmla="*/ 196344 w 314149"/>
              <a:gd name="connsiteY8" fmla="*/ 209433 h 261791"/>
              <a:gd name="connsiteX9" fmla="*/ 301060 w 314149"/>
              <a:gd name="connsiteY9" fmla="*/ 209433 h 261791"/>
              <a:gd name="connsiteX10" fmla="*/ 314150 w 314149"/>
              <a:gd name="connsiteY10" fmla="*/ 196344 h 261791"/>
              <a:gd name="connsiteX11" fmla="*/ 314150 w 314149"/>
              <a:gd name="connsiteY11" fmla="*/ 0 h 261791"/>
              <a:gd name="connsiteX12" fmla="*/ 0 w 314149"/>
              <a:gd name="connsiteY12" fmla="*/ 0 h 261791"/>
              <a:gd name="connsiteX13" fmla="*/ 130896 w 314149"/>
              <a:gd name="connsiteY13" fmla="*/ 209433 h 261791"/>
              <a:gd name="connsiteX14" fmla="*/ 130896 w 314149"/>
              <a:gd name="connsiteY14" fmla="*/ 196344 h 261791"/>
              <a:gd name="connsiteX15" fmla="*/ 183254 w 314149"/>
              <a:gd name="connsiteY15" fmla="*/ 196344 h 261791"/>
              <a:gd name="connsiteX16" fmla="*/ 183254 w 314149"/>
              <a:gd name="connsiteY16" fmla="*/ 209433 h 261791"/>
              <a:gd name="connsiteX17" fmla="*/ 130896 w 314149"/>
              <a:gd name="connsiteY17" fmla="*/ 209433 h 261791"/>
              <a:gd name="connsiteX18" fmla="*/ 287971 w 314149"/>
              <a:gd name="connsiteY18" fmla="*/ 183254 h 261791"/>
              <a:gd name="connsiteX19" fmla="*/ 170164 w 314149"/>
              <a:gd name="connsiteY19" fmla="*/ 183254 h 261791"/>
              <a:gd name="connsiteX20" fmla="*/ 26179 w 314149"/>
              <a:gd name="connsiteY20" fmla="*/ 26179 h 261791"/>
              <a:gd name="connsiteX21" fmla="*/ 287971 w 314149"/>
              <a:gd name="connsiteY21" fmla="*/ 26179 h 261791"/>
              <a:gd name="connsiteX22" fmla="*/ 287971 w 314149"/>
              <a:gd name="connsiteY22" fmla="*/ 183254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196344"/>
                </a:lnTo>
                <a:lnTo>
                  <a:pt x="13090" y="209433"/>
                </a:lnTo>
                <a:lnTo>
                  <a:pt x="117806" y="209433"/>
                </a:lnTo>
                <a:lnTo>
                  <a:pt x="91627" y="235612"/>
                </a:lnTo>
                <a:lnTo>
                  <a:pt x="91627" y="261791"/>
                </a:lnTo>
                <a:lnTo>
                  <a:pt x="222523" y="261791"/>
                </a:lnTo>
                <a:lnTo>
                  <a:pt x="222523" y="235612"/>
                </a:lnTo>
                <a:lnTo>
                  <a:pt x="196344" y="209433"/>
                </a:lnTo>
                <a:lnTo>
                  <a:pt x="301060" y="209433"/>
                </a:lnTo>
                <a:lnTo>
                  <a:pt x="314150" y="196344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130896" y="209433"/>
                </a:moveTo>
                <a:lnTo>
                  <a:pt x="130896" y="196344"/>
                </a:lnTo>
                <a:lnTo>
                  <a:pt x="183254" y="196344"/>
                </a:lnTo>
                <a:lnTo>
                  <a:pt x="183254" y="209433"/>
                </a:lnTo>
                <a:lnTo>
                  <a:pt x="130896" y="209433"/>
                </a:lnTo>
                <a:close/>
                <a:moveTo>
                  <a:pt x="287971" y="183254"/>
                </a:moveTo>
                <a:lnTo>
                  <a:pt x="170164" y="183254"/>
                </a:lnTo>
                <a:lnTo>
                  <a:pt x="26179" y="26179"/>
                </a:lnTo>
                <a:lnTo>
                  <a:pt x="287971" y="26179"/>
                </a:lnTo>
                <a:lnTo>
                  <a:pt x="287971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198" name="Grupa 1197"/>
          <p:cNvGrpSpPr/>
          <p:nvPr userDrawn="1"/>
        </p:nvGrpSpPr>
        <p:grpSpPr>
          <a:xfrm>
            <a:off x="35925081" y="-2768934"/>
            <a:ext cx="616302" cy="616304"/>
            <a:chOff x="12442099" y="680657"/>
            <a:chExt cx="314149" cy="314150"/>
          </a:xfrm>
        </p:grpSpPr>
        <p:sp>
          <p:nvSpPr>
            <p:cNvPr id="1199" name="Dowolny kształt: kształt 1198"/>
            <p:cNvSpPr/>
            <p:nvPr/>
          </p:nvSpPr>
          <p:spPr>
            <a:xfrm>
              <a:off x="12520636" y="680657"/>
              <a:ext cx="157074" cy="222522"/>
            </a:xfrm>
            <a:custGeom>
              <a:avLst/>
              <a:gdLst>
                <a:gd name="connsiteX0" fmla="*/ 0 w 157074"/>
                <a:gd name="connsiteY0" fmla="*/ 104717 h 222522"/>
                <a:gd name="connsiteX1" fmla="*/ 78537 w 157074"/>
                <a:gd name="connsiteY1" fmla="*/ 222523 h 222522"/>
                <a:gd name="connsiteX2" fmla="*/ 157075 w 157074"/>
                <a:gd name="connsiteY2" fmla="*/ 104717 h 222522"/>
                <a:gd name="connsiteX3" fmla="*/ 104717 w 157074"/>
                <a:gd name="connsiteY3" fmla="*/ 104717 h 222522"/>
                <a:gd name="connsiteX4" fmla="*/ 104717 w 157074"/>
                <a:gd name="connsiteY4" fmla="*/ 0 h 222522"/>
                <a:gd name="connsiteX5" fmla="*/ 52358 w 157074"/>
                <a:gd name="connsiteY5" fmla="*/ 0 h 222522"/>
                <a:gd name="connsiteX6" fmla="*/ 52358 w 157074"/>
                <a:gd name="connsiteY6" fmla="*/ 104717 h 222522"/>
                <a:gd name="connsiteX7" fmla="*/ 0 w 157074"/>
                <a:gd name="connsiteY7" fmla="*/ 104717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074" h="222522">
                  <a:moveTo>
                    <a:pt x="0" y="104717"/>
                  </a:moveTo>
                  <a:lnTo>
                    <a:pt x="78537" y="222523"/>
                  </a:lnTo>
                  <a:lnTo>
                    <a:pt x="157075" y="104717"/>
                  </a:lnTo>
                  <a:lnTo>
                    <a:pt x="104717" y="104717"/>
                  </a:lnTo>
                  <a:lnTo>
                    <a:pt x="104717" y="0"/>
                  </a:lnTo>
                  <a:lnTo>
                    <a:pt x="52358" y="0"/>
                  </a:lnTo>
                  <a:lnTo>
                    <a:pt x="52358" y="104717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00" name="Dowolny kształt: kształt 1199"/>
            <p:cNvSpPr/>
            <p:nvPr/>
          </p:nvSpPr>
          <p:spPr>
            <a:xfrm>
              <a:off x="12533726" y="942449"/>
              <a:ext cx="130895" cy="52358"/>
            </a:xfrm>
            <a:custGeom>
              <a:avLst/>
              <a:gdLst>
                <a:gd name="connsiteX0" fmla="*/ 130896 w 130895"/>
                <a:gd name="connsiteY0" fmla="*/ 26179 h 52358"/>
                <a:gd name="connsiteX1" fmla="*/ 104717 w 130895"/>
                <a:gd name="connsiteY1" fmla="*/ 0 h 52358"/>
                <a:gd name="connsiteX2" fmla="*/ 26179 w 130895"/>
                <a:gd name="connsiteY2" fmla="*/ 0 h 52358"/>
                <a:gd name="connsiteX3" fmla="*/ 0 w 130895"/>
                <a:gd name="connsiteY3" fmla="*/ 26179 h 52358"/>
                <a:gd name="connsiteX4" fmla="*/ 0 w 130895"/>
                <a:gd name="connsiteY4" fmla="*/ 52358 h 52358"/>
                <a:gd name="connsiteX5" fmla="*/ 130896 w 130895"/>
                <a:gd name="connsiteY5" fmla="*/ 52358 h 52358"/>
                <a:gd name="connsiteX6" fmla="*/ 130896 w 13089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95" h="52358">
                  <a:moveTo>
                    <a:pt x="130896" y="26179"/>
                  </a:moveTo>
                  <a:lnTo>
                    <a:pt x="104717" y="0"/>
                  </a:lnTo>
                  <a:lnTo>
                    <a:pt x="26179" y="0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130896" y="52358"/>
                  </a:lnTo>
                  <a:lnTo>
                    <a:pt x="130896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01" name="Dowolny kształt: kształt 1200"/>
            <p:cNvSpPr/>
            <p:nvPr/>
          </p:nvSpPr>
          <p:spPr>
            <a:xfrm>
              <a:off x="12442099" y="733015"/>
              <a:ext cx="314149" cy="209433"/>
            </a:xfrm>
            <a:custGeom>
              <a:avLst/>
              <a:gdLst>
                <a:gd name="connsiteX0" fmla="*/ 222523 w 314149"/>
                <a:gd name="connsiteY0" fmla="*/ 0 h 209433"/>
                <a:gd name="connsiteX1" fmla="*/ 222523 w 314149"/>
                <a:gd name="connsiteY1" fmla="*/ 26179 h 209433"/>
                <a:gd name="connsiteX2" fmla="*/ 287971 w 314149"/>
                <a:gd name="connsiteY2" fmla="*/ 26179 h 209433"/>
                <a:gd name="connsiteX3" fmla="*/ 287971 w 314149"/>
                <a:gd name="connsiteY3" fmla="*/ 183254 h 209433"/>
                <a:gd name="connsiteX4" fmla="*/ 26179 w 314149"/>
                <a:gd name="connsiteY4" fmla="*/ 183254 h 209433"/>
                <a:gd name="connsiteX5" fmla="*/ 26179 w 314149"/>
                <a:gd name="connsiteY5" fmla="*/ 26179 h 209433"/>
                <a:gd name="connsiteX6" fmla="*/ 91627 w 314149"/>
                <a:gd name="connsiteY6" fmla="*/ 26179 h 209433"/>
                <a:gd name="connsiteX7" fmla="*/ 91627 w 314149"/>
                <a:gd name="connsiteY7" fmla="*/ 0 h 209433"/>
                <a:gd name="connsiteX8" fmla="*/ 0 w 314149"/>
                <a:gd name="connsiteY8" fmla="*/ 0 h 209433"/>
                <a:gd name="connsiteX9" fmla="*/ 0 w 314149"/>
                <a:gd name="connsiteY9" fmla="*/ 196344 h 209433"/>
                <a:gd name="connsiteX10" fmla="*/ 13090 w 314149"/>
                <a:gd name="connsiteY10" fmla="*/ 209433 h 209433"/>
                <a:gd name="connsiteX11" fmla="*/ 130896 w 314149"/>
                <a:gd name="connsiteY11" fmla="*/ 209433 h 209433"/>
                <a:gd name="connsiteX12" fmla="*/ 130896 w 314149"/>
                <a:gd name="connsiteY12" fmla="*/ 196344 h 209433"/>
                <a:gd name="connsiteX13" fmla="*/ 183254 w 314149"/>
                <a:gd name="connsiteY13" fmla="*/ 196344 h 209433"/>
                <a:gd name="connsiteX14" fmla="*/ 183254 w 314149"/>
                <a:gd name="connsiteY14" fmla="*/ 209433 h 209433"/>
                <a:gd name="connsiteX15" fmla="*/ 301060 w 314149"/>
                <a:gd name="connsiteY15" fmla="*/ 209433 h 209433"/>
                <a:gd name="connsiteX16" fmla="*/ 314150 w 314149"/>
                <a:gd name="connsiteY16" fmla="*/ 196344 h 209433"/>
                <a:gd name="connsiteX17" fmla="*/ 314150 w 314149"/>
                <a:gd name="connsiteY17" fmla="*/ 0 h 209433"/>
                <a:gd name="connsiteX18" fmla="*/ 222523 w 314149"/>
                <a:gd name="connsiteY18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49" h="209433">
                  <a:moveTo>
                    <a:pt x="222523" y="0"/>
                  </a:moveTo>
                  <a:lnTo>
                    <a:pt x="222523" y="26179"/>
                  </a:lnTo>
                  <a:lnTo>
                    <a:pt x="287971" y="26179"/>
                  </a:lnTo>
                  <a:lnTo>
                    <a:pt x="287971" y="183254"/>
                  </a:lnTo>
                  <a:lnTo>
                    <a:pt x="26179" y="183254"/>
                  </a:lnTo>
                  <a:lnTo>
                    <a:pt x="26179" y="26179"/>
                  </a:lnTo>
                  <a:lnTo>
                    <a:pt x="91627" y="26179"/>
                  </a:lnTo>
                  <a:lnTo>
                    <a:pt x="91627" y="0"/>
                  </a:lnTo>
                  <a:lnTo>
                    <a:pt x="0" y="0"/>
                  </a:lnTo>
                  <a:lnTo>
                    <a:pt x="0" y="196344"/>
                  </a:lnTo>
                  <a:lnTo>
                    <a:pt x="13090" y="209433"/>
                  </a:lnTo>
                  <a:lnTo>
                    <a:pt x="130896" y="209433"/>
                  </a:lnTo>
                  <a:lnTo>
                    <a:pt x="130896" y="196344"/>
                  </a:lnTo>
                  <a:lnTo>
                    <a:pt x="183254" y="196344"/>
                  </a:lnTo>
                  <a:lnTo>
                    <a:pt x="183254" y="209433"/>
                  </a:lnTo>
                  <a:lnTo>
                    <a:pt x="301060" y="209433"/>
                  </a:lnTo>
                  <a:lnTo>
                    <a:pt x="314150" y="196344"/>
                  </a:lnTo>
                  <a:lnTo>
                    <a:pt x="314150" y="0"/>
                  </a:lnTo>
                  <a:lnTo>
                    <a:pt x="22252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02" name="Grafika 52"/>
          <p:cNvGrpSpPr/>
          <p:nvPr userDrawn="1"/>
        </p:nvGrpSpPr>
        <p:grpSpPr>
          <a:xfrm>
            <a:off x="35283098" y="4113200"/>
            <a:ext cx="564944" cy="410869"/>
            <a:chOff x="12114860" y="4188701"/>
            <a:chExt cx="287970" cy="209433"/>
          </a:xfrm>
          <a:solidFill>
            <a:srgbClr val="212E39"/>
          </a:solidFill>
        </p:grpSpPr>
        <p:sp>
          <p:nvSpPr>
            <p:cNvPr id="1203" name="Dowolny kształt: kształt 1202"/>
            <p:cNvSpPr/>
            <p:nvPr/>
          </p:nvSpPr>
          <p:spPr>
            <a:xfrm>
              <a:off x="12114860" y="4188701"/>
              <a:ext cx="287970" cy="209433"/>
            </a:xfrm>
            <a:custGeom>
              <a:avLst/>
              <a:gdLst>
                <a:gd name="connsiteX0" fmla="*/ 274881 w 287970"/>
                <a:gd name="connsiteY0" fmla="*/ 0 h 209433"/>
                <a:gd name="connsiteX1" fmla="*/ 13090 w 287970"/>
                <a:gd name="connsiteY1" fmla="*/ 0 h 209433"/>
                <a:gd name="connsiteX2" fmla="*/ 0 w 287970"/>
                <a:gd name="connsiteY2" fmla="*/ 13090 h 209433"/>
                <a:gd name="connsiteX3" fmla="*/ 0 w 287970"/>
                <a:gd name="connsiteY3" fmla="*/ 196344 h 209433"/>
                <a:gd name="connsiteX4" fmla="*/ 13090 w 287970"/>
                <a:gd name="connsiteY4" fmla="*/ 209433 h 209433"/>
                <a:gd name="connsiteX5" fmla="*/ 274881 w 287970"/>
                <a:gd name="connsiteY5" fmla="*/ 209433 h 209433"/>
                <a:gd name="connsiteX6" fmla="*/ 287971 w 287970"/>
                <a:gd name="connsiteY6" fmla="*/ 196344 h 209433"/>
                <a:gd name="connsiteX7" fmla="*/ 287971 w 287970"/>
                <a:gd name="connsiteY7" fmla="*/ 13090 h 209433"/>
                <a:gd name="connsiteX8" fmla="*/ 274881 w 287970"/>
                <a:gd name="connsiteY8" fmla="*/ 0 h 209433"/>
                <a:gd name="connsiteX9" fmla="*/ 261791 w 287970"/>
                <a:gd name="connsiteY9" fmla="*/ 183254 h 209433"/>
                <a:gd name="connsiteX10" fmla="*/ 26179 w 287970"/>
                <a:gd name="connsiteY10" fmla="*/ 183254 h 209433"/>
                <a:gd name="connsiteX11" fmla="*/ 196344 w 287970"/>
                <a:gd name="connsiteY11" fmla="*/ 26179 h 209433"/>
                <a:gd name="connsiteX12" fmla="*/ 261791 w 287970"/>
                <a:gd name="connsiteY12" fmla="*/ 26179 h 209433"/>
                <a:gd name="connsiteX13" fmla="*/ 261791 w 287970"/>
                <a:gd name="connsiteY13" fmla="*/ 183254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7970" h="209433">
                  <a:moveTo>
                    <a:pt x="274881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196344"/>
                  </a:lnTo>
                  <a:lnTo>
                    <a:pt x="13090" y="209433"/>
                  </a:lnTo>
                  <a:lnTo>
                    <a:pt x="274881" y="209433"/>
                  </a:lnTo>
                  <a:lnTo>
                    <a:pt x="287971" y="196344"/>
                  </a:lnTo>
                  <a:lnTo>
                    <a:pt x="287971" y="13090"/>
                  </a:lnTo>
                  <a:lnTo>
                    <a:pt x="274881" y="0"/>
                  </a:lnTo>
                  <a:close/>
                  <a:moveTo>
                    <a:pt x="261791" y="183254"/>
                  </a:moveTo>
                  <a:lnTo>
                    <a:pt x="26179" y="183254"/>
                  </a:lnTo>
                  <a:lnTo>
                    <a:pt x="196344" y="26179"/>
                  </a:lnTo>
                  <a:lnTo>
                    <a:pt x="261791" y="26179"/>
                  </a:lnTo>
                  <a:lnTo>
                    <a:pt x="261791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04" name="Dowolny kształt: kształt 1203"/>
            <p:cNvSpPr/>
            <p:nvPr/>
          </p:nvSpPr>
          <p:spPr>
            <a:xfrm>
              <a:off x="12232666" y="4345776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05" name="Grafika 52"/>
          <p:cNvGrpSpPr/>
          <p:nvPr userDrawn="1"/>
        </p:nvGrpSpPr>
        <p:grpSpPr>
          <a:xfrm>
            <a:off x="29556607" y="4035316"/>
            <a:ext cx="513586" cy="591393"/>
            <a:chOff x="9195885" y="4149001"/>
            <a:chExt cx="261791" cy="301452"/>
          </a:xfrm>
          <a:solidFill>
            <a:srgbClr val="212E39"/>
          </a:solidFill>
        </p:grpSpPr>
        <p:sp>
          <p:nvSpPr>
            <p:cNvPr id="1206" name="Dowolny kształt: kształt 1205"/>
            <p:cNvSpPr/>
            <p:nvPr/>
          </p:nvSpPr>
          <p:spPr>
            <a:xfrm>
              <a:off x="9195885" y="4149001"/>
              <a:ext cx="261791" cy="301452"/>
            </a:xfrm>
            <a:custGeom>
              <a:avLst/>
              <a:gdLst>
                <a:gd name="connsiteX0" fmla="*/ 209433 w 261791"/>
                <a:gd name="connsiteY0" fmla="*/ 78930 h 301452"/>
                <a:gd name="connsiteX1" fmla="*/ 209433 w 261791"/>
                <a:gd name="connsiteY1" fmla="*/ 26179 h 301452"/>
                <a:gd name="connsiteX2" fmla="*/ 183254 w 261791"/>
                <a:gd name="connsiteY2" fmla="*/ 0 h 301452"/>
                <a:gd name="connsiteX3" fmla="*/ 78537 w 261791"/>
                <a:gd name="connsiteY3" fmla="*/ 0 h 301452"/>
                <a:gd name="connsiteX4" fmla="*/ 52358 w 261791"/>
                <a:gd name="connsiteY4" fmla="*/ 26179 h 301452"/>
                <a:gd name="connsiteX5" fmla="*/ 52358 w 261791"/>
                <a:gd name="connsiteY5" fmla="*/ 78930 h 301452"/>
                <a:gd name="connsiteX6" fmla="*/ 0 w 261791"/>
                <a:gd name="connsiteY6" fmla="*/ 78930 h 301452"/>
                <a:gd name="connsiteX7" fmla="*/ 0 w 261791"/>
                <a:gd name="connsiteY7" fmla="*/ 236005 h 301452"/>
                <a:gd name="connsiteX8" fmla="*/ 78537 w 261791"/>
                <a:gd name="connsiteY8" fmla="*/ 301453 h 301452"/>
                <a:gd name="connsiteX9" fmla="*/ 183254 w 261791"/>
                <a:gd name="connsiteY9" fmla="*/ 301453 h 301452"/>
                <a:gd name="connsiteX10" fmla="*/ 261791 w 261791"/>
                <a:gd name="connsiteY10" fmla="*/ 236005 h 301452"/>
                <a:gd name="connsiteX11" fmla="*/ 261791 w 261791"/>
                <a:gd name="connsiteY11" fmla="*/ 78930 h 301452"/>
                <a:gd name="connsiteX12" fmla="*/ 209433 w 261791"/>
                <a:gd name="connsiteY12" fmla="*/ 78930 h 301452"/>
                <a:gd name="connsiteX13" fmla="*/ 78537 w 261791"/>
                <a:gd name="connsiteY13" fmla="*/ 37024 h 301452"/>
                <a:gd name="connsiteX14" fmla="*/ 89402 w 261791"/>
                <a:gd name="connsiteY14" fmla="*/ 26179 h 301452"/>
                <a:gd name="connsiteX15" fmla="*/ 172390 w 261791"/>
                <a:gd name="connsiteY15" fmla="*/ 26179 h 301452"/>
                <a:gd name="connsiteX16" fmla="*/ 183254 w 261791"/>
                <a:gd name="connsiteY16" fmla="*/ 37024 h 301452"/>
                <a:gd name="connsiteX17" fmla="*/ 183254 w 261791"/>
                <a:gd name="connsiteY17" fmla="*/ 78865 h 301452"/>
                <a:gd name="connsiteX18" fmla="*/ 78537 w 261791"/>
                <a:gd name="connsiteY18" fmla="*/ 78603 h 301452"/>
                <a:gd name="connsiteX19" fmla="*/ 78537 w 261791"/>
                <a:gd name="connsiteY19" fmla="*/ 37024 h 301452"/>
                <a:gd name="connsiteX20" fmla="*/ 235612 w 261791"/>
                <a:gd name="connsiteY20" fmla="*/ 223740 h 301452"/>
                <a:gd name="connsiteX21" fmla="*/ 173764 w 261791"/>
                <a:gd name="connsiteY21" fmla="*/ 275267 h 301452"/>
                <a:gd name="connsiteX22" fmla="*/ 88027 w 261791"/>
                <a:gd name="connsiteY22" fmla="*/ 275267 h 301452"/>
                <a:gd name="connsiteX23" fmla="*/ 26179 w 261791"/>
                <a:gd name="connsiteY23" fmla="*/ 223740 h 301452"/>
                <a:gd name="connsiteX24" fmla="*/ 26179 w 261791"/>
                <a:gd name="connsiteY24" fmla="*/ 105103 h 301452"/>
                <a:gd name="connsiteX25" fmla="*/ 235612 w 261791"/>
                <a:gd name="connsiteY25" fmla="*/ 105103 h 301452"/>
                <a:gd name="connsiteX26" fmla="*/ 235612 w 261791"/>
                <a:gd name="connsiteY26" fmla="*/ 223740 h 30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1791" h="301452">
                  <a:moveTo>
                    <a:pt x="209433" y="78930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78930"/>
                  </a:lnTo>
                  <a:lnTo>
                    <a:pt x="0" y="78930"/>
                  </a:lnTo>
                  <a:lnTo>
                    <a:pt x="0" y="236005"/>
                  </a:lnTo>
                  <a:lnTo>
                    <a:pt x="78537" y="301453"/>
                  </a:lnTo>
                  <a:lnTo>
                    <a:pt x="183254" y="301453"/>
                  </a:lnTo>
                  <a:lnTo>
                    <a:pt x="261791" y="236005"/>
                  </a:lnTo>
                  <a:lnTo>
                    <a:pt x="261791" y="78930"/>
                  </a:lnTo>
                  <a:lnTo>
                    <a:pt x="209433" y="78930"/>
                  </a:lnTo>
                  <a:close/>
                  <a:moveTo>
                    <a:pt x="78537" y="37024"/>
                  </a:move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78865"/>
                  </a:lnTo>
                  <a:lnTo>
                    <a:pt x="78537" y="78603"/>
                  </a:lnTo>
                  <a:lnTo>
                    <a:pt x="78537" y="37024"/>
                  </a:lnTo>
                  <a:close/>
                  <a:moveTo>
                    <a:pt x="235612" y="223740"/>
                  </a:moveTo>
                  <a:lnTo>
                    <a:pt x="173764" y="275267"/>
                  </a:lnTo>
                  <a:lnTo>
                    <a:pt x="88027" y="275267"/>
                  </a:lnTo>
                  <a:lnTo>
                    <a:pt x="26179" y="223740"/>
                  </a:lnTo>
                  <a:lnTo>
                    <a:pt x="26179" y="105103"/>
                  </a:lnTo>
                  <a:lnTo>
                    <a:pt x="235612" y="105103"/>
                  </a:lnTo>
                  <a:lnTo>
                    <a:pt x="235612" y="22374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07" name="Dowolny kształt: kształt 1206"/>
            <p:cNvSpPr/>
            <p:nvPr/>
          </p:nvSpPr>
          <p:spPr>
            <a:xfrm>
              <a:off x="9300602" y="4293379"/>
              <a:ext cx="52358" cy="78537"/>
            </a:xfrm>
            <a:custGeom>
              <a:avLst/>
              <a:gdLst>
                <a:gd name="connsiteX0" fmla="*/ 0 w 52358"/>
                <a:gd name="connsiteY0" fmla="*/ 52358 h 78537"/>
                <a:gd name="connsiteX1" fmla="*/ 13090 w 52358"/>
                <a:gd name="connsiteY1" fmla="*/ 52358 h 78537"/>
                <a:gd name="connsiteX2" fmla="*/ 13090 w 52358"/>
                <a:gd name="connsiteY2" fmla="*/ 78537 h 78537"/>
                <a:gd name="connsiteX3" fmla="*/ 39269 w 52358"/>
                <a:gd name="connsiteY3" fmla="*/ 78537 h 78537"/>
                <a:gd name="connsiteX4" fmla="*/ 39269 w 52358"/>
                <a:gd name="connsiteY4" fmla="*/ 52358 h 78537"/>
                <a:gd name="connsiteX5" fmla="*/ 52358 w 52358"/>
                <a:gd name="connsiteY5" fmla="*/ 52358 h 78537"/>
                <a:gd name="connsiteX6" fmla="*/ 52358 w 52358"/>
                <a:gd name="connsiteY6" fmla="*/ 0 h 78537"/>
                <a:gd name="connsiteX7" fmla="*/ 0 w 52358"/>
                <a:gd name="connsiteY7" fmla="*/ 0 h 78537"/>
                <a:gd name="connsiteX8" fmla="*/ 0 w 52358"/>
                <a:gd name="connsiteY8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0" y="52358"/>
                  </a:moveTo>
                  <a:lnTo>
                    <a:pt x="13090" y="52358"/>
                  </a:lnTo>
                  <a:lnTo>
                    <a:pt x="13090" y="78537"/>
                  </a:ln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08" name="Grafika 52"/>
          <p:cNvGrpSpPr/>
          <p:nvPr userDrawn="1"/>
        </p:nvGrpSpPr>
        <p:grpSpPr>
          <a:xfrm>
            <a:off x="18257705" y="10687029"/>
            <a:ext cx="564944" cy="616302"/>
            <a:chOff x="3436474" y="7539592"/>
            <a:chExt cx="287970" cy="314149"/>
          </a:xfrm>
          <a:solidFill>
            <a:srgbClr val="212E39"/>
          </a:solidFill>
        </p:grpSpPr>
        <p:sp>
          <p:nvSpPr>
            <p:cNvPr id="1209" name="Dowolny kształt: kształt 1208"/>
            <p:cNvSpPr/>
            <p:nvPr/>
          </p:nvSpPr>
          <p:spPr>
            <a:xfrm>
              <a:off x="3436474" y="7591950"/>
              <a:ext cx="261791" cy="261791"/>
            </a:xfrm>
            <a:custGeom>
              <a:avLst/>
              <a:gdLst>
                <a:gd name="connsiteX0" fmla="*/ 204943 w 261791"/>
                <a:gd name="connsiteY0" fmla="*/ 204917 h 261791"/>
                <a:gd name="connsiteX1" fmla="*/ 163338 w 261791"/>
                <a:gd name="connsiteY1" fmla="*/ 230507 h 261791"/>
                <a:gd name="connsiteX2" fmla="*/ 189072 w 261791"/>
                <a:gd name="connsiteY2" fmla="*/ 130896 h 261791"/>
                <a:gd name="connsiteX3" fmla="*/ 162893 w 261791"/>
                <a:gd name="connsiteY3" fmla="*/ 130896 h 261791"/>
                <a:gd name="connsiteX4" fmla="*/ 148475 w 261791"/>
                <a:gd name="connsiteY4" fmla="*/ 204328 h 261791"/>
                <a:gd name="connsiteX5" fmla="*/ 130896 w 261791"/>
                <a:gd name="connsiteY5" fmla="*/ 224682 h 261791"/>
                <a:gd name="connsiteX6" fmla="*/ 113316 w 261791"/>
                <a:gd name="connsiteY6" fmla="*/ 204328 h 261791"/>
                <a:gd name="connsiteX7" fmla="*/ 98898 w 261791"/>
                <a:gd name="connsiteY7" fmla="*/ 130896 h 261791"/>
                <a:gd name="connsiteX8" fmla="*/ 113316 w 261791"/>
                <a:gd name="connsiteY8" fmla="*/ 57463 h 261791"/>
                <a:gd name="connsiteX9" fmla="*/ 130896 w 261791"/>
                <a:gd name="connsiteY9" fmla="*/ 37109 h 261791"/>
                <a:gd name="connsiteX10" fmla="*/ 130896 w 261791"/>
                <a:gd name="connsiteY10" fmla="*/ 0 h 261791"/>
                <a:gd name="connsiteX11" fmla="*/ 0 w 261791"/>
                <a:gd name="connsiteY11" fmla="*/ 130896 h 261791"/>
                <a:gd name="connsiteX12" fmla="*/ 130896 w 261791"/>
                <a:gd name="connsiteY12" fmla="*/ 261791 h 261791"/>
                <a:gd name="connsiteX13" fmla="*/ 261791 w 261791"/>
                <a:gd name="connsiteY13" fmla="*/ 130896 h 261791"/>
                <a:gd name="connsiteX14" fmla="*/ 235612 w 261791"/>
                <a:gd name="connsiteY14" fmla="*/ 130896 h 261791"/>
                <a:gd name="connsiteX15" fmla="*/ 204943 w 261791"/>
                <a:gd name="connsiteY15" fmla="*/ 204917 h 261791"/>
                <a:gd name="connsiteX16" fmla="*/ 26179 w 261791"/>
                <a:gd name="connsiteY16" fmla="*/ 130896 h 261791"/>
                <a:gd name="connsiteX17" fmla="*/ 56848 w 261791"/>
                <a:gd name="connsiteY17" fmla="*/ 56874 h 261791"/>
                <a:gd name="connsiteX18" fmla="*/ 98453 w 261791"/>
                <a:gd name="connsiteY18" fmla="*/ 31284 h 261791"/>
                <a:gd name="connsiteX19" fmla="*/ 72719 w 261791"/>
                <a:gd name="connsiteY19" fmla="*/ 130896 h 261791"/>
                <a:gd name="connsiteX20" fmla="*/ 98453 w 261791"/>
                <a:gd name="connsiteY20" fmla="*/ 230507 h 261791"/>
                <a:gd name="connsiteX21" fmla="*/ 56848 w 261791"/>
                <a:gd name="connsiteY21" fmla="*/ 204917 h 261791"/>
                <a:gd name="connsiteX22" fmla="*/ 26179 w 261791"/>
                <a:gd name="connsiteY22" fmla="*/ 130896 h 26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1791" h="261791">
                  <a:moveTo>
                    <a:pt x="204943" y="204917"/>
                  </a:moveTo>
                  <a:cubicBezTo>
                    <a:pt x="193071" y="216829"/>
                    <a:pt x="178856" y="225468"/>
                    <a:pt x="163338" y="230507"/>
                  </a:cubicBezTo>
                  <a:cubicBezTo>
                    <a:pt x="178862" y="208975"/>
                    <a:pt x="189072" y="172390"/>
                    <a:pt x="189072" y="130896"/>
                  </a:cubicBezTo>
                  <a:lnTo>
                    <a:pt x="162893" y="130896"/>
                  </a:lnTo>
                  <a:cubicBezTo>
                    <a:pt x="162893" y="158646"/>
                    <a:pt x="157638" y="185414"/>
                    <a:pt x="148475" y="204328"/>
                  </a:cubicBezTo>
                  <a:cubicBezTo>
                    <a:pt x="141007" y="219709"/>
                    <a:pt x="133409" y="224682"/>
                    <a:pt x="130896" y="224682"/>
                  </a:cubicBezTo>
                  <a:cubicBezTo>
                    <a:pt x="128383" y="224682"/>
                    <a:pt x="120784" y="219709"/>
                    <a:pt x="113316" y="204328"/>
                  </a:cubicBezTo>
                  <a:cubicBezTo>
                    <a:pt x="104154" y="185414"/>
                    <a:pt x="98898" y="158646"/>
                    <a:pt x="98898" y="130896"/>
                  </a:cubicBezTo>
                  <a:cubicBezTo>
                    <a:pt x="98898" y="103146"/>
                    <a:pt x="104154" y="76378"/>
                    <a:pt x="113316" y="57463"/>
                  </a:cubicBezTo>
                  <a:cubicBezTo>
                    <a:pt x="120784" y="42083"/>
                    <a:pt x="128383" y="37109"/>
                    <a:pt x="130896" y="37109"/>
                  </a:cubicBezTo>
                  <a:lnTo>
                    <a:pt x="130896" y="0"/>
                  </a:lnTo>
                  <a:cubicBezTo>
                    <a:pt x="58602" y="0"/>
                    <a:pt x="0" y="58576"/>
                    <a:pt x="0" y="130896"/>
                  </a:cubicBezTo>
                  <a:cubicBezTo>
                    <a:pt x="0" y="203216"/>
                    <a:pt x="58602" y="261791"/>
                    <a:pt x="130896" y="261791"/>
                  </a:cubicBezTo>
                  <a:cubicBezTo>
                    <a:pt x="203189" y="261791"/>
                    <a:pt x="261791" y="203216"/>
                    <a:pt x="261791" y="130896"/>
                  </a:cubicBezTo>
                  <a:lnTo>
                    <a:pt x="235612" y="130896"/>
                  </a:lnTo>
                  <a:cubicBezTo>
                    <a:pt x="235612" y="158842"/>
                    <a:pt x="224722" y="185152"/>
                    <a:pt x="204943" y="204917"/>
                  </a:cubicBezTo>
                  <a:close/>
                  <a:moveTo>
                    <a:pt x="26179" y="130896"/>
                  </a:moveTo>
                  <a:cubicBezTo>
                    <a:pt x="26179" y="102949"/>
                    <a:pt x="37070" y="76639"/>
                    <a:pt x="56848" y="56874"/>
                  </a:cubicBezTo>
                  <a:cubicBezTo>
                    <a:pt x="68720" y="44963"/>
                    <a:pt x="82936" y="36324"/>
                    <a:pt x="98453" y="31284"/>
                  </a:cubicBezTo>
                  <a:cubicBezTo>
                    <a:pt x="82929" y="52817"/>
                    <a:pt x="72719" y="89402"/>
                    <a:pt x="72719" y="130896"/>
                  </a:cubicBezTo>
                  <a:cubicBezTo>
                    <a:pt x="72719" y="172390"/>
                    <a:pt x="82936" y="208975"/>
                    <a:pt x="98453" y="230507"/>
                  </a:cubicBezTo>
                  <a:cubicBezTo>
                    <a:pt x="82936" y="225468"/>
                    <a:pt x="68714" y="216829"/>
                    <a:pt x="56848" y="204917"/>
                  </a:cubicBezTo>
                  <a:cubicBezTo>
                    <a:pt x="37070" y="185152"/>
                    <a:pt x="26179" y="158842"/>
                    <a:pt x="26179" y="13089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10" name="Dowolny kształt: kształt 1209"/>
            <p:cNvSpPr/>
            <p:nvPr/>
          </p:nvSpPr>
          <p:spPr>
            <a:xfrm>
              <a:off x="3593549" y="7539592"/>
              <a:ext cx="130895" cy="157074"/>
            </a:xfrm>
            <a:custGeom>
              <a:avLst/>
              <a:gdLst>
                <a:gd name="connsiteX0" fmla="*/ 117806 w 130895"/>
                <a:gd name="connsiteY0" fmla="*/ 52358 h 157074"/>
                <a:gd name="connsiteX1" fmla="*/ 117806 w 130895"/>
                <a:gd name="connsiteY1" fmla="*/ 13090 h 157074"/>
                <a:gd name="connsiteX2" fmla="*/ 104717 w 130895"/>
                <a:gd name="connsiteY2" fmla="*/ 0 h 157074"/>
                <a:gd name="connsiteX3" fmla="*/ 26179 w 130895"/>
                <a:gd name="connsiteY3" fmla="*/ 0 h 157074"/>
                <a:gd name="connsiteX4" fmla="*/ 13090 w 130895"/>
                <a:gd name="connsiteY4" fmla="*/ 13090 h 157074"/>
                <a:gd name="connsiteX5" fmla="*/ 13090 w 130895"/>
                <a:gd name="connsiteY5" fmla="*/ 52358 h 157074"/>
                <a:gd name="connsiteX6" fmla="*/ 0 w 130895"/>
                <a:gd name="connsiteY6" fmla="*/ 52358 h 157074"/>
                <a:gd name="connsiteX7" fmla="*/ 0 w 130895"/>
                <a:gd name="connsiteY7" fmla="*/ 130896 h 157074"/>
                <a:gd name="connsiteX8" fmla="*/ 39269 w 130895"/>
                <a:gd name="connsiteY8" fmla="*/ 157075 h 157074"/>
                <a:gd name="connsiteX9" fmla="*/ 91627 w 130895"/>
                <a:gd name="connsiteY9" fmla="*/ 157075 h 157074"/>
                <a:gd name="connsiteX10" fmla="*/ 130896 w 130895"/>
                <a:gd name="connsiteY10" fmla="*/ 130896 h 157074"/>
                <a:gd name="connsiteX11" fmla="*/ 130896 w 130895"/>
                <a:gd name="connsiteY11" fmla="*/ 52358 h 157074"/>
                <a:gd name="connsiteX12" fmla="*/ 117806 w 130895"/>
                <a:gd name="connsiteY12" fmla="*/ 52358 h 157074"/>
                <a:gd name="connsiteX13" fmla="*/ 39269 w 130895"/>
                <a:gd name="connsiteY13" fmla="*/ 26179 h 157074"/>
                <a:gd name="connsiteX14" fmla="*/ 91627 w 130895"/>
                <a:gd name="connsiteY14" fmla="*/ 26179 h 157074"/>
                <a:gd name="connsiteX15" fmla="*/ 91627 w 130895"/>
                <a:gd name="connsiteY15" fmla="*/ 52358 h 157074"/>
                <a:gd name="connsiteX16" fmla="*/ 39269 w 130895"/>
                <a:gd name="connsiteY16" fmla="*/ 52358 h 157074"/>
                <a:gd name="connsiteX17" fmla="*/ 39269 w 130895"/>
                <a:gd name="connsiteY17" fmla="*/ 26179 h 157074"/>
                <a:gd name="connsiteX18" fmla="*/ 78537 w 130895"/>
                <a:gd name="connsiteY18" fmla="*/ 117806 h 157074"/>
                <a:gd name="connsiteX19" fmla="*/ 52358 w 130895"/>
                <a:gd name="connsiteY19" fmla="*/ 117806 h 157074"/>
                <a:gd name="connsiteX20" fmla="*/ 52358 w 130895"/>
                <a:gd name="connsiteY20" fmla="*/ 91627 h 157074"/>
                <a:gd name="connsiteX21" fmla="*/ 78537 w 130895"/>
                <a:gd name="connsiteY21" fmla="*/ 91627 h 157074"/>
                <a:gd name="connsiteX22" fmla="*/ 78537 w 130895"/>
                <a:gd name="connsiteY22" fmla="*/ 117806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895" h="157074">
                  <a:moveTo>
                    <a:pt x="117806" y="52358"/>
                  </a:moveTo>
                  <a:lnTo>
                    <a:pt x="117806" y="13090"/>
                  </a:lnTo>
                  <a:lnTo>
                    <a:pt x="104717" y="0"/>
                  </a:lnTo>
                  <a:lnTo>
                    <a:pt x="26179" y="0"/>
                  </a:lnTo>
                  <a:lnTo>
                    <a:pt x="13090" y="13090"/>
                  </a:lnTo>
                  <a:lnTo>
                    <a:pt x="13090" y="52358"/>
                  </a:lnTo>
                  <a:lnTo>
                    <a:pt x="0" y="52358"/>
                  </a:lnTo>
                  <a:lnTo>
                    <a:pt x="0" y="130896"/>
                  </a:lnTo>
                  <a:lnTo>
                    <a:pt x="39269" y="157075"/>
                  </a:lnTo>
                  <a:lnTo>
                    <a:pt x="91627" y="157075"/>
                  </a:lnTo>
                  <a:lnTo>
                    <a:pt x="130896" y="130896"/>
                  </a:lnTo>
                  <a:lnTo>
                    <a:pt x="130896" y="52358"/>
                  </a:lnTo>
                  <a:lnTo>
                    <a:pt x="117806" y="52358"/>
                  </a:lnTo>
                  <a:close/>
                  <a:moveTo>
                    <a:pt x="39269" y="26179"/>
                  </a:moveTo>
                  <a:lnTo>
                    <a:pt x="91627" y="26179"/>
                  </a:lnTo>
                  <a:lnTo>
                    <a:pt x="91627" y="52358"/>
                  </a:lnTo>
                  <a:lnTo>
                    <a:pt x="39269" y="52358"/>
                  </a:lnTo>
                  <a:lnTo>
                    <a:pt x="39269" y="26179"/>
                  </a:lnTo>
                  <a:close/>
                  <a:moveTo>
                    <a:pt x="78537" y="117806"/>
                  </a:moveTo>
                  <a:lnTo>
                    <a:pt x="52358" y="117806"/>
                  </a:lnTo>
                  <a:lnTo>
                    <a:pt x="52358" y="91627"/>
                  </a:lnTo>
                  <a:lnTo>
                    <a:pt x="78537" y="91627"/>
                  </a:lnTo>
                  <a:lnTo>
                    <a:pt x="78537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11" name="Grafika 52"/>
          <p:cNvGrpSpPr/>
          <p:nvPr userDrawn="1"/>
        </p:nvGrpSpPr>
        <p:grpSpPr>
          <a:xfrm>
            <a:off x="30224270" y="4035316"/>
            <a:ext cx="513586" cy="591393"/>
            <a:chOff x="9536214" y="4149001"/>
            <a:chExt cx="261791" cy="301452"/>
          </a:xfrm>
          <a:solidFill>
            <a:srgbClr val="212E39"/>
          </a:solidFill>
        </p:grpSpPr>
        <p:sp>
          <p:nvSpPr>
            <p:cNvPr id="1212" name="Dowolny kształt: kształt 1211"/>
            <p:cNvSpPr/>
            <p:nvPr/>
          </p:nvSpPr>
          <p:spPr>
            <a:xfrm>
              <a:off x="9640931" y="4293379"/>
              <a:ext cx="52358" cy="78537"/>
            </a:xfrm>
            <a:custGeom>
              <a:avLst/>
              <a:gdLst>
                <a:gd name="connsiteX0" fmla="*/ 0 w 52358"/>
                <a:gd name="connsiteY0" fmla="*/ 52358 h 78537"/>
                <a:gd name="connsiteX1" fmla="*/ 13090 w 52358"/>
                <a:gd name="connsiteY1" fmla="*/ 52358 h 78537"/>
                <a:gd name="connsiteX2" fmla="*/ 13090 w 52358"/>
                <a:gd name="connsiteY2" fmla="*/ 78537 h 78537"/>
                <a:gd name="connsiteX3" fmla="*/ 39269 w 52358"/>
                <a:gd name="connsiteY3" fmla="*/ 78537 h 78537"/>
                <a:gd name="connsiteX4" fmla="*/ 39269 w 52358"/>
                <a:gd name="connsiteY4" fmla="*/ 52358 h 78537"/>
                <a:gd name="connsiteX5" fmla="*/ 52358 w 52358"/>
                <a:gd name="connsiteY5" fmla="*/ 52358 h 78537"/>
                <a:gd name="connsiteX6" fmla="*/ 52358 w 52358"/>
                <a:gd name="connsiteY6" fmla="*/ 0 h 78537"/>
                <a:gd name="connsiteX7" fmla="*/ 0 w 52358"/>
                <a:gd name="connsiteY7" fmla="*/ 0 h 78537"/>
                <a:gd name="connsiteX8" fmla="*/ 0 w 52358"/>
                <a:gd name="connsiteY8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0" y="52358"/>
                  </a:moveTo>
                  <a:lnTo>
                    <a:pt x="13090" y="52358"/>
                  </a:lnTo>
                  <a:lnTo>
                    <a:pt x="13090" y="78537"/>
                  </a:ln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13" name="Dowolny kształt: kształt 1212"/>
            <p:cNvSpPr/>
            <p:nvPr/>
          </p:nvSpPr>
          <p:spPr>
            <a:xfrm>
              <a:off x="9536214" y="4149001"/>
              <a:ext cx="261791" cy="301452"/>
            </a:xfrm>
            <a:custGeom>
              <a:avLst/>
              <a:gdLst>
                <a:gd name="connsiteX0" fmla="*/ 209433 w 261791"/>
                <a:gd name="connsiteY0" fmla="*/ 78930 h 301452"/>
                <a:gd name="connsiteX1" fmla="*/ 209433 w 261791"/>
                <a:gd name="connsiteY1" fmla="*/ 26179 h 301452"/>
                <a:gd name="connsiteX2" fmla="*/ 183254 w 261791"/>
                <a:gd name="connsiteY2" fmla="*/ 0 h 301452"/>
                <a:gd name="connsiteX3" fmla="*/ 78537 w 261791"/>
                <a:gd name="connsiteY3" fmla="*/ 0 h 301452"/>
                <a:gd name="connsiteX4" fmla="*/ 52358 w 261791"/>
                <a:gd name="connsiteY4" fmla="*/ 26179 h 301452"/>
                <a:gd name="connsiteX5" fmla="*/ 52358 w 261791"/>
                <a:gd name="connsiteY5" fmla="*/ 78930 h 301452"/>
                <a:gd name="connsiteX6" fmla="*/ 0 w 261791"/>
                <a:gd name="connsiteY6" fmla="*/ 78930 h 301452"/>
                <a:gd name="connsiteX7" fmla="*/ 0 w 261791"/>
                <a:gd name="connsiteY7" fmla="*/ 236005 h 301452"/>
                <a:gd name="connsiteX8" fmla="*/ 78537 w 261791"/>
                <a:gd name="connsiteY8" fmla="*/ 301453 h 301452"/>
                <a:gd name="connsiteX9" fmla="*/ 183254 w 261791"/>
                <a:gd name="connsiteY9" fmla="*/ 301453 h 301452"/>
                <a:gd name="connsiteX10" fmla="*/ 261791 w 261791"/>
                <a:gd name="connsiteY10" fmla="*/ 236005 h 301452"/>
                <a:gd name="connsiteX11" fmla="*/ 261791 w 261791"/>
                <a:gd name="connsiteY11" fmla="*/ 78930 h 301452"/>
                <a:gd name="connsiteX12" fmla="*/ 209433 w 261791"/>
                <a:gd name="connsiteY12" fmla="*/ 78930 h 301452"/>
                <a:gd name="connsiteX13" fmla="*/ 78537 w 261791"/>
                <a:gd name="connsiteY13" fmla="*/ 37024 h 301452"/>
                <a:gd name="connsiteX14" fmla="*/ 89402 w 261791"/>
                <a:gd name="connsiteY14" fmla="*/ 26179 h 301452"/>
                <a:gd name="connsiteX15" fmla="*/ 172390 w 261791"/>
                <a:gd name="connsiteY15" fmla="*/ 26179 h 301452"/>
                <a:gd name="connsiteX16" fmla="*/ 183254 w 261791"/>
                <a:gd name="connsiteY16" fmla="*/ 37024 h 301452"/>
                <a:gd name="connsiteX17" fmla="*/ 183254 w 261791"/>
                <a:gd name="connsiteY17" fmla="*/ 78865 h 301452"/>
                <a:gd name="connsiteX18" fmla="*/ 78537 w 261791"/>
                <a:gd name="connsiteY18" fmla="*/ 78603 h 301452"/>
                <a:gd name="connsiteX19" fmla="*/ 78537 w 261791"/>
                <a:gd name="connsiteY19" fmla="*/ 37024 h 301452"/>
                <a:gd name="connsiteX20" fmla="*/ 235612 w 261791"/>
                <a:gd name="connsiteY20" fmla="*/ 223740 h 301452"/>
                <a:gd name="connsiteX21" fmla="*/ 173764 w 261791"/>
                <a:gd name="connsiteY21" fmla="*/ 275267 h 301452"/>
                <a:gd name="connsiteX22" fmla="*/ 130896 w 261791"/>
                <a:gd name="connsiteY22" fmla="*/ 275267 h 301452"/>
                <a:gd name="connsiteX23" fmla="*/ 28797 w 261791"/>
                <a:gd name="connsiteY23" fmla="*/ 105103 h 301452"/>
                <a:gd name="connsiteX24" fmla="*/ 235612 w 261791"/>
                <a:gd name="connsiteY24" fmla="*/ 105103 h 301452"/>
                <a:gd name="connsiteX25" fmla="*/ 235612 w 261791"/>
                <a:gd name="connsiteY25" fmla="*/ 223740 h 30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1791" h="301452">
                  <a:moveTo>
                    <a:pt x="209433" y="78930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78930"/>
                  </a:lnTo>
                  <a:lnTo>
                    <a:pt x="0" y="78930"/>
                  </a:lnTo>
                  <a:lnTo>
                    <a:pt x="0" y="236005"/>
                  </a:lnTo>
                  <a:lnTo>
                    <a:pt x="78537" y="301453"/>
                  </a:lnTo>
                  <a:lnTo>
                    <a:pt x="183254" y="301453"/>
                  </a:lnTo>
                  <a:lnTo>
                    <a:pt x="261791" y="236005"/>
                  </a:lnTo>
                  <a:lnTo>
                    <a:pt x="261791" y="78930"/>
                  </a:lnTo>
                  <a:lnTo>
                    <a:pt x="209433" y="78930"/>
                  </a:lnTo>
                  <a:close/>
                  <a:moveTo>
                    <a:pt x="78537" y="37024"/>
                  </a:move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78865"/>
                  </a:lnTo>
                  <a:lnTo>
                    <a:pt x="78537" y="78603"/>
                  </a:lnTo>
                  <a:lnTo>
                    <a:pt x="78537" y="37024"/>
                  </a:lnTo>
                  <a:close/>
                  <a:moveTo>
                    <a:pt x="235612" y="223740"/>
                  </a:moveTo>
                  <a:lnTo>
                    <a:pt x="173764" y="275267"/>
                  </a:lnTo>
                  <a:lnTo>
                    <a:pt x="130896" y="275267"/>
                  </a:lnTo>
                  <a:lnTo>
                    <a:pt x="28797" y="105103"/>
                  </a:lnTo>
                  <a:lnTo>
                    <a:pt x="235612" y="105103"/>
                  </a:lnTo>
                  <a:lnTo>
                    <a:pt x="235612" y="22374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14" name="Grafika 52"/>
          <p:cNvGrpSpPr/>
          <p:nvPr userDrawn="1"/>
        </p:nvGrpSpPr>
        <p:grpSpPr>
          <a:xfrm>
            <a:off x="30891933" y="4010407"/>
            <a:ext cx="513586" cy="616302"/>
            <a:chOff x="9876543" y="4136304"/>
            <a:chExt cx="261791" cy="314149"/>
          </a:xfrm>
          <a:solidFill>
            <a:srgbClr val="212E39"/>
          </a:solidFill>
        </p:grpSpPr>
        <p:sp>
          <p:nvSpPr>
            <p:cNvPr id="1215" name="Dowolny kształt: kształt 1214"/>
            <p:cNvSpPr/>
            <p:nvPr/>
          </p:nvSpPr>
          <p:spPr>
            <a:xfrm>
              <a:off x="9981259" y="4293379"/>
              <a:ext cx="52358" cy="78537"/>
            </a:xfrm>
            <a:custGeom>
              <a:avLst/>
              <a:gdLst>
                <a:gd name="connsiteX0" fmla="*/ 13090 w 52358"/>
                <a:gd name="connsiteY0" fmla="*/ 78537 h 78537"/>
                <a:gd name="connsiteX1" fmla="*/ 39269 w 52358"/>
                <a:gd name="connsiteY1" fmla="*/ 78537 h 78537"/>
                <a:gd name="connsiteX2" fmla="*/ 39269 w 52358"/>
                <a:gd name="connsiteY2" fmla="*/ 52358 h 78537"/>
                <a:gd name="connsiteX3" fmla="*/ 52358 w 52358"/>
                <a:gd name="connsiteY3" fmla="*/ 52358 h 78537"/>
                <a:gd name="connsiteX4" fmla="*/ 52358 w 52358"/>
                <a:gd name="connsiteY4" fmla="*/ 0 h 78537"/>
                <a:gd name="connsiteX5" fmla="*/ 0 w 52358"/>
                <a:gd name="connsiteY5" fmla="*/ 0 h 78537"/>
                <a:gd name="connsiteX6" fmla="*/ 0 w 52358"/>
                <a:gd name="connsiteY6" fmla="*/ 52358 h 78537"/>
                <a:gd name="connsiteX7" fmla="*/ 13090 w 52358"/>
                <a:gd name="connsiteY7" fmla="*/ 52358 h 78537"/>
                <a:gd name="connsiteX8" fmla="*/ 13090 w 52358"/>
                <a:gd name="connsiteY8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13090" y="78537"/>
                  </a:move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lnTo>
                    <a:pt x="13090" y="52358"/>
                  </a:lnTo>
                  <a:lnTo>
                    <a:pt x="1309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16" name="Dowolny kształt: kształt 1215"/>
            <p:cNvSpPr/>
            <p:nvPr/>
          </p:nvSpPr>
          <p:spPr>
            <a:xfrm>
              <a:off x="9876543" y="4136304"/>
              <a:ext cx="261791" cy="314149"/>
            </a:xfrm>
            <a:custGeom>
              <a:avLst/>
              <a:gdLst>
                <a:gd name="connsiteX0" fmla="*/ 209433 w 261791"/>
                <a:gd name="connsiteY0" fmla="*/ 91627 h 314149"/>
                <a:gd name="connsiteX1" fmla="*/ 209433 w 261791"/>
                <a:gd name="connsiteY1" fmla="*/ 26179 h 314149"/>
                <a:gd name="connsiteX2" fmla="*/ 183254 w 261791"/>
                <a:gd name="connsiteY2" fmla="*/ 0 h 314149"/>
                <a:gd name="connsiteX3" fmla="*/ 78537 w 261791"/>
                <a:gd name="connsiteY3" fmla="*/ 0 h 314149"/>
                <a:gd name="connsiteX4" fmla="*/ 52358 w 261791"/>
                <a:gd name="connsiteY4" fmla="*/ 26179 h 314149"/>
                <a:gd name="connsiteX5" fmla="*/ 52358 w 261791"/>
                <a:gd name="connsiteY5" fmla="*/ 65448 h 314149"/>
                <a:gd name="connsiteX6" fmla="*/ 78537 w 261791"/>
                <a:gd name="connsiteY6" fmla="*/ 65448 h 314149"/>
                <a:gd name="connsiteX7" fmla="*/ 78537 w 261791"/>
                <a:gd name="connsiteY7" fmla="*/ 37024 h 314149"/>
                <a:gd name="connsiteX8" fmla="*/ 89402 w 261791"/>
                <a:gd name="connsiteY8" fmla="*/ 26179 h 314149"/>
                <a:gd name="connsiteX9" fmla="*/ 172390 w 261791"/>
                <a:gd name="connsiteY9" fmla="*/ 26179 h 314149"/>
                <a:gd name="connsiteX10" fmla="*/ 183254 w 261791"/>
                <a:gd name="connsiteY10" fmla="*/ 37024 h 314149"/>
                <a:gd name="connsiteX11" fmla="*/ 183254 w 261791"/>
                <a:gd name="connsiteY11" fmla="*/ 91627 h 314149"/>
                <a:gd name="connsiteX12" fmla="*/ 0 w 261791"/>
                <a:gd name="connsiteY12" fmla="*/ 91627 h 314149"/>
                <a:gd name="connsiteX13" fmla="*/ 0 w 261791"/>
                <a:gd name="connsiteY13" fmla="*/ 248702 h 314149"/>
                <a:gd name="connsiteX14" fmla="*/ 78537 w 261791"/>
                <a:gd name="connsiteY14" fmla="*/ 314150 h 314149"/>
                <a:gd name="connsiteX15" fmla="*/ 183254 w 261791"/>
                <a:gd name="connsiteY15" fmla="*/ 314150 h 314149"/>
                <a:gd name="connsiteX16" fmla="*/ 261791 w 261791"/>
                <a:gd name="connsiteY16" fmla="*/ 248702 h 314149"/>
                <a:gd name="connsiteX17" fmla="*/ 261791 w 261791"/>
                <a:gd name="connsiteY17" fmla="*/ 91627 h 314149"/>
                <a:gd name="connsiteX18" fmla="*/ 209433 w 261791"/>
                <a:gd name="connsiteY18" fmla="*/ 91627 h 314149"/>
                <a:gd name="connsiteX19" fmla="*/ 235612 w 261791"/>
                <a:gd name="connsiteY19" fmla="*/ 236443 h 314149"/>
                <a:gd name="connsiteX20" fmla="*/ 173764 w 261791"/>
                <a:gd name="connsiteY20" fmla="*/ 287971 h 314149"/>
                <a:gd name="connsiteX21" fmla="*/ 88027 w 261791"/>
                <a:gd name="connsiteY21" fmla="*/ 287971 h 314149"/>
                <a:gd name="connsiteX22" fmla="*/ 26179 w 261791"/>
                <a:gd name="connsiteY22" fmla="*/ 236443 h 314149"/>
                <a:gd name="connsiteX23" fmla="*/ 26179 w 261791"/>
                <a:gd name="connsiteY23" fmla="*/ 117806 h 314149"/>
                <a:gd name="connsiteX24" fmla="*/ 235612 w 261791"/>
                <a:gd name="connsiteY24" fmla="*/ 117806 h 314149"/>
                <a:gd name="connsiteX25" fmla="*/ 235612 w 261791"/>
                <a:gd name="connsiteY25" fmla="*/ 236443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1791" h="314149">
                  <a:moveTo>
                    <a:pt x="209433" y="91627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65448"/>
                  </a:lnTo>
                  <a:lnTo>
                    <a:pt x="78537" y="65448"/>
                  </a:lnTo>
                  <a:lnTo>
                    <a:pt x="78537" y="37024"/>
                  </a:ln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91627"/>
                  </a:lnTo>
                  <a:lnTo>
                    <a:pt x="0" y="91627"/>
                  </a:lnTo>
                  <a:lnTo>
                    <a:pt x="0" y="248702"/>
                  </a:lnTo>
                  <a:lnTo>
                    <a:pt x="78537" y="314150"/>
                  </a:lnTo>
                  <a:lnTo>
                    <a:pt x="183254" y="314150"/>
                  </a:lnTo>
                  <a:lnTo>
                    <a:pt x="261791" y="248702"/>
                  </a:lnTo>
                  <a:lnTo>
                    <a:pt x="261791" y="91627"/>
                  </a:lnTo>
                  <a:lnTo>
                    <a:pt x="209433" y="91627"/>
                  </a:lnTo>
                  <a:close/>
                  <a:moveTo>
                    <a:pt x="235612" y="236443"/>
                  </a:moveTo>
                  <a:lnTo>
                    <a:pt x="173764" y="287971"/>
                  </a:lnTo>
                  <a:lnTo>
                    <a:pt x="88027" y="287971"/>
                  </a:lnTo>
                  <a:lnTo>
                    <a:pt x="26179" y="236443"/>
                  </a:lnTo>
                  <a:lnTo>
                    <a:pt x="26179" y="117806"/>
                  </a:lnTo>
                  <a:lnTo>
                    <a:pt x="235612" y="117806"/>
                  </a:lnTo>
                  <a:lnTo>
                    <a:pt x="235612" y="2364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17" name="Grafika 52"/>
          <p:cNvGrpSpPr/>
          <p:nvPr userDrawn="1"/>
        </p:nvGrpSpPr>
        <p:grpSpPr>
          <a:xfrm>
            <a:off x="31559596" y="4010407"/>
            <a:ext cx="513586" cy="616302"/>
            <a:chOff x="10216872" y="4136304"/>
            <a:chExt cx="261791" cy="314149"/>
          </a:xfrm>
          <a:solidFill>
            <a:srgbClr val="212E39"/>
          </a:solidFill>
        </p:grpSpPr>
        <p:sp>
          <p:nvSpPr>
            <p:cNvPr id="1218" name="Dowolny kształt: kształt 1217"/>
            <p:cNvSpPr/>
            <p:nvPr/>
          </p:nvSpPr>
          <p:spPr>
            <a:xfrm>
              <a:off x="10321588" y="4293379"/>
              <a:ext cx="52358" cy="78537"/>
            </a:xfrm>
            <a:custGeom>
              <a:avLst/>
              <a:gdLst>
                <a:gd name="connsiteX0" fmla="*/ 13090 w 52358"/>
                <a:gd name="connsiteY0" fmla="*/ 52358 h 78537"/>
                <a:gd name="connsiteX1" fmla="*/ 13090 w 52358"/>
                <a:gd name="connsiteY1" fmla="*/ 78537 h 78537"/>
                <a:gd name="connsiteX2" fmla="*/ 39269 w 52358"/>
                <a:gd name="connsiteY2" fmla="*/ 78537 h 78537"/>
                <a:gd name="connsiteX3" fmla="*/ 39269 w 52358"/>
                <a:gd name="connsiteY3" fmla="*/ 52358 h 78537"/>
                <a:gd name="connsiteX4" fmla="*/ 52358 w 52358"/>
                <a:gd name="connsiteY4" fmla="*/ 52358 h 78537"/>
                <a:gd name="connsiteX5" fmla="*/ 52358 w 52358"/>
                <a:gd name="connsiteY5" fmla="*/ 0 h 78537"/>
                <a:gd name="connsiteX6" fmla="*/ 0 w 52358"/>
                <a:gd name="connsiteY6" fmla="*/ 0 h 78537"/>
                <a:gd name="connsiteX7" fmla="*/ 0 w 52358"/>
                <a:gd name="connsiteY7" fmla="*/ 52358 h 78537"/>
                <a:gd name="connsiteX8" fmla="*/ 13090 w 52358"/>
                <a:gd name="connsiteY8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13090" y="52358"/>
                  </a:moveTo>
                  <a:lnTo>
                    <a:pt x="13090" y="78537"/>
                  </a:ln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lnTo>
                    <a:pt x="1309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19" name="Dowolny kształt: kształt 1218"/>
            <p:cNvSpPr/>
            <p:nvPr/>
          </p:nvSpPr>
          <p:spPr>
            <a:xfrm>
              <a:off x="10216872" y="4136304"/>
              <a:ext cx="261791" cy="314149"/>
            </a:xfrm>
            <a:custGeom>
              <a:avLst/>
              <a:gdLst>
                <a:gd name="connsiteX0" fmla="*/ 209433 w 261791"/>
                <a:gd name="connsiteY0" fmla="*/ 91627 h 314149"/>
                <a:gd name="connsiteX1" fmla="*/ 209433 w 261791"/>
                <a:gd name="connsiteY1" fmla="*/ 26179 h 314149"/>
                <a:gd name="connsiteX2" fmla="*/ 183254 w 261791"/>
                <a:gd name="connsiteY2" fmla="*/ 0 h 314149"/>
                <a:gd name="connsiteX3" fmla="*/ 78537 w 261791"/>
                <a:gd name="connsiteY3" fmla="*/ 0 h 314149"/>
                <a:gd name="connsiteX4" fmla="*/ 52358 w 261791"/>
                <a:gd name="connsiteY4" fmla="*/ 26179 h 314149"/>
                <a:gd name="connsiteX5" fmla="*/ 52358 w 261791"/>
                <a:gd name="connsiteY5" fmla="*/ 65448 h 314149"/>
                <a:gd name="connsiteX6" fmla="*/ 78537 w 261791"/>
                <a:gd name="connsiteY6" fmla="*/ 65448 h 314149"/>
                <a:gd name="connsiteX7" fmla="*/ 78537 w 261791"/>
                <a:gd name="connsiteY7" fmla="*/ 37024 h 314149"/>
                <a:gd name="connsiteX8" fmla="*/ 89402 w 261791"/>
                <a:gd name="connsiteY8" fmla="*/ 26179 h 314149"/>
                <a:gd name="connsiteX9" fmla="*/ 172390 w 261791"/>
                <a:gd name="connsiteY9" fmla="*/ 26179 h 314149"/>
                <a:gd name="connsiteX10" fmla="*/ 183254 w 261791"/>
                <a:gd name="connsiteY10" fmla="*/ 37024 h 314149"/>
                <a:gd name="connsiteX11" fmla="*/ 183254 w 261791"/>
                <a:gd name="connsiteY11" fmla="*/ 91627 h 314149"/>
                <a:gd name="connsiteX12" fmla="*/ 0 w 261791"/>
                <a:gd name="connsiteY12" fmla="*/ 91627 h 314149"/>
                <a:gd name="connsiteX13" fmla="*/ 0 w 261791"/>
                <a:gd name="connsiteY13" fmla="*/ 248702 h 314149"/>
                <a:gd name="connsiteX14" fmla="*/ 78537 w 261791"/>
                <a:gd name="connsiteY14" fmla="*/ 314150 h 314149"/>
                <a:gd name="connsiteX15" fmla="*/ 183254 w 261791"/>
                <a:gd name="connsiteY15" fmla="*/ 314150 h 314149"/>
                <a:gd name="connsiteX16" fmla="*/ 261791 w 261791"/>
                <a:gd name="connsiteY16" fmla="*/ 248702 h 314149"/>
                <a:gd name="connsiteX17" fmla="*/ 261791 w 261791"/>
                <a:gd name="connsiteY17" fmla="*/ 91627 h 314149"/>
                <a:gd name="connsiteX18" fmla="*/ 209433 w 261791"/>
                <a:gd name="connsiteY18" fmla="*/ 91627 h 314149"/>
                <a:gd name="connsiteX19" fmla="*/ 235612 w 261791"/>
                <a:gd name="connsiteY19" fmla="*/ 236443 h 314149"/>
                <a:gd name="connsiteX20" fmla="*/ 173764 w 261791"/>
                <a:gd name="connsiteY20" fmla="*/ 287971 h 314149"/>
                <a:gd name="connsiteX21" fmla="*/ 130896 w 261791"/>
                <a:gd name="connsiteY21" fmla="*/ 287971 h 314149"/>
                <a:gd name="connsiteX22" fmla="*/ 28797 w 261791"/>
                <a:gd name="connsiteY22" fmla="*/ 117806 h 314149"/>
                <a:gd name="connsiteX23" fmla="*/ 235612 w 261791"/>
                <a:gd name="connsiteY23" fmla="*/ 117806 h 314149"/>
                <a:gd name="connsiteX24" fmla="*/ 235612 w 261791"/>
                <a:gd name="connsiteY24" fmla="*/ 236443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1791" h="314149">
                  <a:moveTo>
                    <a:pt x="209433" y="91627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65448"/>
                  </a:lnTo>
                  <a:lnTo>
                    <a:pt x="78537" y="65448"/>
                  </a:lnTo>
                  <a:lnTo>
                    <a:pt x="78537" y="37024"/>
                  </a:ln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91627"/>
                  </a:lnTo>
                  <a:lnTo>
                    <a:pt x="0" y="91627"/>
                  </a:lnTo>
                  <a:lnTo>
                    <a:pt x="0" y="248702"/>
                  </a:lnTo>
                  <a:lnTo>
                    <a:pt x="78537" y="314150"/>
                  </a:lnTo>
                  <a:lnTo>
                    <a:pt x="183254" y="314150"/>
                  </a:lnTo>
                  <a:lnTo>
                    <a:pt x="261791" y="248702"/>
                  </a:lnTo>
                  <a:lnTo>
                    <a:pt x="261791" y="91627"/>
                  </a:lnTo>
                  <a:lnTo>
                    <a:pt x="209433" y="91627"/>
                  </a:lnTo>
                  <a:close/>
                  <a:moveTo>
                    <a:pt x="235612" y="236443"/>
                  </a:moveTo>
                  <a:lnTo>
                    <a:pt x="173764" y="287971"/>
                  </a:lnTo>
                  <a:lnTo>
                    <a:pt x="130896" y="287971"/>
                  </a:lnTo>
                  <a:lnTo>
                    <a:pt x="28797" y="117806"/>
                  </a:lnTo>
                  <a:lnTo>
                    <a:pt x="235612" y="117806"/>
                  </a:lnTo>
                  <a:lnTo>
                    <a:pt x="235612" y="2364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220" name="Dowolny kształt: kształt 1219"/>
          <p:cNvSpPr/>
          <p:nvPr userDrawn="1"/>
        </p:nvSpPr>
        <p:spPr>
          <a:xfrm>
            <a:off x="35260370" y="7708217"/>
            <a:ext cx="610397" cy="616316"/>
          </a:xfrm>
          <a:custGeom>
            <a:avLst/>
            <a:gdLst>
              <a:gd name="connsiteX0" fmla="*/ 273180 w 311139"/>
              <a:gd name="connsiteY0" fmla="*/ 157081 h 314156"/>
              <a:gd name="connsiteX1" fmla="*/ 272918 w 311139"/>
              <a:gd name="connsiteY1" fmla="*/ 149332 h 314156"/>
              <a:gd name="connsiteX2" fmla="*/ 311139 w 311139"/>
              <a:gd name="connsiteY2" fmla="*/ 112380 h 314156"/>
              <a:gd name="connsiteX3" fmla="*/ 271871 w 311139"/>
              <a:gd name="connsiteY3" fmla="*/ 44367 h 314156"/>
              <a:gd name="connsiteX4" fmla="*/ 220952 w 311139"/>
              <a:gd name="connsiteY4" fmla="*/ 59315 h 314156"/>
              <a:gd name="connsiteX5" fmla="*/ 207536 w 311139"/>
              <a:gd name="connsiteY5" fmla="*/ 51547 h 314156"/>
              <a:gd name="connsiteX6" fmla="*/ 194642 w 311139"/>
              <a:gd name="connsiteY6" fmla="*/ 0 h 314156"/>
              <a:gd name="connsiteX7" fmla="*/ 116105 w 311139"/>
              <a:gd name="connsiteY7" fmla="*/ 0 h 314156"/>
              <a:gd name="connsiteX8" fmla="*/ 103604 w 311139"/>
              <a:gd name="connsiteY8" fmla="*/ 51547 h 314156"/>
              <a:gd name="connsiteX9" fmla="*/ 90187 w 311139"/>
              <a:gd name="connsiteY9" fmla="*/ 59309 h 314156"/>
              <a:gd name="connsiteX10" fmla="*/ 39269 w 311139"/>
              <a:gd name="connsiteY10" fmla="*/ 44360 h 314156"/>
              <a:gd name="connsiteX11" fmla="*/ 0 w 311139"/>
              <a:gd name="connsiteY11" fmla="*/ 112374 h 314156"/>
              <a:gd name="connsiteX12" fmla="*/ 38222 w 311139"/>
              <a:gd name="connsiteY12" fmla="*/ 149326 h 314156"/>
              <a:gd name="connsiteX13" fmla="*/ 37960 w 311139"/>
              <a:gd name="connsiteY13" fmla="*/ 157075 h 314156"/>
              <a:gd name="connsiteX14" fmla="*/ 38222 w 311139"/>
              <a:gd name="connsiteY14" fmla="*/ 164824 h 314156"/>
              <a:gd name="connsiteX15" fmla="*/ 0 w 311139"/>
              <a:gd name="connsiteY15" fmla="*/ 201776 h 314156"/>
              <a:gd name="connsiteX16" fmla="*/ 39269 w 311139"/>
              <a:gd name="connsiteY16" fmla="*/ 269789 h 314156"/>
              <a:gd name="connsiteX17" fmla="*/ 90187 w 311139"/>
              <a:gd name="connsiteY17" fmla="*/ 254841 h 314156"/>
              <a:gd name="connsiteX18" fmla="*/ 103604 w 311139"/>
              <a:gd name="connsiteY18" fmla="*/ 262610 h 314156"/>
              <a:gd name="connsiteX19" fmla="*/ 116497 w 311139"/>
              <a:gd name="connsiteY19" fmla="*/ 314156 h 314156"/>
              <a:gd name="connsiteX20" fmla="*/ 195035 w 311139"/>
              <a:gd name="connsiteY20" fmla="*/ 314156 h 314156"/>
              <a:gd name="connsiteX21" fmla="*/ 207536 w 311139"/>
              <a:gd name="connsiteY21" fmla="*/ 262610 h 314156"/>
              <a:gd name="connsiteX22" fmla="*/ 220952 w 311139"/>
              <a:gd name="connsiteY22" fmla="*/ 254847 h 314156"/>
              <a:gd name="connsiteX23" fmla="*/ 271871 w 311139"/>
              <a:gd name="connsiteY23" fmla="*/ 269795 h 314156"/>
              <a:gd name="connsiteX24" fmla="*/ 311139 w 311139"/>
              <a:gd name="connsiteY24" fmla="*/ 201782 h 314156"/>
              <a:gd name="connsiteX25" fmla="*/ 272918 w 311139"/>
              <a:gd name="connsiteY25" fmla="*/ 164830 h 314156"/>
              <a:gd name="connsiteX26" fmla="*/ 273180 w 311139"/>
              <a:gd name="connsiteY26" fmla="*/ 157081 h 314156"/>
              <a:gd name="connsiteX27" fmla="*/ 155570 w 311139"/>
              <a:gd name="connsiteY27" fmla="*/ 209636 h 314156"/>
              <a:gd name="connsiteX28" fmla="*/ 103015 w 311139"/>
              <a:gd name="connsiteY28" fmla="*/ 157081 h 314156"/>
              <a:gd name="connsiteX29" fmla="*/ 155570 w 311139"/>
              <a:gd name="connsiteY29" fmla="*/ 104527 h 314156"/>
              <a:gd name="connsiteX30" fmla="*/ 208124 w 311139"/>
              <a:gd name="connsiteY30" fmla="*/ 157081 h 314156"/>
              <a:gd name="connsiteX31" fmla="*/ 155570 w 311139"/>
              <a:gd name="connsiteY31" fmla="*/ 209636 h 31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11139" h="314156">
                <a:moveTo>
                  <a:pt x="273180" y="157081"/>
                </a:moveTo>
                <a:cubicBezTo>
                  <a:pt x="273180" y="154476"/>
                  <a:pt x="273114" y="151898"/>
                  <a:pt x="272918" y="149332"/>
                </a:cubicBezTo>
                <a:lnTo>
                  <a:pt x="311139" y="112380"/>
                </a:lnTo>
                <a:lnTo>
                  <a:pt x="271871" y="44367"/>
                </a:lnTo>
                <a:lnTo>
                  <a:pt x="220952" y="59315"/>
                </a:lnTo>
                <a:cubicBezTo>
                  <a:pt x="216698" y="56442"/>
                  <a:pt x="212182" y="53850"/>
                  <a:pt x="207536" y="51547"/>
                </a:cubicBezTo>
                <a:lnTo>
                  <a:pt x="194642" y="0"/>
                </a:lnTo>
                <a:lnTo>
                  <a:pt x="116105" y="0"/>
                </a:lnTo>
                <a:lnTo>
                  <a:pt x="103604" y="51547"/>
                </a:lnTo>
                <a:cubicBezTo>
                  <a:pt x="98957" y="53844"/>
                  <a:pt x="94441" y="56435"/>
                  <a:pt x="90187" y="59309"/>
                </a:cubicBezTo>
                <a:lnTo>
                  <a:pt x="39269" y="44360"/>
                </a:lnTo>
                <a:lnTo>
                  <a:pt x="0" y="112374"/>
                </a:lnTo>
                <a:lnTo>
                  <a:pt x="38222" y="149326"/>
                </a:lnTo>
                <a:cubicBezTo>
                  <a:pt x="38026" y="151884"/>
                  <a:pt x="37960" y="154470"/>
                  <a:pt x="37960" y="157075"/>
                </a:cubicBezTo>
                <a:cubicBezTo>
                  <a:pt x="37960" y="159679"/>
                  <a:pt x="38026" y="162258"/>
                  <a:pt x="38222" y="164824"/>
                </a:cubicBezTo>
                <a:lnTo>
                  <a:pt x="0" y="201776"/>
                </a:lnTo>
                <a:lnTo>
                  <a:pt x="39269" y="269789"/>
                </a:lnTo>
                <a:lnTo>
                  <a:pt x="90187" y="254841"/>
                </a:lnTo>
                <a:cubicBezTo>
                  <a:pt x="94441" y="257714"/>
                  <a:pt x="98957" y="260305"/>
                  <a:pt x="103604" y="262610"/>
                </a:cubicBezTo>
                <a:lnTo>
                  <a:pt x="116497" y="314156"/>
                </a:lnTo>
                <a:lnTo>
                  <a:pt x="195035" y="314156"/>
                </a:lnTo>
                <a:lnTo>
                  <a:pt x="207536" y="262610"/>
                </a:lnTo>
                <a:cubicBezTo>
                  <a:pt x="212182" y="260312"/>
                  <a:pt x="216698" y="257720"/>
                  <a:pt x="220952" y="254847"/>
                </a:cubicBezTo>
                <a:lnTo>
                  <a:pt x="271871" y="269795"/>
                </a:lnTo>
                <a:lnTo>
                  <a:pt x="311139" y="201782"/>
                </a:lnTo>
                <a:lnTo>
                  <a:pt x="272918" y="164830"/>
                </a:lnTo>
                <a:cubicBezTo>
                  <a:pt x="273049" y="162271"/>
                  <a:pt x="273180" y="159686"/>
                  <a:pt x="273180" y="157081"/>
                </a:cubicBezTo>
                <a:close/>
                <a:moveTo>
                  <a:pt x="155570" y="209636"/>
                </a:moveTo>
                <a:cubicBezTo>
                  <a:pt x="126576" y="209636"/>
                  <a:pt x="103015" y="186107"/>
                  <a:pt x="103015" y="157081"/>
                </a:cubicBezTo>
                <a:cubicBezTo>
                  <a:pt x="103015" y="128055"/>
                  <a:pt x="126576" y="104527"/>
                  <a:pt x="155570" y="104527"/>
                </a:cubicBezTo>
                <a:cubicBezTo>
                  <a:pt x="184563" y="104527"/>
                  <a:pt x="208124" y="128055"/>
                  <a:pt x="208124" y="157081"/>
                </a:cubicBezTo>
                <a:cubicBezTo>
                  <a:pt x="208124" y="186107"/>
                  <a:pt x="184563" y="209636"/>
                  <a:pt x="155570" y="209636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221" name="Grafika 52"/>
          <p:cNvGrpSpPr/>
          <p:nvPr userDrawn="1"/>
        </p:nvGrpSpPr>
        <p:grpSpPr>
          <a:xfrm>
            <a:off x="35952558" y="7708229"/>
            <a:ext cx="563147" cy="619269"/>
            <a:chOff x="12456105" y="6021202"/>
            <a:chExt cx="287054" cy="315661"/>
          </a:xfrm>
          <a:solidFill>
            <a:srgbClr val="212E39"/>
          </a:solidFill>
        </p:grpSpPr>
        <p:sp>
          <p:nvSpPr>
            <p:cNvPr id="1222" name="Dowolny kształt: kształt 1221"/>
            <p:cNvSpPr/>
            <p:nvPr/>
          </p:nvSpPr>
          <p:spPr>
            <a:xfrm>
              <a:off x="12456105" y="6021202"/>
              <a:ext cx="194510" cy="196343"/>
            </a:xfrm>
            <a:custGeom>
              <a:avLst/>
              <a:gdLst>
                <a:gd name="connsiteX0" fmla="*/ 138160 w 194510"/>
                <a:gd name="connsiteY0" fmla="*/ 159274 h 196343"/>
                <a:gd name="connsiteX1" fmla="*/ 169968 w 194510"/>
                <a:gd name="connsiteY1" fmla="*/ 168620 h 196343"/>
                <a:gd name="connsiteX2" fmla="*/ 194511 w 194510"/>
                <a:gd name="connsiteY2" fmla="*/ 126112 h 196343"/>
                <a:gd name="connsiteX3" fmla="*/ 170622 w 194510"/>
                <a:gd name="connsiteY3" fmla="*/ 103015 h 196343"/>
                <a:gd name="connsiteX4" fmla="*/ 170753 w 194510"/>
                <a:gd name="connsiteY4" fmla="*/ 98172 h 196343"/>
                <a:gd name="connsiteX5" fmla="*/ 170622 w 194510"/>
                <a:gd name="connsiteY5" fmla="*/ 93328 h 196343"/>
                <a:gd name="connsiteX6" fmla="*/ 194511 w 194510"/>
                <a:gd name="connsiteY6" fmla="*/ 70232 h 196343"/>
                <a:gd name="connsiteX7" fmla="*/ 169968 w 194510"/>
                <a:gd name="connsiteY7" fmla="*/ 27724 h 196343"/>
                <a:gd name="connsiteX8" fmla="*/ 138160 w 194510"/>
                <a:gd name="connsiteY8" fmla="*/ 37069 h 196343"/>
                <a:gd name="connsiteX9" fmla="*/ 129717 w 194510"/>
                <a:gd name="connsiteY9" fmla="*/ 32213 h 196343"/>
                <a:gd name="connsiteX10" fmla="*/ 121667 w 194510"/>
                <a:gd name="connsiteY10" fmla="*/ 0 h 196343"/>
                <a:gd name="connsiteX11" fmla="*/ 72581 w 194510"/>
                <a:gd name="connsiteY11" fmla="*/ 0 h 196343"/>
                <a:gd name="connsiteX12" fmla="*/ 64793 w 194510"/>
                <a:gd name="connsiteY12" fmla="*/ 32220 h 196343"/>
                <a:gd name="connsiteX13" fmla="*/ 56350 w 194510"/>
                <a:gd name="connsiteY13" fmla="*/ 37069 h 196343"/>
                <a:gd name="connsiteX14" fmla="*/ 24543 w 194510"/>
                <a:gd name="connsiteY14" fmla="*/ 27724 h 196343"/>
                <a:gd name="connsiteX15" fmla="*/ 0 w 194510"/>
                <a:gd name="connsiteY15" fmla="*/ 70232 h 196343"/>
                <a:gd name="connsiteX16" fmla="*/ 23888 w 194510"/>
                <a:gd name="connsiteY16" fmla="*/ 93328 h 196343"/>
                <a:gd name="connsiteX17" fmla="*/ 23757 w 194510"/>
                <a:gd name="connsiteY17" fmla="*/ 98172 h 196343"/>
                <a:gd name="connsiteX18" fmla="*/ 23888 w 194510"/>
                <a:gd name="connsiteY18" fmla="*/ 103015 h 196343"/>
                <a:gd name="connsiteX19" fmla="*/ 0 w 194510"/>
                <a:gd name="connsiteY19" fmla="*/ 126112 h 196343"/>
                <a:gd name="connsiteX20" fmla="*/ 24543 w 194510"/>
                <a:gd name="connsiteY20" fmla="*/ 168620 h 196343"/>
                <a:gd name="connsiteX21" fmla="*/ 56350 w 194510"/>
                <a:gd name="connsiteY21" fmla="*/ 159274 h 196343"/>
                <a:gd name="connsiteX22" fmla="*/ 64793 w 194510"/>
                <a:gd name="connsiteY22" fmla="*/ 164130 h 196343"/>
                <a:gd name="connsiteX23" fmla="*/ 72843 w 194510"/>
                <a:gd name="connsiteY23" fmla="*/ 196344 h 196343"/>
                <a:gd name="connsiteX24" fmla="*/ 121929 w 194510"/>
                <a:gd name="connsiteY24" fmla="*/ 196344 h 196343"/>
                <a:gd name="connsiteX25" fmla="*/ 129717 w 194510"/>
                <a:gd name="connsiteY25" fmla="*/ 164123 h 196343"/>
                <a:gd name="connsiteX26" fmla="*/ 138160 w 194510"/>
                <a:gd name="connsiteY26" fmla="*/ 159274 h 196343"/>
                <a:gd name="connsiteX27" fmla="*/ 97255 w 194510"/>
                <a:gd name="connsiteY27" fmla="*/ 65323 h 196343"/>
                <a:gd name="connsiteX28" fmla="*/ 130110 w 194510"/>
                <a:gd name="connsiteY28" fmla="*/ 98172 h 196343"/>
                <a:gd name="connsiteX29" fmla="*/ 97255 w 194510"/>
                <a:gd name="connsiteY29" fmla="*/ 131020 h 196343"/>
                <a:gd name="connsiteX30" fmla="*/ 64400 w 194510"/>
                <a:gd name="connsiteY30" fmla="*/ 98172 h 196343"/>
                <a:gd name="connsiteX31" fmla="*/ 97255 w 194510"/>
                <a:gd name="connsiteY31" fmla="*/ 65323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4510" h="196343">
                  <a:moveTo>
                    <a:pt x="138160" y="159274"/>
                  </a:moveTo>
                  <a:lnTo>
                    <a:pt x="169968" y="168620"/>
                  </a:lnTo>
                  <a:lnTo>
                    <a:pt x="194511" y="126112"/>
                  </a:lnTo>
                  <a:lnTo>
                    <a:pt x="170622" y="103015"/>
                  </a:lnTo>
                  <a:cubicBezTo>
                    <a:pt x="170688" y="101412"/>
                    <a:pt x="170753" y="99802"/>
                    <a:pt x="170753" y="98172"/>
                  </a:cubicBezTo>
                  <a:cubicBezTo>
                    <a:pt x="170753" y="96542"/>
                    <a:pt x="170688" y="94932"/>
                    <a:pt x="170622" y="93328"/>
                  </a:cubicBezTo>
                  <a:lnTo>
                    <a:pt x="194511" y="70232"/>
                  </a:lnTo>
                  <a:lnTo>
                    <a:pt x="169968" y="27724"/>
                  </a:lnTo>
                  <a:lnTo>
                    <a:pt x="138160" y="37069"/>
                  </a:lnTo>
                  <a:cubicBezTo>
                    <a:pt x="135477" y="35277"/>
                    <a:pt x="132662" y="33653"/>
                    <a:pt x="129717" y="32213"/>
                  </a:cubicBezTo>
                  <a:lnTo>
                    <a:pt x="121667" y="0"/>
                  </a:lnTo>
                  <a:lnTo>
                    <a:pt x="72581" y="0"/>
                  </a:lnTo>
                  <a:lnTo>
                    <a:pt x="64793" y="32220"/>
                  </a:lnTo>
                  <a:cubicBezTo>
                    <a:pt x="61848" y="33653"/>
                    <a:pt x="59033" y="35277"/>
                    <a:pt x="56350" y="37069"/>
                  </a:cubicBezTo>
                  <a:lnTo>
                    <a:pt x="24543" y="27724"/>
                  </a:lnTo>
                  <a:lnTo>
                    <a:pt x="0" y="70232"/>
                  </a:lnTo>
                  <a:lnTo>
                    <a:pt x="23888" y="93328"/>
                  </a:lnTo>
                  <a:cubicBezTo>
                    <a:pt x="23823" y="94932"/>
                    <a:pt x="23757" y="96542"/>
                    <a:pt x="23757" y="98172"/>
                  </a:cubicBezTo>
                  <a:cubicBezTo>
                    <a:pt x="23757" y="99802"/>
                    <a:pt x="23823" y="101412"/>
                    <a:pt x="23888" y="103015"/>
                  </a:cubicBezTo>
                  <a:lnTo>
                    <a:pt x="0" y="126112"/>
                  </a:lnTo>
                  <a:lnTo>
                    <a:pt x="24543" y="168620"/>
                  </a:lnTo>
                  <a:lnTo>
                    <a:pt x="56350" y="159274"/>
                  </a:lnTo>
                  <a:cubicBezTo>
                    <a:pt x="59033" y="161067"/>
                    <a:pt x="61848" y="162690"/>
                    <a:pt x="64793" y="164130"/>
                  </a:cubicBezTo>
                  <a:lnTo>
                    <a:pt x="72843" y="196344"/>
                  </a:lnTo>
                  <a:lnTo>
                    <a:pt x="121929" y="196344"/>
                  </a:lnTo>
                  <a:lnTo>
                    <a:pt x="129717" y="164123"/>
                  </a:lnTo>
                  <a:cubicBezTo>
                    <a:pt x="132662" y="162690"/>
                    <a:pt x="135477" y="161067"/>
                    <a:pt x="138160" y="159274"/>
                  </a:cubicBezTo>
                  <a:close/>
                  <a:moveTo>
                    <a:pt x="97255" y="65323"/>
                  </a:moveTo>
                  <a:cubicBezTo>
                    <a:pt x="115384" y="65323"/>
                    <a:pt x="130110" y="80030"/>
                    <a:pt x="130110" y="98172"/>
                  </a:cubicBezTo>
                  <a:cubicBezTo>
                    <a:pt x="130110" y="116314"/>
                    <a:pt x="115384" y="131020"/>
                    <a:pt x="97255" y="131020"/>
                  </a:cubicBezTo>
                  <a:cubicBezTo>
                    <a:pt x="79126" y="131020"/>
                    <a:pt x="64400" y="116314"/>
                    <a:pt x="64400" y="98172"/>
                  </a:cubicBezTo>
                  <a:cubicBezTo>
                    <a:pt x="64400" y="80030"/>
                    <a:pt x="79126" y="65323"/>
                    <a:pt x="97255" y="6532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23" name="Dowolny kształt: kształt 1222"/>
            <p:cNvSpPr/>
            <p:nvPr/>
          </p:nvSpPr>
          <p:spPr>
            <a:xfrm>
              <a:off x="12586084" y="6178283"/>
              <a:ext cx="157074" cy="158580"/>
            </a:xfrm>
            <a:custGeom>
              <a:avLst/>
              <a:gdLst>
                <a:gd name="connsiteX0" fmla="*/ 137899 w 157074"/>
                <a:gd name="connsiteY0" fmla="*/ 79290 h 158580"/>
                <a:gd name="connsiteX1" fmla="*/ 137768 w 157074"/>
                <a:gd name="connsiteY1" fmla="*/ 75383 h 158580"/>
                <a:gd name="connsiteX2" fmla="*/ 157075 w 157074"/>
                <a:gd name="connsiteY2" fmla="*/ 56731 h 158580"/>
                <a:gd name="connsiteX3" fmla="*/ 137244 w 157074"/>
                <a:gd name="connsiteY3" fmla="*/ 22397 h 158580"/>
                <a:gd name="connsiteX4" fmla="*/ 111523 w 157074"/>
                <a:gd name="connsiteY4" fmla="*/ 29942 h 158580"/>
                <a:gd name="connsiteX5" fmla="*/ 104782 w 157074"/>
                <a:gd name="connsiteY5" fmla="*/ 26022 h 158580"/>
                <a:gd name="connsiteX6" fmla="*/ 98237 w 157074"/>
                <a:gd name="connsiteY6" fmla="*/ 0 h 158580"/>
                <a:gd name="connsiteX7" fmla="*/ 58641 w 157074"/>
                <a:gd name="connsiteY7" fmla="*/ 0 h 158580"/>
                <a:gd name="connsiteX8" fmla="*/ 52293 w 157074"/>
                <a:gd name="connsiteY8" fmla="*/ 26022 h 158580"/>
                <a:gd name="connsiteX9" fmla="*/ 45551 w 157074"/>
                <a:gd name="connsiteY9" fmla="*/ 29942 h 158580"/>
                <a:gd name="connsiteX10" fmla="*/ 19831 w 157074"/>
                <a:gd name="connsiteY10" fmla="*/ 22397 h 158580"/>
                <a:gd name="connsiteX11" fmla="*/ 0 w 157074"/>
                <a:gd name="connsiteY11" fmla="*/ 56731 h 158580"/>
                <a:gd name="connsiteX12" fmla="*/ 19307 w 157074"/>
                <a:gd name="connsiteY12" fmla="*/ 75383 h 158580"/>
                <a:gd name="connsiteX13" fmla="*/ 19176 w 157074"/>
                <a:gd name="connsiteY13" fmla="*/ 79290 h 158580"/>
                <a:gd name="connsiteX14" fmla="*/ 19307 w 157074"/>
                <a:gd name="connsiteY14" fmla="*/ 83197 h 158580"/>
                <a:gd name="connsiteX15" fmla="*/ 0 w 157074"/>
                <a:gd name="connsiteY15" fmla="*/ 101850 h 158580"/>
                <a:gd name="connsiteX16" fmla="*/ 19831 w 157074"/>
                <a:gd name="connsiteY16" fmla="*/ 136184 h 158580"/>
                <a:gd name="connsiteX17" fmla="*/ 45551 w 157074"/>
                <a:gd name="connsiteY17" fmla="*/ 128638 h 158580"/>
                <a:gd name="connsiteX18" fmla="*/ 52293 w 157074"/>
                <a:gd name="connsiteY18" fmla="*/ 132558 h 158580"/>
                <a:gd name="connsiteX19" fmla="*/ 58838 w 157074"/>
                <a:gd name="connsiteY19" fmla="*/ 158580 h 158580"/>
                <a:gd name="connsiteX20" fmla="*/ 98434 w 157074"/>
                <a:gd name="connsiteY20" fmla="*/ 158580 h 158580"/>
                <a:gd name="connsiteX21" fmla="*/ 104782 w 157074"/>
                <a:gd name="connsiteY21" fmla="*/ 132558 h 158580"/>
                <a:gd name="connsiteX22" fmla="*/ 111523 w 157074"/>
                <a:gd name="connsiteY22" fmla="*/ 128638 h 158580"/>
                <a:gd name="connsiteX23" fmla="*/ 137244 w 157074"/>
                <a:gd name="connsiteY23" fmla="*/ 136184 h 158580"/>
                <a:gd name="connsiteX24" fmla="*/ 157075 w 157074"/>
                <a:gd name="connsiteY24" fmla="*/ 101850 h 158580"/>
                <a:gd name="connsiteX25" fmla="*/ 137768 w 157074"/>
                <a:gd name="connsiteY25" fmla="*/ 83197 h 158580"/>
                <a:gd name="connsiteX26" fmla="*/ 137899 w 157074"/>
                <a:gd name="connsiteY26" fmla="*/ 79290 h 158580"/>
                <a:gd name="connsiteX27" fmla="*/ 78537 w 157074"/>
                <a:gd name="connsiteY27" fmla="*/ 105823 h 158580"/>
                <a:gd name="connsiteX28" fmla="*/ 52031 w 157074"/>
                <a:gd name="connsiteY28" fmla="*/ 79290 h 158580"/>
                <a:gd name="connsiteX29" fmla="*/ 78537 w 157074"/>
                <a:gd name="connsiteY29" fmla="*/ 52758 h 158580"/>
                <a:gd name="connsiteX30" fmla="*/ 105044 w 157074"/>
                <a:gd name="connsiteY30" fmla="*/ 79290 h 158580"/>
                <a:gd name="connsiteX31" fmla="*/ 78537 w 157074"/>
                <a:gd name="connsiteY31" fmla="*/ 105823 h 15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7074" h="158580">
                  <a:moveTo>
                    <a:pt x="137899" y="79290"/>
                  </a:moveTo>
                  <a:cubicBezTo>
                    <a:pt x="137899" y="77975"/>
                    <a:pt x="137899" y="76672"/>
                    <a:pt x="137768" y="75383"/>
                  </a:cubicBezTo>
                  <a:lnTo>
                    <a:pt x="157075" y="56731"/>
                  </a:lnTo>
                  <a:lnTo>
                    <a:pt x="137244" y="22397"/>
                  </a:lnTo>
                  <a:lnTo>
                    <a:pt x="111523" y="29942"/>
                  </a:lnTo>
                  <a:cubicBezTo>
                    <a:pt x="109363" y="28490"/>
                    <a:pt x="107138" y="27181"/>
                    <a:pt x="104782" y="26022"/>
                  </a:cubicBezTo>
                  <a:lnTo>
                    <a:pt x="98237" y="0"/>
                  </a:lnTo>
                  <a:lnTo>
                    <a:pt x="58641" y="0"/>
                  </a:lnTo>
                  <a:lnTo>
                    <a:pt x="52293" y="26022"/>
                  </a:lnTo>
                  <a:cubicBezTo>
                    <a:pt x="49937" y="27181"/>
                    <a:pt x="47712" y="28490"/>
                    <a:pt x="45551" y="29942"/>
                  </a:cubicBezTo>
                  <a:lnTo>
                    <a:pt x="19831" y="22397"/>
                  </a:lnTo>
                  <a:lnTo>
                    <a:pt x="0" y="56731"/>
                  </a:lnTo>
                  <a:lnTo>
                    <a:pt x="19307" y="75383"/>
                  </a:lnTo>
                  <a:cubicBezTo>
                    <a:pt x="19176" y="76679"/>
                    <a:pt x="19176" y="77981"/>
                    <a:pt x="19176" y="79290"/>
                  </a:cubicBezTo>
                  <a:cubicBezTo>
                    <a:pt x="19176" y="80599"/>
                    <a:pt x="19176" y="81908"/>
                    <a:pt x="19307" y="83197"/>
                  </a:cubicBezTo>
                  <a:lnTo>
                    <a:pt x="0" y="101850"/>
                  </a:lnTo>
                  <a:lnTo>
                    <a:pt x="19831" y="136184"/>
                  </a:lnTo>
                  <a:lnTo>
                    <a:pt x="45551" y="128638"/>
                  </a:lnTo>
                  <a:cubicBezTo>
                    <a:pt x="47712" y="130091"/>
                    <a:pt x="49937" y="131400"/>
                    <a:pt x="52293" y="132558"/>
                  </a:cubicBezTo>
                  <a:lnTo>
                    <a:pt x="58838" y="158580"/>
                  </a:lnTo>
                  <a:lnTo>
                    <a:pt x="98434" y="158580"/>
                  </a:lnTo>
                  <a:lnTo>
                    <a:pt x="104782" y="132558"/>
                  </a:lnTo>
                  <a:cubicBezTo>
                    <a:pt x="107138" y="131400"/>
                    <a:pt x="109363" y="130091"/>
                    <a:pt x="111523" y="128638"/>
                  </a:cubicBezTo>
                  <a:lnTo>
                    <a:pt x="137244" y="136184"/>
                  </a:lnTo>
                  <a:lnTo>
                    <a:pt x="157075" y="101850"/>
                  </a:lnTo>
                  <a:lnTo>
                    <a:pt x="137768" y="83197"/>
                  </a:lnTo>
                  <a:cubicBezTo>
                    <a:pt x="137899" y="81902"/>
                    <a:pt x="137899" y="80599"/>
                    <a:pt x="137899" y="79290"/>
                  </a:cubicBezTo>
                  <a:close/>
                  <a:moveTo>
                    <a:pt x="78537" y="105823"/>
                  </a:moveTo>
                  <a:cubicBezTo>
                    <a:pt x="63877" y="105823"/>
                    <a:pt x="52031" y="93944"/>
                    <a:pt x="52031" y="79290"/>
                  </a:cubicBezTo>
                  <a:cubicBezTo>
                    <a:pt x="52031" y="64636"/>
                    <a:pt x="63877" y="52758"/>
                    <a:pt x="78537" y="52758"/>
                  </a:cubicBezTo>
                  <a:cubicBezTo>
                    <a:pt x="93198" y="52758"/>
                    <a:pt x="105044" y="64636"/>
                    <a:pt x="105044" y="79290"/>
                  </a:cubicBezTo>
                  <a:cubicBezTo>
                    <a:pt x="105044" y="93944"/>
                    <a:pt x="93198" y="105823"/>
                    <a:pt x="78537" y="10582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224" name="Dowolny kształt: kształt 1223"/>
          <p:cNvSpPr/>
          <p:nvPr userDrawn="1"/>
        </p:nvSpPr>
        <p:spPr>
          <a:xfrm>
            <a:off x="30840575" y="-3421510"/>
            <a:ext cx="616302" cy="586141"/>
          </a:xfrm>
          <a:custGeom>
            <a:avLst/>
            <a:gdLst>
              <a:gd name="connsiteX0" fmla="*/ 160412 w 314149"/>
              <a:gd name="connsiteY0" fmla="*/ 26179 h 298775"/>
              <a:gd name="connsiteX1" fmla="*/ 192286 w 314149"/>
              <a:gd name="connsiteY1" fmla="*/ 89853 h 298775"/>
              <a:gd name="connsiteX2" fmla="*/ 198372 w 314149"/>
              <a:gd name="connsiteY2" fmla="*/ 102007 h 298775"/>
              <a:gd name="connsiteX3" fmla="*/ 211789 w 314149"/>
              <a:gd name="connsiteY3" fmla="*/ 104029 h 298775"/>
              <a:gd name="connsiteX4" fmla="*/ 282211 w 314149"/>
              <a:gd name="connsiteY4" fmla="*/ 114632 h 298775"/>
              <a:gd name="connsiteX5" fmla="*/ 284240 w 314149"/>
              <a:gd name="connsiteY5" fmla="*/ 121013 h 298775"/>
              <a:gd name="connsiteX6" fmla="*/ 233518 w 314149"/>
              <a:gd name="connsiteY6" fmla="*/ 170969 h 298775"/>
              <a:gd name="connsiteX7" fmla="*/ 223832 w 314149"/>
              <a:gd name="connsiteY7" fmla="*/ 180505 h 298775"/>
              <a:gd name="connsiteX8" fmla="*/ 226057 w 314149"/>
              <a:gd name="connsiteY8" fmla="*/ 193909 h 298775"/>
              <a:gd name="connsiteX9" fmla="*/ 237772 w 314149"/>
              <a:gd name="connsiteY9" fmla="*/ 264134 h 298775"/>
              <a:gd name="connsiteX10" fmla="*/ 232340 w 314149"/>
              <a:gd name="connsiteY10" fmla="*/ 268081 h 298775"/>
              <a:gd name="connsiteX11" fmla="*/ 169118 w 314149"/>
              <a:gd name="connsiteY11" fmla="*/ 235278 h 298775"/>
              <a:gd name="connsiteX12" fmla="*/ 157075 w 314149"/>
              <a:gd name="connsiteY12" fmla="*/ 229015 h 298775"/>
              <a:gd name="connsiteX13" fmla="*/ 145032 w 314149"/>
              <a:gd name="connsiteY13" fmla="*/ 235278 h 298775"/>
              <a:gd name="connsiteX14" fmla="*/ 81810 w 314149"/>
              <a:gd name="connsiteY14" fmla="*/ 268081 h 298775"/>
              <a:gd name="connsiteX15" fmla="*/ 76378 w 314149"/>
              <a:gd name="connsiteY15" fmla="*/ 264134 h 298775"/>
              <a:gd name="connsiteX16" fmla="*/ 88093 w 314149"/>
              <a:gd name="connsiteY16" fmla="*/ 193909 h 298775"/>
              <a:gd name="connsiteX17" fmla="*/ 90318 w 314149"/>
              <a:gd name="connsiteY17" fmla="*/ 180505 h 298775"/>
              <a:gd name="connsiteX18" fmla="*/ 80632 w 314149"/>
              <a:gd name="connsiteY18" fmla="*/ 170969 h 298775"/>
              <a:gd name="connsiteX19" fmla="*/ 29910 w 314149"/>
              <a:gd name="connsiteY19" fmla="*/ 121013 h 298775"/>
              <a:gd name="connsiteX20" fmla="*/ 31938 w 314149"/>
              <a:gd name="connsiteY20" fmla="*/ 114632 h 298775"/>
              <a:gd name="connsiteX21" fmla="*/ 102361 w 314149"/>
              <a:gd name="connsiteY21" fmla="*/ 104029 h 298775"/>
              <a:gd name="connsiteX22" fmla="*/ 115778 w 314149"/>
              <a:gd name="connsiteY22" fmla="*/ 102007 h 298775"/>
              <a:gd name="connsiteX23" fmla="*/ 121864 w 314149"/>
              <a:gd name="connsiteY23" fmla="*/ 89853 h 298775"/>
              <a:gd name="connsiteX24" fmla="*/ 153737 w 314149"/>
              <a:gd name="connsiteY24" fmla="*/ 26179 h 298775"/>
              <a:gd name="connsiteX25" fmla="*/ 160412 w 314149"/>
              <a:gd name="connsiteY25" fmla="*/ 26179 h 298775"/>
              <a:gd name="connsiteX26" fmla="*/ 176578 w 314149"/>
              <a:gd name="connsiteY26" fmla="*/ 0 h 298775"/>
              <a:gd name="connsiteX27" fmla="*/ 137572 w 314149"/>
              <a:gd name="connsiteY27" fmla="*/ 0 h 298775"/>
              <a:gd name="connsiteX28" fmla="*/ 98499 w 314149"/>
              <a:gd name="connsiteY28" fmla="*/ 78145 h 298775"/>
              <a:gd name="connsiteX29" fmla="*/ 12108 w 314149"/>
              <a:gd name="connsiteY29" fmla="*/ 91156 h 298775"/>
              <a:gd name="connsiteX30" fmla="*/ 0 w 314149"/>
              <a:gd name="connsiteY30" fmla="*/ 128317 h 298775"/>
              <a:gd name="connsiteX31" fmla="*/ 62241 w 314149"/>
              <a:gd name="connsiteY31" fmla="*/ 189622 h 298775"/>
              <a:gd name="connsiteX32" fmla="*/ 47908 w 314149"/>
              <a:gd name="connsiteY32" fmla="*/ 275810 h 298775"/>
              <a:gd name="connsiteX33" fmla="*/ 79519 w 314149"/>
              <a:gd name="connsiteY33" fmla="*/ 298776 h 298775"/>
              <a:gd name="connsiteX34" fmla="*/ 157075 w 314149"/>
              <a:gd name="connsiteY34" fmla="*/ 258519 h 298775"/>
              <a:gd name="connsiteX35" fmla="*/ 234631 w 314149"/>
              <a:gd name="connsiteY35" fmla="*/ 298776 h 298775"/>
              <a:gd name="connsiteX36" fmla="*/ 266242 w 314149"/>
              <a:gd name="connsiteY36" fmla="*/ 275810 h 298775"/>
              <a:gd name="connsiteX37" fmla="*/ 251909 w 314149"/>
              <a:gd name="connsiteY37" fmla="*/ 189622 h 298775"/>
              <a:gd name="connsiteX38" fmla="*/ 314150 w 314149"/>
              <a:gd name="connsiteY38" fmla="*/ 128317 h 298775"/>
              <a:gd name="connsiteX39" fmla="*/ 302107 w 314149"/>
              <a:gd name="connsiteY39" fmla="*/ 91156 h 298775"/>
              <a:gd name="connsiteX40" fmla="*/ 215716 w 314149"/>
              <a:gd name="connsiteY40" fmla="*/ 78145 h 298775"/>
              <a:gd name="connsiteX41" fmla="*/ 176644 w 314149"/>
              <a:gd name="connsiteY41" fmla="*/ 0 h 298775"/>
              <a:gd name="connsiteX42" fmla="*/ 176644 w 314149"/>
              <a:gd name="connsiteY42" fmla="*/ 0 h 29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14149" h="298775">
                <a:moveTo>
                  <a:pt x="160412" y="26179"/>
                </a:moveTo>
                <a:lnTo>
                  <a:pt x="192286" y="89853"/>
                </a:lnTo>
                <a:lnTo>
                  <a:pt x="198372" y="102007"/>
                </a:lnTo>
                <a:lnTo>
                  <a:pt x="211789" y="104029"/>
                </a:lnTo>
                <a:lnTo>
                  <a:pt x="282211" y="114632"/>
                </a:lnTo>
                <a:lnTo>
                  <a:pt x="284240" y="121013"/>
                </a:lnTo>
                <a:lnTo>
                  <a:pt x="233518" y="170969"/>
                </a:lnTo>
                <a:lnTo>
                  <a:pt x="223832" y="180505"/>
                </a:lnTo>
                <a:lnTo>
                  <a:pt x="226057" y="193909"/>
                </a:lnTo>
                <a:lnTo>
                  <a:pt x="237772" y="264134"/>
                </a:lnTo>
                <a:lnTo>
                  <a:pt x="232340" y="268081"/>
                </a:lnTo>
                <a:lnTo>
                  <a:pt x="169118" y="235278"/>
                </a:lnTo>
                <a:lnTo>
                  <a:pt x="157075" y="229015"/>
                </a:lnTo>
                <a:lnTo>
                  <a:pt x="145032" y="235278"/>
                </a:lnTo>
                <a:lnTo>
                  <a:pt x="81810" y="268081"/>
                </a:lnTo>
                <a:lnTo>
                  <a:pt x="76378" y="264134"/>
                </a:lnTo>
                <a:lnTo>
                  <a:pt x="88093" y="193909"/>
                </a:lnTo>
                <a:lnTo>
                  <a:pt x="90318" y="180505"/>
                </a:lnTo>
                <a:lnTo>
                  <a:pt x="80632" y="170969"/>
                </a:lnTo>
                <a:lnTo>
                  <a:pt x="29910" y="121013"/>
                </a:lnTo>
                <a:lnTo>
                  <a:pt x="31938" y="114632"/>
                </a:lnTo>
                <a:lnTo>
                  <a:pt x="102361" y="104029"/>
                </a:lnTo>
                <a:lnTo>
                  <a:pt x="115778" y="102007"/>
                </a:lnTo>
                <a:lnTo>
                  <a:pt x="121864" y="89853"/>
                </a:lnTo>
                <a:lnTo>
                  <a:pt x="153737" y="26179"/>
                </a:lnTo>
                <a:lnTo>
                  <a:pt x="160412" y="26179"/>
                </a:lnTo>
                <a:moveTo>
                  <a:pt x="176578" y="0"/>
                </a:moveTo>
                <a:lnTo>
                  <a:pt x="137572" y="0"/>
                </a:lnTo>
                <a:lnTo>
                  <a:pt x="98499" y="78145"/>
                </a:lnTo>
                <a:lnTo>
                  <a:pt x="12108" y="91156"/>
                </a:lnTo>
                <a:lnTo>
                  <a:pt x="0" y="128317"/>
                </a:lnTo>
                <a:lnTo>
                  <a:pt x="62241" y="189622"/>
                </a:lnTo>
                <a:lnTo>
                  <a:pt x="47908" y="275810"/>
                </a:lnTo>
                <a:lnTo>
                  <a:pt x="79519" y="298776"/>
                </a:lnTo>
                <a:lnTo>
                  <a:pt x="157075" y="258519"/>
                </a:lnTo>
                <a:lnTo>
                  <a:pt x="234631" y="298776"/>
                </a:lnTo>
                <a:lnTo>
                  <a:pt x="266242" y="275810"/>
                </a:lnTo>
                <a:lnTo>
                  <a:pt x="251909" y="189622"/>
                </a:lnTo>
                <a:lnTo>
                  <a:pt x="314150" y="128317"/>
                </a:lnTo>
                <a:lnTo>
                  <a:pt x="302107" y="91156"/>
                </a:lnTo>
                <a:lnTo>
                  <a:pt x="215716" y="78145"/>
                </a:lnTo>
                <a:lnTo>
                  <a:pt x="176644" y="0"/>
                </a:lnTo>
                <a:lnTo>
                  <a:pt x="176644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25" name="Dowolny kształt: kształt 1224"/>
          <p:cNvSpPr/>
          <p:nvPr userDrawn="1"/>
        </p:nvSpPr>
        <p:spPr>
          <a:xfrm>
            <a:off x="31508237" y="-3436596"/>
            <a:ext cx="616302" cy="586141"/>
          </a:xfrm>
          <a:custGeom>
            <a:avLst/>
            <a:gdLst>
              <a:gd name="connsiteX0" fmla="*/ 314150 w 314149"/>
              <a:gd name="connsiteY0" fmla="*/ 128317 h 298775"/>
              <a:gd name="connsiteX1" fmla="*/ 302042 w 314149"/>
              <a:gd name="connsiteY1" fmla="*/ 91156 h 298775"/>
              <a:gd name="connsiteX2" fmla="*/ 215651 w 314149"/>
              <a:gd name="connsiteY2" fmla="*/ 78145 h 298775"/>
              <a:gd name="connsiteX3" fmla="*/ 215651 w 314149"/>
              <a:gd name="connsiteY3" fmla="*/ 78145 h 298775"/>
              <a:gd name="connsiteX4" fmla="*/ 176578 w 314149"/>
              <a:gd name="connsiteY4" fmla="*/ 0 h 298775"/>
              <a:gd name="connsiteX5" fmla="*/ 137572 w 314149"/>
              <a:gd name="connsiteY5" fmla="*/ 0 h 298775"/>
              <a:gd name="connsiteX6" fmla="*/ 98499 w 314149"/>
              <a:gd name="connsiteY6" fmla="*/ 78145 h 298775"/>
              <a:gd name="connsiteX7" fmla="*/ 37698 w 314149"/>
              <a:gd name="connsiteY7" fmla="*/ 87301 h 298775"/>
              <a:gd name="connsiteX8" fmla="*/ 12043 w 314149"/>
              <a:gd name="connsiteY8" fmla="*/ 91156 h 298775"/>
              <a:gd name="connsiteX9" fmla="*/ 12043 w 314149"/>
              <a:gd name="connsiteY9" fmla="*/ 91156 h 298775"/>
              <a:gd name="connsiteX10" fmla="*/ 0 w 314149"/>
              <a:gd name="connsiteY10" fmla="*/ 128317 h 298775"/>
              <a:gd name="connsiteX11" fmla="*/ 0 w 314149"/>
              <a:gd name="connsiteY11" fmla="*/ 128317 h 298775"/>
              <a:gd name="connsiteX12" fmla="*/ 62241 w 314149"/>
              <a:gd name="connsiteY12" fmla="*/ 189622 h 298775"/>
              <a:gd name="connsiteX13" fmla="*/ 47908 w 314149"/>
              <a:gd name="connsiteY13" fmla="*/ 275810 h 298775"/>
              <a:gd name="connsiteX14" fmla="*/ 79519 w 314149"/>
              <a:gd name="connsiteY14" fmla="*/ 298776 h 298775"/>
              <a:gd name="connsiteX15" fmla="*/ 157075 w 314149"/>
              <a:gd name="connsiteY15" fmla="*/ 258519 h 298775"/>
              <a:gd name="connsiteX16" fmla="*/ 234631 w 314149"/>
              <a:gd name="connsiteY16" fmla="*/ 298776 h 298775"/>
              <a:gd name="connsiteX17" fmla="*/ 266242 w 314149"/>
              <a:gd name="connsiteY17" fmla="*/ 275810 h 298775"/>
              <a:gd name="connsiteX18" fmla="*/ 251909 w 314149"/>
              <a:gd name="connsiteY18" fmla="*/ 189622 h 298775"/>
              <a:gd name="connsiteX19" fmla="*/ 314150 w 314149"/>
              <a:gd name="connsiteY19" fmla="*/ 128317 h 298775"/>
              <a:gd name="connsiteX20" fmla="*/ 232340 w 314149"/>
              <a:gd name="connsiteY20" fmla="*/ 268088 h 298775"/>
              <a:gd name="connsiteX21" fmla="*/ 169118 w 314149"/>
              <a:gd name="connsiteY21" fmla="*/ 235285 h 298775"/>
              <a:gd name="connsiteX22" fmla="*/ 157075 w 314149"/>
              <a:gd name="connsiteY22" fmla="*/ 229022 h 298775"/>
              <a:gd name="connsiteX23" fmla="*/ 145032 w 314149"/>
              <a:gd name="connsiteY23" fmla="*/ 235285 h 298775"/>
              <a:gd name="connsiteX24" fmla="*/ 106288 w 314149"/>
              <a:gd name="connsiteY24" fmla="*/ 255378 h 298775"/>
              <a:gd name="connsiteX25" fmla="*/ 200729 w 314149"/>
              <a:gd name="connsiteY25" fmla="*/ 102367 h 298775"/>
              <a:gd name="connsiteX26" fmla="*/ 211789 w 314149"/>
              <a:gd name="connsiteY26" fmla="*/ 104029 h 298775"/>
              <a:gd name="connsiteX27" fmla="*/ 282211 w 314149"/>
              <a:gd name="connsiteY27" fmla="*/ 114632 h 298775"/>
              <a:gd name="connsiteX28" fmla="*/ 284240 w 314149"/>
              <a:gd name="connsiteY28" fmla="*/ 121013 h 298775"/>
              <a:gd name="connsiteX29" fmla="*/ 233518 w 314149"/>
              <a:gd name="connsiteY29" fmla="*/ 170969 h 298775"/>
              <a:gd name="connsiteX30" fmla="*/ 223832 w 314149"/>
              <a:gd name="connsiteY30" fmla="*/ 180505 h 298775"/>
              <a:gd name="connsiteX31" fmla="*/ 226057 w 314149"/>
              <a:gd name="connsiteY31" fmla="*/ 193909 h 298775"/>
              <a:gd name="connsiteX32" fmla="*/ 237772 w 314149"/>
              <a:gd name="connsiteY32" fmla="*/ 264134 h 298775"/>
              <a:gd name="connsiteX33" fmla="*/ 232340 w 314149"/>
              <a:gd name="connsiteY33" fmla="*/ 268081 h 29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4149" h="298775">
                <a:moveTo>
                  <a:pt x="314150" y="128317"/>
                </a:moveTo>
                <a:lnTo>
                  <a:pt x="302042" y="91156"/>
                </a:lnTo>
                <a:lnTo>
                  <a:pt x="215651" y="78145"/>
                </a:lnTo>
                <a:lnTo>
                  <a:pt x="215651" y="78145"/>
                </a:lnTo>
                <a:lnTo>
                  <a:pt x="176578" y="0"/>
                </a:lnTo>
                <a:lnTo>
                  <a:pt x="137572" y="0"/>
                </a:lnTo>
                <a:lnTo>
                  <a:pt x="98499" y="78145"/>
                </a:lnTo>
                <a:lnTo>
                  <a:pt x="37698" y="87301"/>
                </a:lnTo>
                <a:lnTo>
                  <a:pt x="12043" y="91156"/>
                </a:lnTo>
                <a:lnTo>
                  <a:pt x="12043" y="91156"/>
                </a:lnTo>
                <a:lnTo>
                  <a:pt x="0" y="128317"/>
                </a:lnTo>
                <a:lnTo>
                  <a:pt x="0" y="128317"/>
                </a:lnTo>
                <a:lnTo>
                  <a:pt x="62241" y="189622"/>
                </a:lnTo>
                <a:lnTo>
                  <a:pt x="47908" y="275810"/>
                </a:lnTo>
                <a:lnTo>
                  <a:pt x="79519" y="298776"/>
                </a:lnTo>
                <a:lnTo>
                  <a:pt x="157075" y="258519"/>
                </a:lnTo>
                <a:lnTo>
                  <a:pt x="234631" y="298776"/>
                </a:lnTo>
                <a:lnTo>
                  <a:pt x="266242" y="275810"/>
                </a:lnTo>
                <a:lnTo>
                  <a:pt x="251909" y="189622"/>
                </a:lnTo>
                <a:lnTo>
                  <a:pt x="314150" y="128317"/>
                </a:lnTo>
                <a:close/>
                <a:moveTo>
                  <a:pt x="232340" y="268088"/>
                </a:moveTo>
                <a:lnTo>
                  <a:pt x="169118" y="235285"/>
                </a:lnTo>
                <a:lnTo>
                  <a:pt x="157075" y="229022"/>
                </a:lnTo>
                <a:lnTo>
                  <a:pt x="145032" y="235285"/>
                </a:lnTo>
                <a:lnTo>
                  <a:pt x="106288" y="255378"/>
                </a:lnTo>
                <a:lnTo>
                  <a:pt x="200729" y="102367"/>
                </a:lnTo>
                <a:lnTo>
                  <a:pt x="211789" y="104029"/>
                </a:lnTo>
                <a:lnTo>
                  <a:pt x="282211" y="114632"/>
                </a:lnTo>
                <a:lnTo>
                  <a:pt x="284240" y="121013"/>
                </a:lnTo>
                <a:lnTo>
                  <a:pt x="233518" y="170969"/>
                </a:lnTo>
                <a:lnTo>
                  <a:pt x="223832" y="180505"/>
                </a:lnTo>
                <a:lnTo>
                  <a:pt x="226057" y="193909"/>
                </a:lnTo>
                <a:lnTo>
                  <a:pt x="237772" y="264134"/>
                </a:lnTo>
                <a:lnTo>
                  <a:pt x="232340" y="26808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226" name="Grupa 1225"/>
          <p:cNvGrpSpPr/>
          <p:nvPr userDrawn="1"/>
        </p:nvGrpSpPr>
        <p:grpSpPr>
          <a:xfrm>
            <a:off x="21364903" y="1545192"/>
            <a:ext cx="616302" cy="616302"/>
            <a:chOff x="5020312" y="2879705"/>
            <a:chExt cx="314149" cy="314149"/>
          </a:xfrm>
        </p:grpSpPr>
        <p:sp>
          <p:nvSpPr>
            <p:cNvPr id="1227" name="Dowolny kształt: kształt 1226"/>
            <p:cNvSpPr/>
            <p:nvPr/>
          </p:nvSpPr>
          <p:spPr>
            <a:xfrm>
              <a:off x="5020312" y="2879705"/>
              <a:ext cx="314149" cy="314149"/>
            </a:xfrm>
            <a:custGeom>
              <a:avLst/>
              <a:gdLst>
                <a:gd name="connsiteX0" fmla="*/ 314150 w 314149"/>
                <a:gd name="connsiteY0" fmla="*/ 314150 h 314149"/>
                <a:gd name="connsiteX1" fmla="*/ 314150 w 314149"/>
                <a:gd name="connsiteY1" fmla="*/ 0 h 314149"/>
                <a:gd name="connsiteX2" fmla="*/ 0 w 314149"/>
                <a:gd name="connsiteY2" fmla="*/ 0 h 314149"/>
                <a:gd name="connsiteX3" fmla="*/ 0 w 314149"/>
                <a:gd name="connsiteY3" fmla="*/ 314150 h 314149"/>
                <a:gd name="connsiteX4" fmla="*/ 314150 w 314149"/>
                <a:gd name="connsiteY4" fmla="*/ 314150 h 314149"/>
                <a:gd name="connsiteX5" fmla="*/ 287971 w 314149"/>
                <a:gd name="connsiteY5" fmla="*/ 235612 h 314149"/>
                <a:gd name="connsiteX6" fmla="*/ 170164 w 314149"/>
                <a:gd name="connsiteY6" fmla="*/ 130896 h 314149"/>
                <a:gd name="connsiteX7" fmla="*/ 130896 w 314149"/>
                <a:gd name="connsiteY7" fmla="*/ 170164 h 314149"/>
                <a:gd name="connsiteX8" fmla="*/ 26179 w 314149"/>
                <a:gd name="connsiteY8" fmla="*/ 26179 h 314149"/>
                <a:gd name="connsiteX9" fmla="*/ 287971 w 314149"/>
                <a:gd name="connsiteY9" fmla="*/ 26179 h 314149"/>
                <a:gd name="connsiteX10" fmla="*/ 287971 w 314149"/>
                <a:gd name="connsiteY10" fmla="*/ 235612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149" h="314149">
                  <a:moveTo>
                    <a:pt x="314150" y="314150"/>
                  </a:moveTo>
                  <a:lnTo>
                    <a:pt x="314150" y="0"/>
                  </a:lnTo>
                  <a:lnTo>
                    <a:pt x="0" y="0"/>
                  </a:lnTo>
                  <a:lnTo>
                    <a:pt x="0" y="314150"/>
                  </a:lnTo>
                  <a:lnTo>
                    <a:pt x="314150" y="314150"/>
                  </a:lnTo>
                  <a:close/>
                  <a:moveTo>
                    <a:pt x="287971" y="235612"/>
                  </a:moveTo>
                  <a:lnTo>
                    <a:pt x="170164" y="130896"/>
                  </a:lnTo>
                  <a:lnTo>
                    <a:pt x="130896" y="170164"/>
                  </a:lnTo>
                  <a:lnTo>
                    <a:pt x="26179" y="26179"/>
                  </a:lnTo>
                  <a:lnTo>
                    <a:pt x="287971" y="26179"/>
                  </a:lnTo>
                  <a:lnTo>
                    <a:pt x="287971" y="23561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28" name="Dowolny kształt: kształt 1227"/>
            <p:cNvSpPr/>
            <p:nvPr/>
          </p:nvSpPr>
          <p:spPr>
            <a:xfrm>
              <a:off x="5229745" y="2932063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7"/>
                    <a:pt x="40637" y="52358"/>
                    <a:pt x="26179" y="52358"/>
                  </a:cubicBezTo>
                  <a:cubicBezTo>
                    <a:pt x="11721" y="52358"/>
                    <a:pt x="0" y="40637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7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229" name="Dowolny kształt: kształt 1228"/>
          <p:cNvSpPr/>
          <p:nvPr userDrawn="1"/>
        </p:nvSpPr>
        <p:spPr>
          <a:xfrm>
            <a:off x="25755684" y="8529980"/>
            <a:ext cx="616302" cy="308138"/>
          </a:xfrm>
          <a:custGeom>
            <a:avLst/>
            <a:gdLst>
              <a:gd name="connsiteX0" fmla="*/ 154398 w 314149"/>
              <a:gd name="connsiteY0" fmla="*/ 0 h 157068"/>
              <a:gd name="connsiteX1" fmla="*/ 0 w 314149"/>
              <a:gd name="connsiteY1" fmla="*/ 78537 h 157068"/>
              <a:gd name="connsiteX2" fmla="*/ 159752 w 314149"/>
              <a:gd name="connsiteY2" fmla="*/ 157068 h 157068"/>
              <a:gd name="connsiteX3" fmla="*/ 314150 w 314149"/>
              <a:gd name="connsiteY3" fmla="*/ 78537 h 157068"/>
              <a:gd name="connsiteX4" fmla="*/ 154398 w 314149"/>
              <a:gd name="connsiteY4" fmla="*/ 0 h 157068"/>
              <a:gd name="connsiteX5" fmla="*/ 184844 w 314149"/>
              <a:gd name="connsiteY5" fmla="*/ 106281 h 157068"/>
              <a:gd name="connsiteX6" fmla="*/ 129312 w 314149"/>
              <a:gd name="connsiteY6" fmla="*/ 50768 h 157068"/>
              <a:gd name="connsiteX7" fmla="*/ 157081 w 314149"/>
              <a:gd name="connsiteY7" fmla="*/ 39269 h 157068"/>
              <a:gd name="connsiteX8" fmla="*/ 184851 w 314149"/>
              <a:gd name="connsiteY8" fmla="*/ 50768 h 157068"/>
              <a:gd name="connsiteX9" fmla="*/ 184851 w 314149"/>
              <a:gd name="connsiteY9" fmla="*/ 106281 h 157068"/>
              <a:gd name="connsiteX10" fmla="*/ 37907 w 314149"/>
              <a:gd name="connsiteY10" fmla="*/ 77949 h 157068"/>
              <a:gd name="connsiteX11" fmla="*/ 70363 w 314149"/>
              <a:gd name="connsiteY11" fmla="*/ 52830 h 157068"/>
              <a:gd name="connsiteX12" fmla="*/ 109272 w 314149"/>
              <a:gd name="connsiteY12" fmla="*/ 33843 h 157068"/>
              <a:gd name="connsiteX13" fmla="*/ 91633 w 314149"/>
              <a:gd name="connsiteY13" fmla="*/ 78537 h 157068"/>
              <a:gd name="connsiteX14" fmla="*/ 106346 w 314149"/>
              <a:gd name="connsiteY14" fmla="*/ 119894 h 157068"/>
              <a:gd name="connsiteX15" fmla="*/ 62987 w 314149"/>
              <a:gd name="connsiteY15" fmla="*/ 96778 h 157068"/>
              <a:gd name="connsiteX16" fmla="*/ 37907 w 314149"/>
              <a:gd name="connsiteY16" fmla="*/ 77955 h 157068"/>
              <a:gd name="connsiteX17" fmla="*/ 243793 w 314149"/>
              <a:gd name="connsiteY17" fmla="*/ 104246 h 157068"/>
              <a:gd name="connsiteX18" fmla="*/ 204865 w 314149"/>
              <a:gd name="connsiteY18" fmla="*/ 123232 h 157068"/>
              <a:gd name="connsiteX19" fmla="*/ 222523 w 314149"/>
              <a:gd name="connsiteY19" fmla="*/ 78525 h 157068"/>
              <a:gd name="connsiteX20" fmla="*/ 207823 w 314149"/>
              <a:gd name="connsiteY20" fmla="*/ 37200 h 157068"/>
              <a:gd name="connsiteX21" fmla="*/ 251169 w 314149"/>
              <a:gd name="connsiteY21" fmla="*/ 60297 h 157068"/>
              <a:gd name="connsiteX22" fmla="*/ 276249 w 314149"/>
              <a:gd name="connsiteY22" fmla="*/ 79120 h 157068"/>
              <a:gd name="connsiteX23" fmla="*/ 243793 w 314149"/>
              <a:gd name="connsiteY23" fmla="*/ 104239 h 1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14149" h="157068">
                <a:moveTo>
                  <a:pt x="154398" y="0"/>
                </a:moveTo>
                <a:cubicBezTo>
                  <a:pt x="67647" y="0"/>
                  <a:pt x="8593" y="70808"/>
                  <a:pt x="0" y="78537"/>
                </a:cubicBezTo>
                <a:cubicBezTo>
                  <a:pt x="0" y="78537"/>
                  <a:pt x="73001" y="157068"/>
                  <a:pt x="159752" y="157068"/>
                </a:cubicBezTo>
                <a:cubicBezTo>
                  <a:pt x="246503" y="157068"/>
                  <a:pt x="305556" y="86267"/>
                  <a:pt x="314150" y="78537"/>
                </a:cubicBezTo>
                <a:cubicBezTo>
                  <a:pt x="314150" y="78537"/>
                  <a:pt x="241149" y="0"/>
                  <a:pt x="154398" y="0"/>
                </a:cubicBezTo>
                <a:close/>
                <a:moveTo>
                  <a:pt x="184844" y="106281"/>
                </a:moveTo>
                <a:lnTo>
                  <a:pt x="129312" y="50768"/>
                </a:lnTo>
                <a:cubicBezTo>
                  <a:pt x="136982" y="43098"/>
                  <a:pt x="147029" y="39269"/>
                  <a:pt x="157081" y="39269"/>
                </a:cubicBezTo>
                <a:cubicBezTo>
                  <a:pt x="167134" y="39269"/>
                  <a:pt x="177180" y="43104"/>
                  <a:pt x="184851" y="50768"/>
                </a:cubicBezTo>
                <a:cubicBezTo>
                  <a:pt x="200185" y="66102"/>
                  <a:pt x="200185" y="90966"/>
                  <a:pt x="184851" y="106281"/>
                </a:cubicBezTo>
                <a:close/>
                <a:moveTo>
                  <a:pt x="37907" y="77949"/>
                </a:moveTo>
                <a:cubicBezTo>
                  <a:pt x="46356" y="70213"/>
                  <a:pt x="57280" y="61194"/>
                  <a:pt x="70363" y="52830"/>
                </a:cubicBezTo>
                <a:cubicBezTo>
                  <a:pt x="83223" y="44603"/>
                  <a:pt x="96221" y="38268"/>
                  <a:pt x="109272" y="33843"/>
                </a:cubicBezTo>
                <a:cubicBezTo>
                  <a:pt x="98329" y="45539"/>
                  <a:pt x="91633" y="61253"/>
                  <a:pt x="91633" y="78537"/>
                </a:cubicBezTo>
                <a:cubicBezTo>
                  <a:pt x="91633" y="94219"/>
                  <a:pt x="97151" y="108637"/>
                  <a:pt x="106346" y="119894"/>
                </a:cubicBezTo>
                <a:cubicBezTo>
                  <a:pt x="92065" y="114265"/>
                  <a:pt x="77490" y="106477"/>
                  <a:pt x="62987" y="96778"/>
                </a:cubicBezTo>
                <a:cubicBezTo>
                  <a:pt x="53228" y="90253"/>
                  <a:pt x="44746" y="83675"/>
                  <a:pt x="37907" y="77955"/>
                </a:cubicBezTo>
                <a:close/>
                <a:moveTo>
                  <a:pt x="243793" y="104246"/>
                </a:moveTo>
                <a:cubicBezTo>
                  <a:pt x="230926" y="112499"/>
                  <a:pt x="217922" y="118781"/>
                  <a:pt x="204865" y="123232"/>
                </a:cubicBezTo>
                <a:cubicBezTo>
                  <a:pt x="215814" y="111517"/>
                  <a:pt x="222523" y="95816"/>
                  <a:pt x="222523" y="78525"/>
                </a:cubicBezTo>
                <a:cubicBezTo>
                  <a:pt x="222523" y="62850"/>
                  <a:pt x="217012" y="48471"/>
                  <a:pt x="207823" y="37200"/>
                </a:cubicBezTo>
                <a:cubicBezTo>
                  <a:pt x="222097" y="42842"/>
                  <a:pt x="236666" y="50604"/>
                  <a:pt x="251169" y="60297"/>
                </a:cubicBezTo>
                <a:cubicBezTo>
                  <a:pt x="260927" y="66823"/>
                  <a:pt x="269409" y="73400"/>
                  <a:pt x="276249" y="79120"/>
                </a:cubicBezTo>
                <a:cubicBezTo>
                  <a:pt x="267799" y="86856"/>
                  <a:pt x="256876" y="95875"/>
                  <a:pt x="243793" y="10423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230" name="Grupa 1229"/>
          <p:cNvGrpSpPr/>
          <p:nvPr userDrawn="1"/>
        </p:nvGrpSpPr>
        <p:grpSpPr>
          <a:xfrm>
            <a:off x="26423731" y="8375891"/>
            <a:ext cx="616302" cy="616302"/>
            <a:chOff x="7598958" y="6361531"/>
            <a:chExt cx="314149" cy="314149"/>
          </a:xfrm>
        </p:grpSpPr>
        <p:sp>
          <p:nvSpPr>
            <p:cNvPr id="1231" name="Dowolny kształt: kształt 1230"/>
            <p:cNvSpPr/>
            <p:nvPr/>
          </p:nvSpPr>
          <p:spPr>
            <a:xfrm>
              <a:off x="7598958" y="6440068"/>
              <a:ext cx="314149" cy="157074"/>
            </a:xfrm>
            <a:custGeom>
              <a:avLst/>
              <a:gdLst>
                <a:gd name="connsiteX0" fmla="*/ 154398 w 314149"/>
                <a:gd name="connsiteY0" fmla="*/ 0 h 157074"/>
                <a:gd name="connsiteX1" fmla="*/ 0 w 314149"/>
                <a:gd name="connsiteY1" fmla="*/ 78537 h 157074"/>
                <a:gd name="connsiteX2" fmla="*/ 159752 w 314149"/>
                <a:gd name="connsiteY2" fmla="*/ 157075 h 157074"/>
                <a:gd name="connsiteX3" fmla="*/ 314150 w 314149"/>
                <a:gd name="connsiteY3" fmla="*/ 78537 h 157074"/>
                <a:gd name="connsiteX4" fmla="*/ 154398 w 314149"/>
                <a:gd name="connsiteY4" fmla="*/ 0 h 157074"/>
                <a:gd name="connsiteX5" fmla="*/ 184844 w 314149"/>
                <a:gd name="connsiteY5" fmla="*/ 106288 h 157074"/>
                <a:gd name="connsiteX6" fmla="*/ 129312 w 314149"/>
                <a:gd name="connsiteY6" fmla="*/ 50768 h 157074"/>
                <a:gd name="connsiteX7" fmla="*/ 157081 w 314149"/>
                <a:gd name="connsiteY7" fmla="*/ 39269 h 157074"/>
                <a:gd name="connsiteX8" fmla="*/ 184851 w 314149"/>
                <a:gd name="connsiteY8" fmla="*/ 50768 h 157074"/>
                <a:gd name="connsiteX9" fmla="*/ 196350 w 314149"/>
                <a:gd name="connsiteY9" fmla="*/ 78537 h 157074"/>
                <a:gd name="connsiteX10" fmla="*/ 184851 w 314149"/>
                <a:gd name="connsiteY10" fmla="*/ 106288 h 157074"/>
                <a:gd name="connsiteX11" fmla="*/ 39269 w 314149"/>
                <a:gd name="connsiteY11" fmla="*/ 78537 h 157074"/>
                <a:gd name="connsiteX12" fmla="*/ 70356 w 314149"/>
                <a:gd name="connsiteY12" fmla="*/ 52829 h 157074"/>
                <a:gd name="connsiteX13" fmla="*/ 109265 w 314149"/>
                <a:gd name="connsiteY13" fmla="*/ 33843 h 157074"/>
                <a:gd name="connsiteX14" fmla="*/ 91627 w 314149"/>
                <a:gd name="connsiteY14" fmla="*/ 78537 h 157074"/>
                <a:gd name="connsiteX15" fmla="*/ 106340 w 314149"/>
                <a:gd name="connsiteY15" fmla="*/ 119901 h 157074"/>
                <a:gd name="connsiteX16" fmla="*/ 62980 w 314149"/>
                <a:gd name="connsiteY16" fmla="*/ 96778 h 157074"/>
                <a:gd name="connsiteX17" fmla="*/ 39269 w 314149"/>
                <a:gd name="connsiteY17" fmla="*/ 78544 h 157074"/>
                <a:gd name="connsiteX18" fmla="*/ 243793 w 314149"/>
                <a:gd name="connsiteY18" fmla="*/ 104246 h 157074"/>
                <a:gd name="connsiteX19" fmla="*/ 204865 w 314149"/>
                <a:gd name="connsiteY19" fmla="*/ 123238 h 157074"/>
                <a:gd name="connsiteX20" fmla="*/ 222523 w 314149"/>
                <a:gd name="connsiteY20" fmla="*/ 78525 h 157074"/>
                <a:gd name="connsiteX21" fmla="*/ 207823 w 314149"/>
                <a:gd name="connsiteY21" fmla="*/ 37200 h 157074"/>
                <a:gd name="connsiteX22" fmla="*/ 251169 w 314149"/>
                <a:gd name="connsiteY22" fmla="*/ 60297 h 157074"/>
                <a:gd name="connsiteX23" fmla="*/ 274881 w 314149"/>
                <a:gd name="connsiteY23" fmla="*/ 78531 h 157074"/>
                <a:gd name="connsiteX24" fmla="*/ 243793 w 314149"/>
                <a:gd name="connsiteY24" fmla="*/ 104238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4149" h="157074">
                  <a:moveTo>
                    <a:pt x="154398" y="0"/>
                  </a:moveTo>
                  <a:cubicBezTo>
                    <a:pt x="67647" y="0"/>
                    <a:pt x="8593" y="70808"/>
                    <a:pt x="0" y="78537"/>
                  </a:cubicBezTo>
                  <a:cubicBezTo>
                    <a:pt x="0" y="78537"/>
                    <a:pt x="73001" y="157075"/>
                    <a:pt x="159752" y="157075"/>
                  </a:cubicBezTo>
                  <a:cubicBezTo>
                    <a:pt x="246503" y="157075"/>
                    <a:pt x="305556" y="86267"/>
                    <a:pt x="314150" y="78537"/>
                  </a:cubicBezTo>
                  <a:cubicBezTo>
                    <a:pt x="314150" y="78537"/>
                    <a:pt x="241149" y="0"/>
                    <a:pt x="154398" y="0"/>
                  </a:cubicBezTo>
                  <a:close/>
                  <a:moveTo>
                    <a:pt x="184844" y="106288"/>
                  </a:moveTo>
                  <a:lnTo>
                    <a:pt x="129312" y="50768"/>
                  </a:lnTo>
                  <a:cubicBezTo>
                    <a:pt x="136982" y="43097"/>
                    <a:pt x="147029" y="39269"/>
                    <a:pt x="157081" y="39269"/>
                  </a:cubicBezTo>
                  <a:cubicBezTo>
                    <a:pt x="167134" y="39269"/>
                    <a:pt x="177181" y="43104"/>
                    <a:pt x="184851" y="50768"/>
                  </a:cubicBezTo>
                  <a:cubicBezTo>
                    <a:pt x="192522" y="58432"/>
                    <a:pt x="196350" y="68484"/>
                    <a:pt x="196350" y="78537"/>
                  </a:cubicBezTo>
                  <a:cubicBezTo>
                    <a:pt x="196350" y="88590"/>
                    <a:pt x="192515" y="98636"/>
                    <a:pt x="184851" y="106288"/>
                  </a:cubicBezTo>
                  <a:close/>
                  <a:moveTo>
                    <a:pt x="39269" y="78537"/>
                  </a:moveTo>
                  <a:cubicBezTo>
                    <a:pt x="47718" y="70801"/>
                    <a:pt x="57280" y="61194"/>
                    <a:pt x="70356" y="52829"/>
                  </a:cubicBezTo>
                  <a:cubicBezTo>
                    <a:pt x="83217" y="44603"/>
                    <a:pt x="96215" y="38267"/>
                    <a:pt x="109265" y="33843"/>
                  </a:cubicBezTo>
                  <a:cubicBezTo>
                    <a:pt x="98322" y="45539"/>
                    <a:pt x="91627" y="61253"/>
                    <a:pt x="91627" y="78537"/>
                  </a:cubicBezTo>
                  <a:cubicBezTo>
                    <a:pt x="91627" y="94219"/>
                    <a:pt x="97144" y="108643"/>
                    <a:pt x="106340" y="119901"/>
                  </a:cubicBezTo>
                  <a:cubicBezTo>
                    <a:pt x="92059" y="114207"/>
                    <a:pt x="77484" y="106484"/>
                    <a:pt x="62980" y="96778"/>
                  </a:cubicBezTo>
                  <a:cubicBezTo>
                    <a:pt x="53222" y="90253"/>
                    <a:pt x="46108" y="84264"/>
                    <a:pt x="39269" y="78544"/>
                  </a:cubicBezTo>
                  <a:close/>
                  <a:moveTo>
                    <a:pt x="243793" y="104246"/>
                  </a:moveTo>
                  <a:cubicBezTo>
                    <a:pt x="230926" y="112439"/>
                    <a:pt x="217922" y="118788"/>
                    <a:pt x="204865" y="123238"/>
                  </a:cubicBezTo>
                  <a:cubicBezTo>
                    <a:pt x="215814" y="111523"/>
                    <a:pt x="222523" y="95816"/>
                    <a:pt x="222523" y="78525"/>
                  </a:cubicBezTo>
                  <a:cubicBezTo>
                    <a:pt x="222523" y="62850"/>
                    <a:pt x="217012" y="48470"/>
                    <a:pt x="207823" y="37200"/>
                  </a:cubicBezTo>
                  <a:cubicBezTo>
                    <a:pt x="222097" y="42842"/>
                    <a:pt x="236666" y="50604"/>
                    <a:pt x="251169" y="60297"/>
                  </a:cubicBezTo>
                  <a:cubicBezTo>
                    <a:pt x="260927" y="66822"/>
                    <a:pt x="268042" y="72811"/>
                    <a:pt x="274881" y="78531"/>
                  </a:cubicBezTo>
                  <a:cubicBezTo>
                    <a:pt x="266432" y="86267"/>
                    <a:pt x="256870" y="95875"/>
                    <a:pt x="243793" y="10423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32" name="Dowolny kształt: kształt 1231"/>
            <p:cNvSpPr/>
            <p:nvPr/>
          </p:nvSpPr>
          <p:spPr>
            <a:xfrm>
              <a:off x="7834570" y="6361531"/>
              <a:ext cx="78537" cy="78537"/>
            </a:xfrm>
            <a:custGeom>
              <a:avLst/>
              <a:gdLst>
                <a:gd name="connsiteX0" fmla="*/ 52358 w 78537"/>
                <a:gd name="connsiteY0" fmla="*/ 78537 h 78537"/>
                <a:gd name="connsiteX1" fmla="*/ 78537 w 78537"/>
                <a:gd name="connsiteY1" fmla="*/ 78537 h 78537"/>
                <a:gd name="connsiteX2" fmla="*/ 78537 w 78537"/>
                <a:gd name="connsiteY2" fmla="*/ 13090 h 78537"/>
                <a:gd name="connsiteX3" fmla="*/ 65448 w 78537"/>
                <a:gd name="connsiteY3" fmla="*/ 0 h 78537"/>
                <a:gd name="connsiteX4" fmla="*/ 0 w 78537"/>
                <a:gd name="connsiteY4" fmla="*/ 0 h 78537"/>
                <a:gd name="connsiteX5" fmla="*/ 0 w 78537"/>
                <a:gd name="connsiteY5" fmla="*/ 26179 h 78537"/>
                <a:gd name="connsiteX6" fmla="*/ 52358 w 78537"/>
                <a:gd name="connsiteY6" fmla="*/ 26179 h 78537"/>
                <a:gd name="connsiteX7" fmla="*/ 52358 w 78537"/>
                <a:gd name="connsiteY7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52358" y="78537"/>
                  </a:moveTo>
                  <a:lnTo>
                    <a:pt x="78537" y="78537"/>
                  </a:lnTo>
                  <a:lnTo>
                    <a:pt x="78537" y="13090"/>
                  </a:lnTo>
                  <a:lnTo>
                    <a:pt x="65448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52358" y="26179"/>
                  </a:lnTo>
                  <a:lnTo>
                    <a:pt x="5235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33" name="Dowolny kształt: kształt 1232"/>
            <p:cNvSpPr/>
            <p:nvPr/>
          </p:nvSpPr>
          <p:spPr>
            <a:xfrm>
              <a:off x="7834570" y="6597143"/>
              <a:ext cx="78537" cy="78537"/>
            </a:xfrm>
            <a:custGeom>
              <a:avLst/>
              <a:gdLst>
                <a:gd name="connsiteX0" fmla="*/ 0 w 78537"/>
                <a:gd name="connsiteY0" fmla="*/ 52358 h 78537"/>
                <a:gd name="connsiteX1" fmla="*/ 0 w 78537"/>
                <a:gd name="connsiteY1" fmla="*/ 78537 h 78537"/>
                <a:gd name="connsiteX2" fmla="*/ 65448 w 78537"/>
                <a:gd name="connsiteY2" fmla="*/ 78537 h 78537"/>
                <a:gd name="connsiteX3" fmla="*/ 78537 w 78537"/>
                <a:gd name="connsiteY3" fmla="*/ 65448 h 78537"/>
                <a:gd name="connsiteX4" fmla="*/ 78537 w 78537"/>
                <a:gd name="connsiteY4" fmla="*/ 0 h 78537"/>
                <a:gd name="connsiteX5" fmla="*/ 52358 w 78537"/>
                <a:gd name="connsiteY5" fmla="*/ 0 h 78537"/>
                <a:gd name="connsiteX6" fmla="*/ 52358 w 78537"/>
                <a:gd name="connsiteY6" fmla="*/ 52358 h 78537"/>
                <a:gd name="connsiteX7" fmla="*/ 0 w 78537"/>
                <a:gd name="connsiteY7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0" y="52358"/>
                  </a:moveTo>
                  <a:lnTo>
                    <a:pt x="0" y="78537"/>
                  </a:lnTo>
                  <a:lnTo>
                    <a:pt x="65448" y="78537"/>
                  </a:lnTo>
                  <a:lnTo>
                    <a:pt x="78537" y="65448"/>
                  </a:lnTo>
                  <a:lnTo>
                    <a:pt x="78537" y="0"/>
                  </a:lnTo>
                  <a:lnTo>
                    <a:pt x="52358" y="0"/>
                  </a:lnTo>
                  <a:lnTo>
                    <a:pt x="52358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34" name="Dowolny kształt: kształt 1233"/>
            <p:cNvSpPr/>
            <p:nvPr/>
          </p:nvSpPr>
          <p:spPr>
            <a:xfrm>
              <a:off x="7598958" y="6597143"/>
              <a:ext cx="78537" cy="78537"/>
            </a:xfrm>
            <a:custGeom>
              <a:avLst/>
              <a:gdLst>
                <a:gd name="connsiteX0" fmla="*/ 26179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65448 h 78537"/>
                <a:gd name="connsiteX3" fmla="*/ 13090 w 78537"/>
                <a:gd name="connsiteY3" fmla="*/ 78537 h 78537"/>
                <a:gd name="connsiteX4" fmla="*/ 78537 w 78537"/>
                <a:gd name="connsiteY4" fmla="*/ 78537 h 78537"/>
                <a:gd name="connsiteX5" fmla="*/ 78537 w 78537"/>
                <a:gd name="connsiteY5" fmla="*/ 52358 h 78537"/>
                <a:gd name="connsiteX6" fmla="*/ 26179 w 78537"/>
                <a:gd name="connsiteY6" fmla="*/ 52358 h 78537"/>
                <a:gd name="connsiteX7" fmla="*/ 26179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2617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13090" y="78537"/>
                  </a:lnTo>
                  <a:lnTo>
                    <a:pt x="78537" y="78537"/>
                  </a:lnTo>
                  <a:lnTo>
                    <a:pt x="78537" y="52358"/>
                  </a:lnTo>
                  <a:lnTo>
                    <a:pt x="26179" y="52358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35" name="Dowolny kształt: kształt 1234"/>
            <p:cNvSpPr/>
            <p:nvPr/>
          </p:nvSpPr>
          <p:spPr>
            <a:xfrm>
              <a:off x="7598958" y="6361531"/>
              <a:ext cx="78537" cy="78537"/>
            </a:xfrm>
            <a:custGeom>
              <a:avLst/>
              <a:gdLst>
                <a:gd name="connsiteX0" fmla="*/ 78537 w 78537"/>
                <a:gd name="connsiteY0" fmla="*/ 26179 h 78537"/>
                <a:gd name="connsiteX1" fmla="*/ 78537 w 78537"/>
                <a:gd name="connsiteY1" fmla="*/ 0 h 78537"/>
                <a:gd name="connsiteX2" fmla="*/ 13090 w 78537"/>
                <a:gd name="connsiteY2" fmla="*/ 0 h 78537"/>
                <a:gd name="connsiteX3" fmla="*/ 0 w 78537"/>
                <a:gd name="connsiteY3" fmla="*/ 13090 h 78537"/>
                <a:gd name="connsiteX4" fmla="*/ 0 w 78537"/>
                <a:gd name="connsiteY4" fmla="*/ 78537 h 78537"/>
                <a:gd name="connsiteX5" fmla="*/ 26179 w 78537"/>
                <a:gd name="connsiteY5" fmla="*/ 78537 h 78537"/>
                <a:gd name="connsiteX6" fmla="*/ 26179 w 78537"/>
                <a:gd name="connsiteY6" fmla="*/ 26179 h 78537"/>
                <a:gd name="connsiteX7" fmla="*/ 78537 w 78537"/>
                <a:gd name="connsiteY7" fmla="*/ 2617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78537" y="26179"/>
                  </a:moveTo>
                  <a:lnTo>
                    <a:pt x="78537" y="0"/>
                  </a:lnTo>
                  <a:lnTo>
                    <a:pt x="13090" y="0"/>
                  </a:lnTo>
                  <a:lnTo>
                    <a:pt x="0" y="13090"/>
                  </a:lnTo>
                  <a:lnTo>
                    <a:pt x="0" y="7853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7853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36" name="Grupa 1235"/>
          <p:cNvGrpSpPr/>
          <p:nvPr userDrawn="1"/>
        </p:nvGrpSpPr>
        <p:grpSpPr>
          <a:xfrm>
            <a:off x="22032566" y="1545192"/>
            <a:ext cx="616302" cy="616302"/>
            <a:chOff x="5360641" y="2879705"/>
            <a:chExt cx="314149" cy="314149"/>
          </a:xfrm>
        </p:grpSpPr>
        <p:sp>
          <p:nvSpPr>
            <p:cNvPr id="1237" name="Dowolny kształt: kształt 1236"/>
            <p:cNvSpPr/>
            <p:nvPr/>
          </p:nvSpPr>
          <p:spPr>
            <a:xfrm>
              <a:off x="5596253" y="2879705"/>
              <a:ext cx="78537" cy="78537"/>
            </a:xfrm>
            <a:custGeom>
              <a:avLst/>
              <a:gdLst>
                <a:gd name="connsiteX0" fmla="*/ 52358 w 78537"/>
                <a:gd name="connsiteY0" fmla="*/ 78537 h 78537"/>
                <a:gd name="connsiteX1" fmla="*/ 78537 w 78537"/>
                <a:gd name="connsiteY1" fmla="*/ 78537 h 78537"/>
                <a:gd name="connsiteX2" fmla="*/ 78537 w 78537"/>
                <a:gd name="connsiteY2" fmla="*/ 13090 h 78537"/>
                <a:gd name="connsiteX3" fmla="*/ 65448 w 78537"/>
                <a:gd name="connsiteY3" fmla="*/ 0 h 78537"/>
                <a:gd name="connsiteX4" fmla="*/ 0 w 78537"/>
                <a:gd name="connsiteY4" fmla="*/ 0 h 78537"/>
                <a:gd name="connsiteX5" fmla="*/ 0 w 78537"/>
                <a:gd name="connsiteY5" fmla="*/ 26179 h 78537"/>
                <a:gd name="connsiteX6" fmla="*/ 52358 w 78537"/>
                <a:gd name="connsiteY6" fmla="*/ 26179 h 78537"/>
                <a:gd name="connsiteX7" fmla="*/ 52358 w 78537"/>
                <a:gd name="connsiteY7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52358" y="78537"/>
                  </a:moveTo>
                  <a:lnTo>
                    <a:pt x="78537" y="78537"/>
                  </a:lnTo>
                  <a:lnTo>
                    <a:pt x="78537" y="13090"/>
                  </a:lnTo>
                  <a:lnTo>
                    <a:pt x="65448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52358" y="26179"/>
                  </a:lnTo>
                  <a:lnTo>
                    <a:pt x="5235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38" name="Dowolny kształt: kształt 1237"/>
            <p:cNvSpPr/>
            <p:nvPr/>
          </p:nvSpPr>
          <p:spPr>
            <a:xfrm>
              <a:off x="5596253" y="3115317"/>
              <a:ext cx="78537" cy="78537"/>
            </a:xfrm>
            <a:custGeom>
              <a:avLst/>
              <a:gdLst>
                <a:gd name="connsiteX0" fmla="*/ 0 w 78537"/>
                <a:gd name="connsiteY0" fmla="*/ 52358 h 78537"/>
                <a:gd name="connsiteX1" fmla="*/ 0 w 78537"/>
                <a:gd name="connsiteY1" fmla="*/ 78537 h 78537"/>
                <a:gd name="connsiteX2" fmla="*/ 65448 w 78537"/>
                <a:gd name="connsiteY2" fmla="*/ 78537 h 78537"/>
                <a:gd name="connsiteX3" fmla="*/ 78537 w 78537"/>
                <a:gd name="connsiteY3" fmla="*/ 65448 h 78537"/>
                <a:gd name="connsiteX4" fmla="*/ 78537 w 78537"/>
                <a:gd name="connsiteY4" fmla="*/ 0 h 78537"/>
                <a:gd name="connsiteX5" fmla="*/ 52358 w 78537"/>
                <a:gd name="connsiteY5" fmla="*/ 0 h 78537"/>
                <a:gd name="connsiteX6" fmla="*/ 52358 w 78537"/>
                <a:gd name="connsiteY6" fmla="*/ 52358 h 78537"/>
                <a:gd name="connsiteX7" fmla="*/ 0 w 78537"/>
                <a:gd name="connsiteY7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0" y="52358"/>
                  </a:moveTo>
                  <a:lnTo>
                    <a:pt x="0" y="78537"/>
                  </a:lnTo>
                  <a:lnTo>
                    <a:pt x="65448" y="78537"/>
                  </a:lnTo>
                  <a:lnTo>
                    <a:pt x="78537" y="65448"/>
                  </a:lnTo>
                  <a:lnTo>
                    <a:pt x="78537" y="0"/>
                  </a:lnTo>
                  <a:lnTo>
                    <a:pt x="52358" y="0"/>
                  </a:lnTo>
                  <a:lnTo>
                    <a:pt x="52358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39" name="Dowolny kształt: kształt 1238"/>
            <p:cNvSpPr/>
            <p:nvPr/>
          </p:nvSpPr>
          <p:spPr>
            <a:xfrm>
              <a:off x="5360641" y="3115317"/>
              <a:ext cx="78537" cy="78537"/>
            </a:xfrm>
            <a:custGeom>
              <a:avLst/>
              <a:gdLst>
                <a:gd name="connsiteX0" fmla="*/ 26179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65448 h 78537"/>
                <a:gd name="connsiteX3" fmla="*/ 13090 w 78537"/>
                <a:gd name="connsiteY3" fmla="*/ 78537 h 78537"/>
                <a:gd name="connsiteX4" fmla="*/ 78537 w 78537"/>
                <a:gd name="connsiteY4" fmla="*/ 78537 h 78537"/>
                <a:gd name="connsiteX5" fmla="*/ 78537 w 78537"/>
                <a:gd name="connsiteY5" fmla="*/ 52358 h 78537"/>
                <a:gd name="connsiteX6" fmla="*/ 26179 w 78537"/>
                <a:gd name="connsiteY6" fmla="*/ 52358 h 78537"/>
                <a:gd name="connsiteX7" fmla="*/ 26179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2617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13090" y="78537"/>
                  </a:lnTo>
                  <a:lnTo>
                    <a:pt x="78537" y="78537"/>
                  </a:lnTo>
                  <a:lnTo>
                    <a:pt x="78537" y="52358"/>
                  </a:lnTo>
                  <a:lnTo>
                    <a:pt x="26179" y="52358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40" name="Dowolny kształt: kształt 1239"/>
            <p:cNvSpPr/>
            <p:nvPr/>
          </p:nvSpPr>
          <p:spPr>
            <a:xfrm>
              <a:off x="5360641" y="2879705"/>
              <a:ext cx="78537" cy="78537"/>
            </a:xfrm>
            <a:custGeom>
              <a:avLst/>
              <a:gdLst>
                <a:gd name="connsiteX0" fmla="*/ 78537 w 78537"/>
                <a:gd name="connsiteY0" fmla="*/ 26179 h 78537"/>
                <a:gd name="connsiteX1" fmla="*/ 78537 w 78537"/>
                <a:gd name="connsiteY1" fmla="*/ 0 h 78537"/>
                <a:gd name="connsiteX2" fmla="*/ 13090 w 78537"/>
                <a:gd name="connsiteY2" fmla="*/ 0 h 78537"/>
                <a:gd name="connsiteX3" fmla="*/ 0 w 78537"/>
                <a:gd name="connsiteY3" fmla="*/ 13090 h 78537"/>
                <a:gd name="connsiteX4" fmla="*/ 0 w 78537"/>
                <a:gd name="connsiteY4" fmla="*/ 78537 h 78537"/>
                <a:gd name="connsiteX5" fmla="*/ 26179 w 78537"/>
                <a:gd name="connsiteY5" fmla="*/ 78537 h 78537"/>
                <a:gd name="connsiteX6" fmla="*/ 26179 w 78537"/>
                <a:gd name="connsiteY6" fmla="*/ 26179 h 78537"/>
                <a:gd name="connsiteX7" fmla="*/ 78537 w 78537"/>
                <a:gd name="connsiteY7" fmla="*/ 2617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78537" y="26179"/>
                  </a:moveTo>
                  <a:lnTo>
                    <a:pt x="78537" y="0"/>
                  </a:lnTo>
                  <a:lnTo>
                    <a:pt x="13090" y="0"/>
                  </a:lnTo>
                  <a:lnTo>
                    <a:pt x="0" y="13090"/>
                  </a:lnTo>
                  <a:lnTo>
                    <a:pt x="0" y="7853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7853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41" name="Dowolny kształt: kształt 1240"/>
            <p:cNvSpPr/>
            <p:nvPr/>
          </p:nvSpPr>
          <p:spPr>
            <a:xfrm>
              <a:off x="5412947" y="2932063"/>
              <a:ext cx="209433" cy="209433"/>
            </a:xfrm>
            <a:custGeom>
              <a:avLst/>
              <a:gdLst>
                <a:gd name="connsiteX0" fmla="*/ 209433 w 209433"/>
                <a:gd name="connsiteY0" fmla="*/ 209433 h 209433"/>
                <a:gd name="connsiteX1" fmla="*/ 209433 w 209433"/>
                <a:gd name="connsiteY1" fmla="*/ 0 h 209433"/>
                <a:gd name="connsiteX2" fmla="*/ 0 w 209433"/>
                <a:gd name="connsiteY2" fmla="*/ 0 h 209433"/>
                <a:gd name="connsiteX3" fmla="*/ 0 w 209433"/>
                <a:gd name="connsiteY3" fmla="*/ 209433 h 209433"/>
                <a:gd name="connsiteX4" fmla="*/ 209433 w 209433"/>
                <a:gd name="connsiteY4" fmla="*/ 209433 h 209433"/>
                <a:gd name="connsiteX5" fmla="*/ 196344 w 209433"/>
                <a:gd name="connsiteY5" fmla="*/ 170164 h 209433"/>
                <a:gd name="connsiteX6" fmla="*/ 117806 w 209433"/>
                <a:gd name="connsiteY6" fmla="*/ 91627 h 209433"/>
                <a:gd name="connsiteX7" fmla="*/ 91627 w 209433"/>
                <a:gd name="connsiteY7" fmla="*/ 117806 h 209433"/>
                <a:gd name="connsiteX8" fmla="*/ 13090 w 209433"/>
                <a:gd name="connsiteY8" fmla="*/ 13090 h 209433"/>
                <a:gd name="connsiteX9" fmla="*/ 196344 w 209433"/>
                <a:gd name="connsiteY9" fmla="*/ 13090 h 209433"/>
                <a:gd name="connsiteX10" fmla="*/ 196344 w 209433"/>
                <a:gd name="connsiteY10" fmla="*/ 170164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433" h="209433">
                  <a:moveTo>
                    <a:pt x="209433" y="209433"/>
                  </a:moveTo>
                  <a:lnTo>
                    <a:pt x="209433" y="0"/>
                  </a:lnTo>
                  <a:lnTo>
                    <a:pt x="0" y="0"/>
                  </a:lnTo>
                  <a:lnTo>
                    <a:pt x="0" y="209433"/>
                  </a:lnTo>
                  <a:lnTo>
                    <a:pt x="209433" y="209433"/>
                  </a:lnTo>
                  <a:close/>
                  <a:moveTo>
                    <a:pt x="196344" y="170164"/>
                  </a:moveTo>
                  <a:lnTo>
                    <a:pt x="117806" y="91627"/>
                  </a:lnTo>
                  <a:lnTo>
                    <a:pt x="91627" y="117806"/>
                  </a:lnTo>
                  <a:lnTo>
                    <a:pt x="13090" y="13090"/>
                  </a:lnTo>
                  <a:lnTo>
                    <a:pt x="196344" y="13090"/>
                  </a:lnTo>
                  <a:lnTo>
                    <a:pt x="196344" y="17016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42" name="Dowolny kształt: kształt 1241"/>
            <p:cNvSpPr/>
            <p:nvPr/>
          </p:nvSpPr>
          <p:spPr>
            <a:xfrm>
              <a:off x="5570022" y="2958242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243" name="Dowolny kształt: kształt 1242"/>
          <p:cNvSpPr/>
          <p:nvPr userDrawn="1"/>
        </p:nvSpPr>
        <p:spPr>
          <a:xfrm>
            <a:off x="25807427" y="-2101271"/>
            <a:ext cx="513586" cy="616302"/>
          </a:xfrm>
          <a:custGeom>
            <a:avLst/>
            <a:gdLst>
              <a:gd name="connsiteX0" fmla="*/ 130745 w 261791"/>
              <a:gd name="connsiteY0" fmla="*/ 0 h 314149"/>
              <a:gd name="connsiteX1" fmla="*/ 0 w 261791"/>
              <a:gd name="connsiteY1" fmla="*/ 52358 h 314149"/>
              <a:gd name="connsiteX2" fmla="*/ 26179 w 261791"/>
              <a:gd name="connsiteY2" fmla="*/ 235540 h 314149"/>
              <a:gd name="connsiteX3" fmla="*/ 130896 w 261791"/>
              <a:gd name="connsiteY3" fmla="*/ 314150 h 314149"/>
              <a:gd name="connsiteX4" fmla="*/ 235612 w 261791"/>
              <a:gd name="connsiteY4" fmla="*/ 235612 h 314149"/>
              <a:gd name="connsiteX5" fmla="*/ 261791 w 261791"/>
              <a:gd name="connsiteY5" fmla="*/ 52358 h 314149"/>
              <a:gd name="connsiteX6" fmla="*/ 130745 w 261791"/>
              <a:gd name="connsiteY6" fmla="*/ 0 h 314149"/>
              <a:gd name="connsiteX7" fmla="*/ 103126 w 261791"/>
              <a:gd name="connsiteY7" fmla="*/ 221868 h 314149"/>
              <a:gd name="connsiteX8" fmla="*/ 47594 w 261791"/>
              <a:gd name="connsiteY8" fmla="*/ 166336 h 314149"/>
              <a:gd name="connsiteX9" fmla="*/ 66102 w 261791"/>
              <a:gd name="connsiteY9" fmla="*/ 147827 h 314149"/>
              <a:gd name="connsiteX10" fmla="*/ 103126 w 261791"/>
              <a:gd name="connsiteY10" fmla="*/ 184851 h 314149"/>
              <a:gd name="connsiteX11" fmla="*/ 195683 w 261791"/>
              <a:gd name="connsiteY11" fmla="*/ 92295 h 314149"/>
              <a:gd name="connsiteX12" fmla="*/ 214191 w 261791"/>
              <a:gd name="connsiteY12" fmla="*/ 110803 h 314149"/>
              <a:gd name="connsiteX13" fmla="*/ 103120 w 261791"/>
              <a:gd name="connsiteY13" fmla="*/ 221875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1791" h="314149">
                <a:moveTo>
                  <a:pt x="130745" y="0"/>
                </a:moveTo>
                <a:lnTo>
                  <a:pt x="0" y="52358"/>
                </a:lnTo>
                <a:lnTo>
                  <a:pt x="26179" y="235540"/>
                </a:lnTo>
                <a:lnTo>
                  <a:pt x="130896" y="314150"/>
                </a:lnTo>
                <a:lnTo>
                  <a:pt x="235612" y="235612"/>
                </a:lnTo>
                <a:lnTo>
                  <a:pt x="261791" y="52358"/>
                </a:lnTo>
                <a:lnTo>
                  <a:pt x="130745" y="0"/>
                </a:lnTo>
                <a:close/>
                <a:moveTo>
                  <a:pt x="103126" y="221868"/>
                </a:moveTo>
                <a:lnTo>
                  <a:pt x="47594" y="166336"/>
                </a:lnTo>
                <a:lnTo>
                  <a:pt x="66102" y="147827"/>
                </a:lnTo>
                <a:lnTo>
                  <a:pt x="103126" y="184851"/>
                </a:lnTo>
                <a:lnTo>
                  <a:pt x="195683" y="92295"/>
                </a:lnTo>
                <a:lnTo>
                  <a:pt x="214191" y="110803"/>
                </a:lnTo>
                <a:lnTo>
                  <a:pt x="103120" y="2218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44" name="Dowolny kształt: kształt 1243"/>
          <p:cNvSpPr/>
          <p:nvPr userDrawn="1"/>
        </p:nvSpPr>
        <p:spPr>
          <a:xfrm>
            <a:off x="25139764" y="-2101271"/>
            <a:ext cx="513586" cy="616302"/>
          </a:xfrm>
          <a:custGeom>
            <a:avLst/>
            <a:gdLst>
              <a:gd name="connsiteX0" fmla="*/ 130745 w 261791"/>
              <a:gd name="connsiteY0" fmla="*/ 0 h 314149"/>
              <a:gd name="connsiteX1" fmla="*/ 0 w 261791"/>
              <a:gd name="connsiteY1" fmla="*/ 52358 h 314149"/>
              <a:gd name="connsiteX2" fmla="*/ 26179 w 261791"/>
              <a:gd name="connsiteY2" fmla="*/ 235540 h 314149"/>
              <a:gd name="connsiteX3" fmla="*/ 130896 w 261791"/>
              <a:gd name="connsiteY3" fmla="*/ 314150 h 314149"/>
              <a:gd name="connsiteX4" fmla="*/ 235612 w 261791"/>
              <a:gd name="connsiteY4" fmla="*/ 235612 h 314149"/>
              <a:gd name="connsiteX5" fmla="*/ 261791 w 261791"/>
              <a:gd name="connsiteY5" fmla="*/ 52358 h 314149"/>
              <a:gd name="connsiteX6" fmla="*/ 130745 w 261791"/>
              <a:gd name="connsiteY6" fmla="*/ 0 h 314149"/>
              <a:gd name="connsiteX7" fmla="*/ 211233 w 261791"/>
              <a:gd name="connsiteY7" fmla="*/ 221174 h 314149"/>
              <a:gd name="connsiteX8" fmla="*/ 130909 w 261791"/>
              <a:gd name="connsiteY8" fmla="*/ 281419 h 314149"/>
              <a:gd name="connsiteX9" fmla="*/ 130889 w 261791"/>
              <a:gd name="connsiteY9" fmla="*/ 281400 h 314149"/>
              <a:gd name="connsiteX10" fmla="*/ 130765 w 261791"/>
              <a:gd name="connsiteY10" fmla="*/ 28195 h 314149"/>
              <a:gd name="connsiteX11" fmla="*/ 232968 w 261791"/>
              <a:gd name="connsiteY11" fmla="*/ 69028 h 314149"/>
              <a:gd name="connsiteX12" fmla="*/ 211233 w 261791"/>
              <a:gd name="connsiteY12" fmla="*/ 22116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791" h="314149">
                <a:moveTo>
                  <a:pt x="130745" y="0"/>
                </a:moveTo>
                <a:lnTo>
                  <a:pt x="0" y="52358"/>
                </a:lnTo>
                <a:lnTo>
                  <a:pt x="26179" y="235540"/>
                </a:lnTo>
                <a:lnTo>
                  <a:pt x="130896" y="314150"/>
                </a:lnTo>
                <a:lnTo>
                  <a:pt x="235612" y="235612"/>
                </a:lnTo>
                <a:lnTo>
                  <a:pt x="261791" y="52358"/>
                </a:lnTo>
                <a:lnTo>
                  <a:pt x="130745" y="0"/>
                </a:lnTo>
                <a:close/>
                <a:moveTo>
                  <a:pt x="211233" y="221174"/>
                </a:moveTo>
                <a:lnTo>
                  <a:pt x="130909" y="281419"/>
                </a:lnTo>
                <a:lnTo>
                  <a:pt x="130889" y="281400"/>
                </a:lnTo>
                <a:lnTo>
                  <a:pt x="130765" y="28195"/>
                </a:lnTo>
                <a:lnTo>
                  <a:pt x="232968" y="69028"/>
                </a:lnTo>
                <a:lnTo>
                  <a:pt x="211233" y="22116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45" name="Dowolny kształt: kształt 1244"/>
          <p:cNvSpPr/>
          <p:nvPr userDrawn="1"/>
        </p:nvSpPr>
        <p:spPr>
          <a:xfrm>
            <a:off x="26475090" y="-2101271"/>
            <a:ext cx="513586" cy="616302"/>
          </a:xfrm>
          <a:custGeom>
            <a:avLst/>
            <a:gdLst>
              <a:gd name="connsiteX0" fmla="*/ 130745 w 261791"/>
              <a:gd name="connsiteY0" fmla="*/ 0 h 314149"/>
              <a:gd name="connsiteX1" fmla="*/ 0 w 261791"/>
              <a:gd name="connsiteY1" fmla="*/ 52358 h 314149"/>
              <a:gd name="connsiteX2" fmla="*/ 26179 w 261791"/>
              <a:gd name="connsiteY2" fmla="*/ 235540 h 314149"/>
              <a:gd name="connsiteX3" fmla="*/ 130896 w 261791"/>
              <a:gd name="connsiteY3" fmla="*/ 314150 h 314149"/>
              <a:gd name="connsiteX4" fmla="*/ 235612 w 261791"/>
              <a:gd name="connsiteY4" fmla="*/ 235612 h 314149"/>
              <a:gd name="connsiteX5" fmla="*/ 261791 w 261791"/>
              <a:gd name="connsiteY5" fmla="*/ 52358 h 314149"/>
              <a:gd name="connsiteX6" fmla="*/ 130745 w 261791"/>
              <a:gd name="connsiteY6" fmla="*/ 0 h 314149"/>
              <a:gd name="connsiteX7" fmla="*/ 191055 w 261791"/>
              <a:gd name="connsiteY7" fmla="*/ 203353 h 314149"/>
              <a:gd name="connsiteX8" fmla="*/ 172547 w 261791"/>
              <a:gd name="connsiteY8" fmla="*/ 221862 h 314149"/>
              <a:gd name="connsiteX9" fmla="*/ 130896 w 261791"/>
              <a:gd name="connsiteY9" fmla="*/ 180211 h 314149"/>
              <a:gd name="connsiteX10" fmla="*/ 89245 w 261791"/>
              <a:gd name="connsiteY10" fmla="*/ 221862 h 314149"/>
              <a:gd name="connsiteX11" fmla="*/ 70736 w 261791"/>
              <a:gd name="connsiteY11" fmla="*/ 203353 h 314149"/>
              <a:gd name="connsiteX12" fmla="*/ 112387 w 261791"/>
              <a:gd name="connsiteY12" fmla="*/ 161702 h 314149"/>
              <a:gd name="connsiteX13" fmla="*/ 70736 w 261791"/>
              <a:gd name="connsiteY13" fmla="*/ 120051 h 314149"/>
              <a:gd name="connsiteX14" fmla="*/ 89245 w 261791"/>
              <a:gd name="connsiteY14" fmla="*/ 101542 h 314149"/>
              <a:gd name="connsiteX15" fmla="*/ 130896 w 261791"/>
              <a:gd name="connsiteY15" fmla="*/ 143193 h 314149"/>
              <a:gd name="connsiteX16" fmla="*/ 172547 w 261791"/>
              <a:gd name="connsiteY16" fmla="*/ 101542 h 314149"/>
              <a:gd name="connsiteX17" fmla="*/ 191055 w 261791"/>
              <a:gd name="connsiteY17" fmla="*/ 120051 h 314149"/>
              <a:gd name="connsiteX18" fmla="*/ 149404 w 261791"/>
              <a:gd name="connsiteY18" fmla="*/ 161702 h 314149"/>
              <a:gd name="connsiteX19" fmla="*/ 191055 w 261791"/>
              <a:gd name="connsiteY19" fmla="*/ 20335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1791" h="314149">
                <a:moveTo>
                  <a:pt x="130745" y="0"/>
                </a:moveTo>
                <a:lnTo>
                  <a:pt x="0" y="52358"/>
                </a:lnTo>
                <a:lnTo>
                  <a:pt x="26179" y="235540"/>
                </a:lnTo>
                <a:lnTo>
                  <a:pt x="130896" y="314150"/>
                </a:lnTo>
                <a:lnTo>
                  <a:pt x="235612" y="235612"/>
                </a:lnTo>
                <a:lnTo>
                  <a:pt x="261791" y="52358"/>
                </a:lnTo>
                <a:lnTo>
                  <a:pt x="130745" y="0"/>
                </a:lnTo>
                <a:close/>
                <a:moveTo>
                  <a:pt x="191055" y="203353"/>
                </a:moveTo>
                <a:lnTo>
                  <a:pt x="172547" y="221862"/>
                </a:lnTo>
                <a:lnTo>
                  <a:pt x="130896" y="180211"/>
                </a:lnTo>
                <a:lnTo>
                  <a:pt x="89245" y="221862"/>
                </a:lnTo>
                <a:lnTo>
                  <a:pt x="70736" y="203353"/>
                </a:lnTo>
                <a:lnTo>
                  <a:pt x="112387" y="161702"/>
                </a:lnTo>
                <a:lnTo>
                  <a:pt x="70736" y="120051"/>
                </a:lnTo>
                <a:lnTo>
                  <a:pt x="89245" y="101542"/>
                </a:lnTo>
                <a:lnTo>
                  <a:pt x="130896" y="143193"/>
                </a:lnTo>
                <a:lnTo>
                  <a:pt x="172547" y="101542"/>
                </a:lnTo>
                <a:lnTo>
                  <a:pt x="191055" y="120051"/>
                </a:lnTo>
                <a:lnTo>
                  <a:pt x="149404" y="161702"/>
                </a:lnTo>
                <a:lnTo>
                  <a:pt x="191055" y="20335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46" name="Dowolny kształt: kształt 1245"/>
          <p:cNvSpPr/>
          <p:nvPr userDrawn="1"/>
        </p:nvSpPr>
        <p:spPr>
          <a:xfrm>
            <a:off x="25088406" y="-2768934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129305 w 314149"/>
              <a:gd name="connsiteY5" fmla="*/ 221868 h 314149"/>
              <a:gd name="connsiteX6" fmla="*/ 73773 w 314149"/>
              <a:gd name="connsiteY6" fmla="*/ 166336 h 314149"/>
              <a:gd name="connsiteX7" fmla="*/ 92281 w 314149"/>
              <a:gd name="connsiteY7" fmla="*/ 147827 h 314149"/>
              <a:gd name="connsiteX8" fmla="*/ 129305 w 314149"/>
              <a:gd name="connsiteY8" fmla="*/ 184851 h 314149"/>
              <a:gd name="connsiteX9" fmla="*/ 221862 w 314149"/>
              <a:gd name="connsiteY9" fmla="*/ 92295 h 314149"/>
              <a:gd name="connsiteX10" fmla="*/ 240370 w 314149"/>
              <a:gd name="connsiteY10" fmla="*/ 110803 h 314149"/>
              <a:gd name="connsiteX11" fmla="*/ 129299 w 314149"/>
              <a:gd name="connsiteY11" fmla="*/ 221875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129305" y="221868"/>
                </a:moveTo>
                <a:lnTo>
                  <a:pt x="73773" y="166336"/>
                </a:lnTo>
                <a:lnTo>
                  <a:pt x="92281" y="147827"/>
                </a:lnTo>
                <a:lnTo>
                  <a:pt x="129305" y="184851"/>
                </a:lnTo>
                <a:lnTo>
                  <a:pt x="221862" y="92295"/>
                </a:lnTo>
                <a:lnTo>
                  <a:pt x="240370" y="110803"/>
                </a:lnTo>
                <a:lnTo>
                  <a:pt x="129299" y="2218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47" name="Dowolny kształt: kształt 1246"/>
          <p:cNvSpPr/>
          <p:nvPr userDrawn="1"/>
        </p:nvSpPr>
        <p:spPr>
          <a:xfrm>
            <a:off x="25810007" y="-2660516"/>
            <a:ext cx="508424" cy="399467"/>
          </a:xfrm>
          <a:custGeom>
            <a:avLst/>
            <a:gdLst>
              <a:gd name="connsiteX0" fmla="*/ 83302 w 259160"/>
              <a:gd name="connsiteY0" fmla="*/ 203621 h 203621"/>
              <a:gd name="connsiteX1" fmla="*/ 0 w 259160"/>
              <a:gd name="connsiteY1" fmla="*/ 120319 h 203621"/>
              <a:gd name="connsiteX2" fmla="*/ 27770 w 259160"/>
              <a:gd name="connsiteY2" fmla="*/ 92556 h 203621"/>
              <a:gd name="connsiteX3" fmla="*/ 83302 w 259160"/>
              <a:gd name="connsiteY3" fmla="*/ 148089 h 203621"/>
              <a:gd name="connsiteX4" fmla="*/ 231391 w 259160"/>
              <a:gd name="connsiteY4" fmla="*/ 0 h 203621"/>
              <a:gd name="connsiteX5" fmla="*/ 259161 w 259160"/>
              <a:gd name="connsiteY5" fmla="*/ 27763 h 203621"/>
              <a:gd name="connsiteX6" fmla="*/ 83302 w 259160"/>
              <a:gd name="connsiteY6" fmla="*/ 203621 h 20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160" h="203621">
                <a:moveTo>
                  <a:pt x="83302" y="203621"/>
                </a:moveTo>
                <a:lnTo>
                  <a:pt x="0" y="120319"/>
                </a:lnTo>
                <a:lnTo>
                  <a:pt x="27770" y="92556"/>
                </a:lnTo>
                <a:lnTo>
                  <a:pt x="83302" y="148089"/>
                </a:lnTo>
                <a:lnTo>
                  <a:pt x="231391" y="0"/>
                </a:lnTo>
                <a:lnTo>
                  <a:pt x="259161" y="27763"/>
                </a:lnTo>
                <a:lnTo>
                  <a:pt x="83302" y="20362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48" name="Dowolny kształt: kształt 1247"/>
          <p:cNvSpPr/>
          <p:nvPr userDrawn="1"/>
        </p:nvSpPr>
        <p:spPr>
          <a:xfrm>
            <a:off x="27199812" y="-2660516"/>
            <a:ext cx="399465" cy="399467"/>
          </a:xfrm>
          <a:custGeom>
            <a:avLst/>
            <a:gdLst>
              <a:gd name="connsiteX0" fmla="*/ 203621 w 203620"/>
              <a:gd name="connsiteY0" fmla="*/ 27763 h 203621"/>
              <a:gd name="connsiteX1" fmla="*/ 175858 w 203620"/>
              <a:gd name="connsiteY1" fmla="*/ 0 h 203621"/>
              <a:gd name="connsiteX2" fmla="*/ 101810 w 203620"/>
              <a:gd name="connsiteY2" fmla="*/ 74041 h 203621"/>
              <a:gd name="connsiteX3" fmla="*/ 27763 w 203620"/>
              <a:gd name="connsiteY3" fmla="*/ 0 h 203621"/>
              <a:gd name="connsiteX4" fmla="*/ 0 w 203620"/>
              <a:gd name="connsiteY4" fmla="*/ 27763 h 203621"/>
              <a:gd name="connsiteX5" fmla="*/ 74041 w 203620"/>
              <a:gd name="connsiteY5" fmla="*/ 101811 h 203621"/>
              <a:gd name="connsiteX6" fmla="*/ 0 w 203620"/>
              <a:gd name="connsiteY6" fmla="*/ 175858 h 203621"/>
              <a:gd name="connsiteX7" fmla="*/ 27763 w 203620"/>
              <a:gd name="connsiteY7" fmla="*/ 203621 h 203621"/>
              <a:gd name="connsiteX8" fmla="*/ 101810 w 203620"/>
              <a:gd name="connsiteY8" fmla="*/ 129580 h 203621"/>
              <a:gd name="connsiteX9" fmla="*/ 175858 w 203620"/>
              <a:gd name="connsiteY9" fmla="*/ 203621 h 203621"/>
              <a:gd name="connsiteX10" fmla="*/ 203621 w 203620"/>
              <a:gd name="connsiteY10" fmla="*/ 175858 h 203621"/>
              <a:gd name="connsiteX11" fmla="*/ 129580 w 203620"/>
              <a:gd name="connsiteY11" fmla="*/ 101811 h 203621"/>
              <a:gd name="connsiteX12" fmla="*/ 203621 w 203620"/>
              <a:gd name="connsiteY12" fmla="*/ 27763 h 20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3620" h="203621">
                <a:moveTo>
                  <a:pt x="203621" y="27763"/>
                </a:moveTo>
                <a:lnTo>
                  <a:pt x="175858" y="0"/>
                </a:lnTo>
                <a:lnTo>
                  <a:pt x="101810" y="74041"/>
                </a:lnTo>
                <a:lnTo>
                  <a:pt x="27763" y="0"/>
                </a:lnTo>
                <a:lnTo>
                  <a:pt x="0" y="27763"/>
                </a:lnTo>
                <a:lnTo>
                  <a:pt x="74041" y="101811"/>
                </a:lnTo>
                <a:lnTo>
                  <a:pt x="0" y="175858"/>
                </a:lnTo>
                <a:lnTo>
                  <a:pt x="27763" y="203621"/>
                </a:lnTo>
                <a:lnTo>
                  <a:pt x="101810" y="129580"/>
                </a:lnTo>
                <a:lnTo>
                  <a:pt x="175858" y="203621"/>
                </a:lnTo>
                <a:lnTo>
                  <a:pt x="203621" y="175858"/>
                </a:lnTo>
                <a:lnTo>
                  <a:pt x="129580" y="101811"/>
                </a:lnTo>
                <a:lnTo>
                  <a:pt x="203621" y="2776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49" name="Dowolny kształt: kształt 1248"/>
          <p:cNvSpPr/>
          <p:nvPr userDrawn="1"/>
        </p:nvSpPr>
        <p:spPr>
          <a:xfrm>
            <a:off x="26423731" y="-2768934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217234 w 314149"/>
              <a:gd name="connsiteY5" fmla="*/ 203353 h 314149"/>
              <a:gd name="connsiteX6" fmla="*/ 198726 w 314149"/>
              <a:gd name="connsiteY6" fmla="*/ 221862 h 314149"/>
              <a:gd name="connsiteX7" fmla="*/ 157075 w 314149"/>
              <a:gd name="connsiteY7" fmla="*/ 180211 h 314149"/>
              <a:gd name="connsiteX8" fmla="*/ 115424 w 314149"/>
              <a:gd name="connsiteY8" fmla="*/ 221862 h 314149"/>
              <a:gd name="connsiteX9" fmla="*/ 96915 w 314149"/>
              <a:gd name="connsiteY9" fmla="*/ 203353 h 314149"/>
              <a:gd name="connsiteX10" fmla="*/ 138566 w 314149"/>
              <a:gd name="connsiteY10" fmla="*/ 161702 h 314149"/>
              <a:gd name="connsiteX11" fmla="*/ 96915 w 314149"/>
              <a:gd name="connsiteY11" fmla="*/ 120051 h 314149"/>
              <a:gd name="connsiteX12" fmla="*/ 115424 w 314149"/>
              <a:gd name="connsiteY12" fmla="*/ 101542 h 314149"/>
              <a:gd name="connsiteX13" fmla="*/ 157075 w 314149"/>
              <a:gd name="connsiteY13" fmla="*/ 143193 h 314149"/>
              <a:gd name="connsiteX14" fmla="*/ 198726 w 314149"/>
              <a:gd name="connsiteY14" fmla="*/ 101542 h 314149"/>
              <a:gd name="connsiteX15" fmla="*/ 217234 w 314149"/>
              <a:gd name="connsiteY15" fmla="*/ 120051 h 314149"/>
              <a:gd name="connsiteX16" fmla="*/ 175583 w 314149"/>
              <a:gd name="connsiteY16" fmla="*/ 161702 h 314149"/>
              <a:gd name="connsiteX17" fmla="*/ 217234 w 314149"/>
              <a:gd name="connsiteY17" fmla="*/ 20335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217234" y="203353"/>
                </a:moveTo>
                <a:lnTo>
                  <a:pt x="198726" y="221862"/>
                </a:lnTo>
                <a:lnTo>
                  <a:pt x="157075" y="180211"/>
                </a:lnTo>
                <a:lnTo>
                  <a:pt x="115424" y="221862"/>
                </a:lnTo>
                <a:lnTo>
                  <a:pt x="96915" y="203353"/>
                </a:lnTo>
                <a:lnTo>
                  <a:pt x="138566" y="161702"/>
                </a:lnTo>
                <a:lnTo>
                  <a:pt x="96915" y="120051"/>
                </a:lnTo>
                <a:lnTo>
                  <a:pt x="115424" y="101542"/>
                </a:lnTo>
                <a:lnTo>
                  <a:pt x="157075" y="143193"/>
                </a:lnTo>
                <a:lnTo>
                  <a:pt x="198726" y="101542"/>
                </a:lnTo>
                <a:lnTo>
                  <a:pt x="217234" y="120051"/>
                </a:lnTo>
                <a:lnTo>
                  <a:pt x="175583" y="161702"/>
                </a:lnTo>
                <a:lnTo>
                  <a:pt x="217234" y="20335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50" name="Dowolny kształt: kształt 1249"/>
          <p:cNvSpPr/>
          <p:nvPr userDrawn="1"/>
        </p:nvSpPr>
        <p:spPr>
          <a:xfrm>
            <a:off x="25935824" y="-3975862"/>
            <a:ext cx="282472" cy="359509"/>
          </a:xfrm>
          <a:custGeom>
            <a:avLst/>
            <a:gdLst>
              <a:gd name="connsiteX0" fmla="*/ 52358 w 143985"/>
              <a:gd name="connsiteY0" fmla="*/ 0 h 183253"/>
              <a:gd name="connsiteX1" fmla="*/ 0 w 143985"/>
              <a:gd name="connsiteY1" fmla="*/ 0 h 183253"/>
              <a:gd name="connsiteX2" fmla="*/ 91627 w 143985"/>
              <a:gd name="connsiteY2" fmla="*/ 91627 h 183253"/>
              <a:gd name="connsiteX3" fmla="*/ 0 w 143985"/>
              <a:gd name="connsiteY3" fmla="*/ 183254 h 183253"/>
              <a:gd name="connsiteX4" fmla="*/ 52358 w 143985"/>
              <a:gd name="connsiteY4" fmla="*/ 183254 h 183253"/>
              <a:gd name="connsiteX5" fmla="*/ 143985 w 143985"/>
              <a:gd name="connsiteY5" fmla="*/ 91627 h 183253"/>
              <a:gd name="connsiteX6" fmla="*/ 52358 w 143985"/>
              <a:gd name="connsiteY6" fmla="*/ 0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985" h="183253">
                <a:moveTo>
                  <a:pt x="52358" y="0"/>
                </a:moveTo>
                <a:lnTo>
                  <a:pt x="0" y="0"/>
                </a:lnTo>
                <a:lnTo>
                  <a:pt x="91627" y="91627"/>
                </a:lnTo>
                <a:lnTo>
                  <a:pt x="0" y="183254"/>
                </a:lnTo>
                <a:lnTo>
                  <a:pt x="52358" y="183254"/>
                </a:lnTo>
                <a:lnTo>
                  <a:pt x="143985" y="91627"/>
                </a:lnTo>
                <a:lnTo>
                  <a:pt x="52358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51" name="Dowolny kształt: kształt 1250"/>
          <p:cNvSpPr/>
          <p:nvPr userDrawn="1"/>
        </p:nvSpPr>
        <p:spPr>
          <a:xfrm>
            <a:off x="25242481" y="-3975862"/>
            <a:ext cx="282472" cy="359509"/>
          </a:xfrm>
          <a:custGeom>
            <a:avLst/>
            <a:gdLst>
              <a:gd name="connsiteX0" fmla="*/ 91627 w 143985"/>
              <a:gd name="connsiteY0" fmla="*/ 183254 h 183253"/>
              <a:gd name="connsiteX1" fmla="*/ 143985 w 143985"/>
              <a:gd name="connsiteY1" fmla="*/ 183254 h 183253"/>
              <a:gd name="connsiteX2" fmla="*/ 52358 w 143985"/>
              <a:gd name="connsiteY2" fmla="*/ 91627 h 183253"/>
              <a:gd name="connsiteX3" fmla="*/ 143985 w 143985"/>
              <a:gd name="connsiteY3" fmla="*/ 0 h 183253"/>
              <a:gd name="connsiteX4" fmla="*/ 91627 w 143985"/>
              <a:gd name="connsiteY4" fmla="*/ 0 h 183253"/>
              <a:gd name="connsiteX5" fmla="*/ 0 w 143985"/>
              <a:gd name="connsiteY5" fmla="*/ 91627 h 183253"/>
              <a:gd name="connsiteX6" fmla="*/ 91627 w 143985"/>
              <a:gd name="connsiteY6" fmla="*/ 183254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985" h="183253">
                <a:moveTo>
                  <a:pt x="91627" y="183254"/>
                </a:moveTo>
                <a:lnTo>
                  <a:pt x="143985" y="183254"/>
                </a:lnTo>
                <a:lnTo>
                  <a:pt x="52358" y="91627"/>
                </a:lnTo>
                <a:lnTo>
                  <a:pt x="143985" y="0"/>
                </a:lnTo>
                <a:lnTo>
                  <a:pt x="91627" y="0"/>
                </a:lnTo>
                <a:lnTo>
                  <a:pt x="0" y="91627"/>
                </a:lnTo>
                <a:lnTo>
                  <a:pt x="91627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52" name="Dowolny kształt: kształt 1251"/>
          <p:cNvSpPr/>
          <p:nvPr userDrawn="1"/>
        </p:nvSpPr>
        <p:spPr>
          <a:xfrm>
            <a:off x="27091392" y="-3436596"/>
            <a:ext cx="616302" cy="616302"/>
          </a:xfrm>
          <a:custGeom>
            <a:avLst/>
            <a:gdLst>
              <a:gd name="connsiteX0" fmla="*/ 314150 w 314149"/>
              <a:gd name="connsiteY0" fmla="*/ 157075 h 314149"/>
              <a:gd name="connsiteX1" fmla="*/ 157075 w 314149"/>
              <a:gd name="connsiteY1" fmla="*/ 0 h 314149"/>
              <a:gd name="connsiteX2" fmla="*/ 0 w 314149"/>
              <a:gd name="connsiteY2" fmla="*/ 157075 h 314149"/>
              <a:gd name="connsiteX3" fmla="*/ 157075 w 314149"/>
              <a:gd name="connsiteY3" fmla="*/ 314150 h 314149"/>
              <a:gd name="connsiteX4" fmla="*/ 314150 w 314149"/>
              <a:gd name="connsiteY4" fmla="*/ 157075 h 314149"/>
              <a:gd name="connsiteX5" fmla="*/ 91627 w 314149"/>
              <a:gd name="connsiteY5" fmla="*/ 155203 h 314149"/>
              <a:gd name="connsiteX6" fmla="*/ 91627 w 314149"/>
              <a:gd name="connsiteY6" fmla="*/ 117806 h 314149"/>
              <a:gd name="connsiteX7" fmla="*/ 157075 w 314149"/>
              <a:gd name="connsiteY7" fmla="*/ 183254 h 314149"/>
              <a:gd name="connsiteX8" fmla="*/ 222523 w 314149"/>
              <a:gd name="connsiteY8" fmla="*/ 117806 h 314149"/>
              <a:gd name="connsiteX9" fmla="*/ 222523 w 314149"/>
              <a:gd name="connsiteY9" fmla="*/ 155203 h 314149"/>
              <a:gd name="connsiteX10" fmla="*/ 157075 w 314149"/>
              <a:gd name="connsiteY10" fmla="*/ 220651 h 314149"/>
              <a:gd name="connsiteX11" fmla="*/ 91627 w 314149"/>
              <a:gd name="connsiteY11" fmla="*/ 15520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314150" y="157075"/>
                </a:moveTo>
                <a:cubicBezTo>
                  <a:pt x="314150" y="70324"/>
                  <a:pt x="243826" y="0"/>
                  <a:pt x="157075" y="0"/>
                </a:cubicBez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lose/>
                <a:moveTo>
                  <a:pt x="91627" y="155203"/>
                </a:moveTo>
                <a:lnTo>
                  <a:pt x="91627" y="117806"/>
                </a:lnTo>
                <a:lnTo>
                  <a:pt x="157075" y="183254"/>
                </a:lnTo>
                <a:lnTo>
                  <a:pt x="222523" y="117806"/>
                </a:lnTo>
                <a:lnTo>
                  <a:pt x="222523" y="155203"/>
                </a:lnTo>
                <a:lnTo>
                  <a:pt x="157075" y="220651"/>
                </a:lnTo>
                <a:lnTo>
                  <a:pt x="91627" y="15520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53" name="Dowolny kształt: kształt 1252"/>
          <p:cNvSpPr/>
          <p:nvPr userDrawn="1"/>
        </p:nvSpPr>
        <p:spPr>
          <a:xfrm>
            <a:off x="26423731" y="-3436596"/>
            <a:ext cx="616302" cy="616302"/>
          </a:xfrm>
          <a:custGeom>
            <a:avLst/>
            <a:gdLst>
              <a:gd name="connsiteX0" fmla="*/ 314150 w 314149"/>
              <a:gd name="connsiteY0" fmla="*/ 157075 h 314149"/>
              <a:gd name="connsiteX1" fmla="*/ 157075 w 314149"/>
              <a:gd name="connsiteY1" fmla="*/ 0 h 314149"/>
              <a:gd name="connsiteX2" fmla="*/ 0 w 314149"/>
              <a:gd name="connsiteY2" fmla="*/ 157075 h 314149"/>
              <a:gd name="connsiteX3" fmla="*/ 157075 w 314149"/>
              <a:gd name="connsiteY3" fmla="*/ 314150 h 314149"/>
              <a:gd name="connsiteX4" fmla="*/ 314150 w 314149"/>
              <a:gd name="connsiteY4" fmla="*/ 157075 h 314149"/>
              <a:gd name="connsiteX5" fmla="*/ 91627 w 314149"/>
              <a:gd name="connsiteY5" fmla="*/ 196344 h 314149"/>
              <a:gd name="connsiteX6" fmla="*/ 91627 w 314149"/>
              <a:gd name="connsiteY6" fmla="*/ 158947 h 314149"/>
              <a:gd name="connsiteX7" fmla="*/ 157075 w 314149"/>
              <a:gd name="connsiteY7" fmla="*/ 93499 h 314149"/>
              <a:gd name="connsiteX8" fmla="*/ 222523 w 314149"/>
              <a:gd name="connsiteY8" fmla="*/ 158947 h 314149"/>
              <a:gd name="connsiteX9" fmla="*/ 222523 w 314149"/>
              <a:gd name="connsiteY9" fmla="*/ 196344 h 314149"/>
              <a:gd name="connsiteX10" fmla="*/ 157075 w 314149"/>
              <a:gd name="connsiteY10" fmla="*/ 130896 h 314149"/>
              <a:gd name="connsiteX11" fmla="*/ 91627 w 314149"/>
              <a:gd name="connsiteY11" fmla="*/ 196344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314150" y="157075"/>
                </a:moveTo>
                <a:cubicBezTo>
                  <a:pt x="314150" y="70324"/>
                  <a:pt x="243826" y="0"/>
                  <a:pt x="157075" y="0"/>
                </a:cubicBez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lose/>
                <a:moveTo>
                  <a:pt x="91627" y="196344"/>
                </a:moveTo>
                <a:lnTo>
                  <a:pt x="91627" y="158947"/>
                </a:lnTo>
                <a:lnTo>
                  <a:pt x="157075" y="93499"/>
                </a:lnTo>
                <a:lnTo>
                  <a:pt x="222523" y="158947"/>
                </a:lnTo>
                <a:lnTo>
                  <a:pt x="222523" y="196344"/>
                </a:lnTo>
                <a:lnTo>
                  <a:pt x="157075" y="130896"/>
                </a:lnTo>
                <a:lnTo>
                  <a:pt x="91627" y="19634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54" name="Dowolny kształt: kształt 1253"/>
          <p:cNvSpPr/>
          <p:nvPr userDrawn="1"/>
        </p:nvSpPr>
        <p:spPr>
          <a:xfrm>
            <a:off x="25756068" y="-3436596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155203 w 314149"/>
              <a:gd name="connsiteY5" fmla="*/ 222523 h 314149"/>
              <a:gd name="connsiteX6" fmla="*/ 117806 w 314149"/>
              <a:gd name="connsiteY6" fmla="*/ 222523 h 314149"/>
              <a:gd name="connsiteX7" fmla="*/ 183254 w 314149"/>
              <a:gd name="connsiteY7" fmla="*/ 157075 h 314149"/>
              <a:gd name="connsiteX8" fmla="*/ 117806 w 314149"/>
              <a:gd name="connsiteY8" fmla="*/ 91627 h 314149"/>
              <a:gd name="connsiteX9" fmla="*/ 155203 w 314149"/>
              <a:gd name="connsiteY9" fmla="*/ 91627 h 314149"/>
              <a:gd name="connsiteX10" fmla="*/ 220651 w 314149"/>
              <a:gd name="connsiteY10" fmla="*/ 157075 h 314149"/>
              <a:gd name="connsiteX11" fmla="*/ 155203 w 314149"/>
              <a:gd name="connsiteY11" fmla="*/ 22252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155203" y="222523"/>
                </a:moveTo>
                <a:lnTo>
                  <a:pt x="117806" y="222523"/>
                </a:lnTo>
                <a:lnTo>
                  <a:pt x="183254" y="157075"/>
                </a:lnTo>
                <a:lnTo>
                  <a:pt x="117806" y="91627"/>
                </a:lnTo>
                <a:lnTo>
                  <a:pt x="155203" y="91627"/>
                </a:lnTo>
                <a:lnTo>
                  <a:pt x="220651" y="157075"/>
                </a:lnTo>
                <a:lnTo>
                  <a:pt x="155203" y="22252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55" name="Dowolny kształt: kształt 1254"/>
          <p:cNvSpPr/>
          <p:nvPr userDrawn="1"/>
        </p:nvSpPr>
        <p:spPr>
          <a:xfrm>
            <a:off x="25088406" y="-3436596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196344 w 314149"/>
              <a:gd name="connsiteY5" fmla="*/ 222523 h 314149"/>
              <a:gd name="connsiteX6" fmla="*/ 158947 w 314149"/>
              <a:gd name="connsiteY6" fmla="*/ 222523 h 314149"/>
              <a:gd name="connsiteX7" fmla="*/ 93499 w 314149"/>
              <a:gd name="connsiteY7" fmla="*/ 157075 h 314149"/>
              <a:gd name="connsiteX8" fmla="*/ 158947 w 314149"/>
              <a:gd name="connsiteY8" fmla="*/ 91627 h 314149"/>
              <a:gd name="connsiteX9" fmla="*/ 196344 w 314149"/>
              <a:gd name="connsiteY9" fmla="*/ 91627 h 314149"/>
              <a:gd name="connsiteX10" fmla="*/ 130896 w 314149"/>
              <a:gd name="connsiteY10" fmla="*/ 157075 h 314149"/>
              <a:gd name="connsiteX11" fmla="*/ 196344 w 314149"/>
              <a:gd name="connsiteY11" fmla="*/ 22252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196344" y="222523"/>
                </a:moveTo>
                <a:lnTo>
                  <a:pt x="158947" y="222523"/>
                </a:lnTo>
                <a:lnTo>
                  <a:pt x="93499" y="157075"/>
                </a:lnTo>
                <a:lnTo>
                  <a:pt x="158947" y="91627"/>
                </a:lnTo>
                <a:lnTo>
                  <a:pt x="196344" y="91627"/>
                </a:lnTo>
                <a:lnTo>
                  <a:pt x="130896" y="157075"/>
                </a:lnTo>
                <a:lnTo>
                  <a:pt x="196344" y="22252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56" name="Dowolny kształt: kształt 1255"/>
          <p:cNvSpPr/>
          <p:nvPr userDrawn="1"/>
        </p:nvSpPr>
        <p:spPr>
          <a:xfrm>
            <a:off x="27232629" y="-3950182"/>
            <a:ext cx="359509" cy="282472"/>
          </a:xfrm>
          <a:custGeom>
            <a:avLst/>
            <a:gdLst>
              <a:gd name="connsiteX0" fmla="*/ 183254 w 183253"/>
              <a:gd name="connsiteY0" fmla="*/ 52358 h 143985"/>
              <a:gd name="connsiteX1" fmla="*/ 183254 w 183253"/>
              <a:gd name="connsiteY1" fmla="*/ 0 h 143985"/>
              <a:gd name="connsiteX2" fmla="*/ 91627 w 183253"/>
              <a:gd name="connsiteY2" fmla="*/ 91627 h 143985"/>
              <a:gd name="connsiteX3" fmla="*/ 0 w 183253"/>
              <a:gd name="connsiteY3" fmla="*/ 0 h 143985"/>
              <a:gd name="connsiteX4" fmla="*/ 0 w 183253"/>
              <a:gd name="connsiteY4" fmla="*/ 52358 h 143985"/>
              <a:gd name="connsiteX5" fmla="*/ 91627 w 183253"/>
              <a:gd name="connsiteY5" fmla="*/ 143985 h 143985"/>
              <a:gd name="connsiteX6" fmla="*/ 183254 w 183253"/>
              <a:gd name="connsiteY6" fmla="*/ 52358 h 14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253" h="143985">
                <a:moveTo>
                  <a:pt x="183254" y="52358"/>
                </a:moveTo>
                <a:lnTo>
                  <a:pt x="183254" y="0"/>
                </a:lnTo>
                <a:lnTo>
                  <a:pt x="91627" y="91627"/>
                </a:lnTo>
                <a:lnTo>
                  <a:pt x="0" y="0"/>
                </a:lnTo>
                <a:lnTo>
                  <a:pt x="0" y="52358"/>
                </a:lnTo>
                <a:lnTo>
                  <a:pt x="91627" y="143985"/>
                </a:lnTo>
                <a:lnTo>
                  <a:pt x="183254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57" name="Dowolny kształt: kształt 1256"/>
          <p:cNvSpPr/>
          <p:nvPr userDrawn="1"/>
        </p:nvSpPr>
        <p:spPr>
          <a:xfrm>
            <a:off x="26539288" y="-3924504"/>
            <a:ext cx="359509" cy="282472"/>
          </a:xfrm>
          <a:custGeom>
            <a:avLst/>
            <a:gdLst>
              <a:gd name="connsiteX0" fmla="*/ 0 w 183253"/>
              <a:gd name="connsiteY0" fmla="*/ 91627 h 143985"/>
              <a:gd name="connsiteX1" fmla="*/ 0 w 183253"/>
              <a:gd name="connsiteY1" fmla="*/ 143985 h 143985"/>
              <a:gd name="connsiteX2" fmla="*/ 91627 w 183253"/>
              <a:gd name="connsiteY2" fmla="*/ 52358 h 143985"/>
              <a:gd name="connsiteX3" fmla="*/ 183254 w 183253"/>
              <a:gd name="connsiteY3" fmla="*/ 143985 h 143985"/>
              <a:gd name="connsiteX4" fmla="*/ 183254 w 183253"/>
              <a:gd name="connsiteY4" fmla="*/ 91627 h 143985"/>
              <a:gd name="connsiteX5" fmla="*/ 91627 w 183253"/>
              <a:gd name="connsiteY5" fmla="*/ 0 h 143985"/>
              <a:gd name="connsiteX6" fmla="*/ 0 w 183253"/>
              <a:gd name="connsiteY6" fmla="*/ 91627 h 14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253" h="143985">
                <a:moveTo>
                  <a:pt x="0" y="91627"/>
                </a:moveTo>
                <a:lnTo>
                  <a:pt x="0" y="143985"/>
                </a:lnTo>
                <a:lnTo>
                  <a:pt x="91627" y="52358"/>
                </a:lnTo>
                <a:lnTo>
                  <a:pt x="183254" y="143985"/>
                </a:lnTo>
                <a:lnTo>
                  <a:pt x="183254" y="91627"/>
                </a:lnTo>
                <a:lnTo>
                  <a:pt x="91627" y="0"/>
                </a:lnTo>
                <a:lnTo>
                  <a:pt x="0" y="9162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258" name="Grupa 1257"/>
          <p:cNvGrpSpPr/>
          <p:nvPr userDrawn="1"/>
        </p:nvGrpSpPr>
        <p:grpSpPr>
          <a:xfrm>
            <a:off x="27117072" y="-2049913"/>
            <a:ext cx="564944" cy="513586"/>
            <a:chOff x="7952376" y="1047165"/>
            <a:chExt cx="287970" cy="261791"/>
          </a:xfrm>
        </p:grpSpPr>
        <p:sp>
          <p:nvSpPr>
            <p:cNvPr id="1259" name="Dowolny kształt: kształt 1258"/>
            <p:cNvSpPr/>
            <p:nvPr/>
          </p:nvSpPr>
          <p:spPr>
            <a:xfrm>
              <a:off x="7952376" y="1047165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287971 w 287970"/>
                <a:gd name="connsiteY1" fmla="*/ 0 h 52358"/>
                <a:gd name="connsiteX2" fmla="*/ 287971 w 287970"/>
                <a:gd name="connsiteY2" fmla="*/ 52358 h 52358"/>
                <a:gd name="connsiteX3" fmla="*/ 0 w 287970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287971" y="0"/>
                  </a:lnTo>
                  <a:lnTo>
                    <a:pt x="287971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60" name="Dowolny kształt: kształt 1259"/>
            <p:cNvSpPr/>
            <p:nvPr/>
          </p:nvSpPr>
          <p:spPr>
            <a:xfrm>
              <a:off x="7952376" y="1151882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287971 w 287970"/>
                <a:gd name="connsiteY1" fmla="*/ 0 h 52358"/>
                <a:gd name="connsiteX2" fmla="*/ 287971 w 287970"/>
                <a:gd name="connsiteY2" fmla="*/ 52358 h 52358"/>
                <a:gd name="connsiteX3" fmla="*/ 0 w 287970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287971" y="0"/>
                  </a:lnTo>
                  <a:lnTo>
                    <a:pt x="287971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61" name="Dowolny kształt: kształt 1260"/>
            <p:cNvSpPr/>
            <p:nvPr/>
          </p:nvSpPr>
          <p:spPr>
            <a:xfrm>
              <a:off x="7952376" y="1256598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287971 w 287970"/>
                <a:gd name="connsiteY1" fmla="*/ 0 h 52358"/>
                <a:gd name="connsiteX2" fmla="*/ 287971 w 287970"/>
                <a:gd name="connsiteY2" fmla="*/ 52358 h 52358"/>
                <a:gd name="connsiteX3" fmla="*/ 0 w 287970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287971" y="0"/>
                  </a:lnTo>
                  <a:lnTo>
                    <a:pt x="287971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62" name="Grupa 1261"/>
          <p:cNvGrpSpPr/>
          <p:nvPr userDrawn="1"/>
        </p:nvGrpSpPr>
        <p:grpSpPr>
          <a:xfrm>
            <a:off x="20774279" y="4010407"/>
            <a:ext cx="462227" cy="616302"/>
            <a:chOff x="4719252" y="4136304"/>
            <a:chExt cx="235612" cy="314149"/>
          </a:xfrm>
        </p:grpSpPr>
        <p:sp>
          <p:nvSpPr>
            <p:cNvPr id="1263" name="Dowolny kształt: kształt 1262"/>
            <p:cNvSpPr/>
            <p:nvPr/>
          </p:nvSpPr>
          <p:spPr>
            <a:xfrm>
              <a:off x="4719252" y="4136304"/>
              <a:ext cx="235612" cy="314149"/>
            </a:xfrm>
            <a:custGeom>
              <a:avLst/>
              <a:gdLst>
                <a:gd name="connsiteX0" fmla="*/ 209433 w 235612"/>
                <a:gd name="connsiteY0" fmla="*/ 26179 h 314149"/>
                <a:gd name="connsiteX1" fmla="*/ 209433 w 235612"/>
                <a:gd name="connsiteY1" fmla="*/ 224768 h 314149"/>
                <a:gd name="connsiteX2" fmla="*/ 146230 w 235612"/>
                <a:gd name="connsiteY2" fmla="*/ 287971 h 314149"/>
                <a:gd name="connsiteX3" fmla="*/ 26179 w 235612"/>
                <a:gd name="connsiteY3" fmla="*/ 287971 h 314149"/>
                <a:gd name="connsiteX4" fmla="*/ 26179 w 235612"/>
                <a:gd name="connsiteY4" fmla="*/ 26179 h 314149"/>
                <a:gd name="connsiteX5" fmla="*/ 209433 w 235612"/>
                <a:gd name="connsiteY5" fmla="*/ 26179 h 314149"/>
                <a:gd name="connsiteX6" fmla="*/ 235612 w 235612"/>
                <a:gd name="connsiteY6" fmla="*/ 0 h 314149"/>
                <a:gd name="connsiteX7" fmla="*/ 0 w 235612"/>
                <a:gd name="connsiteY7" fmla="*/ 0 h 314149"/>
                <a:gd name="connsiteX8" fmla="*/ 0 w 235612"/>
                <a:gd name="connsiteY8" fmla="*/ 314150 h 314149"/>
                <a:gd name="connsiteX9" fmla="*/ 157075 w 235612"/>
                <a:gd name="connsiteY9" fmla="*/ 314150 h 314149"/>
                <a:gd name="connsiteX10" fmla="*/ 235612 w 235612"/>
                <a:gd name="connsiteY10" fmla="*/ 235612 h 314149"/>
                <a:gd name="connsiteX11" fmla="*/ 235612 w 235612"/>
                <a:gd name="connsiteY11" fmla="*/ 0 h 314149"/>
                <a:gd name="connsiteX12" fmla="*/ 235612 w 235612"/>
                <a:gd name="connsiteY12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5612" h="314149">
                  <a:moveTo>
                    <a:pt x="209433" y="26179"/>
                  </a:moveTo>
                  <a:lnTo>
                    <a:pt x="209433" y="224768"/>
                  </a:lnTo>
                  <a:lnTo>
                    <a:pt x="146230" y="287971"/>
                  </a:lnTo>
                  <a:lnTo>
                    <a:pt x="26179" y="287971"/>
                  </a:lnTo>
                  <a:lnTo>
                    <a:pt x="26179" y="26179"/>
                  </a:lnTo>
                  <a:lnTo>
                    <a:pt x="209433" y="26179"/>
                  </a:lnTo>
                  <a:moveTo>
                    <a:pt x="235612" y="0"/>
                  </a:moveTo>
                  <a:lnTo>
                    <a:pt x="0" y="0"/>
                  </a:lnTo>
                  <a:lnTo>
                    <a:pt x="0" y="314150"/>
                  </a:lnTo>
                  <a:lnTo>
                    <a:pt x="157075" y="314150"/>
                  </a:lnTo>
                  <a:lnTo>
                    <a:pt x="235612" y="235612"/>
                  </a:lnTo>
                  <a:lnTo>
                    <a:pt x="235612" y="0"/>
                  </a:lnTo>
                  <a:lnTo>
                    <a:pt x="23561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64" name="Dowolny kształt: kształt 1263"/>
            <p:cNvSpPr/>
            <p:nvPr/>
          </p:nvSpPr>
          <p:spPr>
            <a:xfrm>
              <a:off x="4771610" y="4214841"/>
              <a:ext cx="130895" cy="26179"/>
            </a:xfrm>
            <a:custGeom>
              <a:avLst/>
              <a:gdLst>
                <a:gd name="connsiteX0" fmla="*/ 130896 w 130895"/>
                <a:gd name="connsiteY0" fmla="*/ 0 h 26179"/>
                <a:gd name="connsiteX1" fmla="*/ 0 w 130895"/>
                <a:gd name="connsiteY1" fmla="*/ 0 h 26179"/>
                <a:gd name="connsiteX2" fmla="*/ 0 w 130895"/>
                <a:gd name="connsiteY2" fmla="*/ 26179 h 26179"/>
                <a:gd name="connsiteX3" fmla="*/ 130896 w 130895"/>
                <a:gd name="connsiteY3" fmla="*/ 26179 h 26179"/>
                <a:gd name="connsiteX4" fmla="*/ 130896 w 130895"/>
                <a:gd name="connsiteY4" fmla="*/ 0 h 26179"/>
                <a:gd name="connsiteX5" fmla="*/ 130896 w 13089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95" h="26179">
                  <a:moveTo>
                    <a:pt x="130896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30896" y="26179"/>
                  </a:lnTo>
                  <a:lnTo>
                    <a:pt x="130896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65" name="Dowolny kształt: kształt 1264"/>
            <p:cNvSpPr/>
            <p:nvPr/>
          </p:nvSpPr>
          <p:spPr>
            <a:xfrm>
              <a:off x="4771610" y="4267200"/>
              <a:ext cx="130895" cy="26179"/>
            </a:xfrm>
            <a:custGeom>
              <a:avLst/>
              <a:gdLst>
                <a:gd name="connsiteX0" fmla="*/ 130896 w 130895"/>
                <a:gd name="connsiteY0" fmla="*/ 0 h 26179"/>
                <a:gd name="connsiteX1" fmla="*/ 0 w 130895"/>
                <a:gd name="connsiteY1" fmla="*/ 0 h 26179"/>
                <a:gd name="connsiteX2" fmla="*/ 0 w 130895"/>
                <a:gd name="connsiteY2" fmla="*/ 26179 h 26179"/>
                <a:gd name="connsiteX3" fmla="*/ 130896 w 130895"/>
                <a:gd name="connsiteY3" fmla="*/ 26179 h 26179"/>
                <a:gd name="connsiteX4" fmla="*/ 130896 w 130895"/>
                <a:gd name="connsiteY4" fmla="*/ 0 h 26179"/>
                <a:gd name="connsiteX5" fmla="*/ 130896 w 13089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95" h="26179">
                  <a:moveTo>
                    <a:pt x="130896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30896" y="26179"/>
                  </a:lnTo>
                  <a:lnTo>
                    <a:pt x="130896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66" name="Dowolny kształt: kształt 1265"/>
            <p:cNvSpPr/>
            <p:nvPr/>
          </p:nvSpPr>
          <p:spPr>
            <a:xfrm>
              <a:off x="4771610" y="4319558"/>
              <a:ext cx="78537" cy="26179"/>
            </a:xfrm>
            <a:custGeom>
              <a:avLst/>
              <a:gdLst>
                <a:gd name="connsiteX0" fmla="*/ 78537 w 78537"/>
                <a:gd name="connsiteY0" fmla="*/ 0 h 26179"/>
                <a:gd name="connsiteX1" fmla="*/ 0 w 78537"/>
                <a:gd name="connsiteY1" fmla="*/ 0 h 26179"/>
                <a:gd name="connsiteX2" fmla="*/ 0 w 78537"/>
                <a:gd name="connsiteY2" fmla="*/ 26179 h 26179"/>
                <a:gd name="connsiteX3" fmla="*/ 78537 w 78537"/>
                <a:gd name="connsiteY3" fmla="*/ 26179 h 26179"/>
                <a:gd name="connsiteX4" fmla="*/ 78537 w 78537"/>
                <a:gd name="connsiteY4" fmla="*/ 0 h 26179"/>
                <a:gd name="connsiteX5" fmla="*/ 78537 w 78537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37" h="26179">
                  <a:moveTo>
                    <a:pt x="7853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67" name="Grupa 1266"/>
          <p:cNvGrpSpPr/>
          <p:nvPr userDrawn="1"/>
        </p:nvGrpSpPr>
        <p:grpSpPr>
          <a:xfrm>
            <a:off x="21441942" y="4010407"/>
            <a:ext cx="462227" cy="616302"/>
            <a:chOff x="5059581" y="4136304"/>
            <a:chExt cx="235612" cy="314149"/>
          </a:xfrm>
        </p:grpSpPr>
        <p:sp>
          <p:nvSpPr>
            <p:cNvPr id="1268" name="Dowolny kształt: kształt 1267"/>
            <p:cNvSpPr/>
            <p:nvPr/>
          </p:nvSpPr>
          <p:spPr>
            <a:xfrm>
              <a:off x="5059581" y="4136304"/>
              <a:ext cx="235612" cy="314149"/>
            </a:xfrm>
            <a:custGeom>
              <a:avLst/>
              <a:gdLst>
                <a:gd name="connsiteX0" fmla="*/ 209433 w 235612"/>
                <a:gd name="connsiteY0" fmla="*/ 26179 h 314149"/>
                <a:gd name="connsiteX1" fmla="*/ 209433 w 235612"/>
                <a:gd name="connsiteY1" fmla="*/ 224768 h 314149"/>
                <a:gd name="connsiteX2" fmla="*/ 146230 w 235612"/>
                <a:gd name="connsiteY2" fmla="*/ 287971 h 314149"/>
                <a:gd name="connsiteX3" fmla="*/ 26179 w 235612"/>
                <a:gd name="connsiteY3" fmla="*/ 287971 h 314149"/>
                <a:gd name="connsiteX4" fmla="*/ 26179 w 235612"/>
                <a:gd name="connsiteY4" fmla="*/ 26179 h 314149"/>
                <a:gd name="connsiteX5" fmla="*/ 209433 w 235612"/>
                <a:gd name="connsiteY5" fmla="*/ 26179 h 314149"/>
                <a:gd name="connsiteX6" fmla="*/ 235612 w 235612"/>
                <a:gd name="connsiteY6" fmla="*/ 0 h 314149"/>
                <a:gd name="connsiteX7" fmla="*/ 0 w 235612"/>
                <a:gd name="connsiteY7" fmla="*/ 0 h 314149"/>
                <a:gd name="connsiteX8" fmla="*/ 0 w 235612"/>
                <a:gd name="connsiteY8" fmla="*/ 314150 h 314149"/>
                <a:gd name="connsiteX9" fmla="*/ 157075 w 235612"/>
                <a:gd name="connsiteY9" fmla="*/ 314150 h 314149"/>
                <a:gd name="connsiteX10" fmla="*/ 235612 w 235612"/>
                <a:gd name="connsiteY10" fmla="*/ 235612 h 314149"/>
                <a:gd name="connsiteX11" fmla="*/ 235612 w 235612"/>
                <a:gd name="connsiteY11" fmla="*/ 0 h 314149"/>
                <a:gd name="connsiteX12" fmla="*/ 235612 w 235612"/>
                <a:gd name="connsiteY12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5612" h="314149">
                  <a:moveTo>
                    <a:pt x="209433" y="26179"/>
                  </a:moveTo>
                  <a:lnTo>
                    <a:pt x="209433" y="224768"/>
                  </a:lnTo>
                  <a:lnTo>
                    <a:pt x="146230" y="287971"/>
                  </a:lnTo>
                  <a:lnTo>
                    <a:pt x="26179" y="287971"/>
                  </a:lnTo>
                  <a:lnTo>
                    <a:pt x="26179" y="26179"/>
                  </a:lnTo>
                  <a:lnTo>
                    <a:pt x="209433" y="26179"/>
                  </a:lnTo>
                  <a:moveTo>
                    <a:pt x="235612" y="0"/>
                  </a:moveTo>
                  <a:lnTo>
                    <a:pt x="0" y="0"/>
                  </a:lnTo>
                  <a:lnTo>
                    <a:pt x="0" y="314150"/>
                  </a:lnTo>
                  <a:lnTo>
                    <a:pt x="157075" y="314150"/>
                  </a:lnTo>
                  <a:lnTo>
                    <a:pt x="235612" y="235612"/>
                  </a:lnTo>
                  <a:lnTo>
                    <a:pt x="235612" y="0"/>
                  </a:lnTo>
                  <a:lnTo>
                    <a:pt x="23561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69" name="Dowolny kształt: kształt 1268"/>
            <p:cNvSpPr/>
            <p:nvPr/>
          </p:nvSpPr>
          <p:spPr>
            <a:xfrm>
              <a:off x="5111939" y="4214841"/>
              <a:ext cx="130895" cy="26179"/>
            </a:xfrm>
            <a:custGeom>
              <a:avLst/>
              <a:gdLst>
                <a:gd name="connsiteX0" fmla="*/ 130896 w 130895"/>
                <a:gd name="connsiteY0" fmla="*/ 0 h 26179"/>
                <a:gd name="connsiteX1" fmla="*/ 0 w 130895"/>
                <a:gd name="connsiteY1" fmla="*/ 0 h 26179"/>
                <a:gd name="connsiteX2" fmla="*/ 0 w 130895"/>
                <a:gd name="connsiteY2" fmla="*/ 26179 h 26179"/>
                <a:gd name="connsiteX3" fmla="*/ 130896 w 130895"/>
                <a:gd name="connsiteY3" fmla="*/ 26179 h 26179"/>
                <a:gd name="connsiteX4" fmla="*/ 130896 w 130895"/>
                <a:gd name="connsiteY4" fmla="*/ 0 h 26179"/>
                <a:gd name="connsiteX5" fmla="*/ 130896 w 13089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95" h="26179">
                  <a:moveTo>
                    <a:pt x="130896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30896" y="26179"/>
                  </a:lnTo>
                  <a:lnTo>
                    <a:pt x="130896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70" name="Dowolny kształt: kształt 1269"/>
            <p:cNvSpPr/>
            <p:nvPr/>
          </p:nvSpPr>
          <p:spPr>
            <a:xfrm>
              <a:off x="5111939" y="4267200"/>
              <a:ext cx="78537" cy="26179"/>
            </a:xfrm>
            <a:custGeom>
              <a:avLst/>
              <a:gdLst>
                <a:gd name="connsiteX0" fmla="*/ 78537 w 78537"/>
                <a:gd name="connsiteY0" fmla="*/ 0 h 26179"/>
                <a:gd name="connsiteX1" fmla="*/ 0 w 78537"/>
                <a:gd name="connsiteY1" fmla="*/ 0 h 26179"/>
                <a:gd name="connsiteX2" fmla="*/ 0 w 78537"/>
                <a:gd name="connsiteY2" fmla="*/ 26179 h 26179"/>
                <a:gd name="connsiteX3" fmla="*/ 78537 w 78537"/>
                <a:gd name="connsiteY3" fmla="*/ 26179 h 26179"/>
                <a:gd name="connsiteX4" fmla="*/ 78537 w 78537"/>
                <a:gd name="connsiteY4" fmla="*/ 0 h 26179"/>
                <a:gd name="connsiteX5" fmla="*/ 78537 w 78537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37" h="26179">
                  <a:moveTo>
                    <a:pt x="7853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71" name="Dowolny kształt: kształt 1270"/>
            <p:cNvSpPr/>
            <p:nvPr/>
          </p:nvSpPr>
          <p:spPr>
            <a:xfrm>
              <a:off x="5190477" y="4345737"/>
              <a:ext cx="104716" cy="104716"/>
            </a:xfrm>
            <a:custGeom>
              <a:avLst/>
              <a:gdLst>
                <a:gd name="connsiteX0" fmla="*/ 104717 w 104716"/>
                <a:gd name="connsiteY0" fmla="*/ 0 h 104716"/>
                <a:gd name="connsiteX1" fmla="*/ 0 w 104716"/>
                <a:gd name="connsiteY1" fmla="*/ 0 h 104716"/>
                <a:gd name="connsiteX2" fmla="*/ 504 w 104716"/>
                <a:gd name="connsiteY2" fmla="*/ 104717 h 104716"/>
                <a:gd name="connsiteX3" fmla="*/ 65448 w 104716"/>
                <a:gd name="connsiteY3" fmla="*/ 65448 h 104716"/>
                <a:gd name="connsiteX4" fmla="*/ 104717 w 104716"/>
                <a:gd name="connsiteY4" fmla="*/ 0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16" h="104716">
                  <a:moveTo>
                    <a:pt x="104717" y="0"/>
                  </a:moveTo>
                  <a:lnTo>
                    <a:pt x="0" y="0"/>
                  </a:lnTo>
                  <a:lnTo>
                    <a:pt x="504" y="104717"/>
                  </a:lnTo>
                  <a:lnTo>
                    <a:pt x="65448" y="65448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72" name="Grupa 1271"/>
          <p:cNvGrpSpPr/>
          <p:nvPr userDrawn="1"/>
        </p:nvGrpSpPr>
        <p:grpSpPr>
          <a:xfrm>
            <a:off x="22751587" y="4010407"/>
            <a:ext cx="513586" cy="616302"/>
            <a:chOff x="5727149" y="4136304"/>
            <a:chExt cx="261791" cy="314149"/>
          </a:xfrm>
        </p:grpSpPr>
        <p:sp>
          <p:nvSpPr>
            <p:cNvPr id="1273" name="Dowolny kształt: kształt 1272"/>
            <p:cNvSpPr/>
            <p:nvPr/>
          </p:nvSpPr>
          <p:spPr>
            <a:xfrm>
              <a:off x="5727149" y="4136304"/>
              <a:ext cx="261791" cy="314149"/>
            </a:xfrm>
            <a:custGeom>
              <a:avLst/>
              <a:gdLst>
                <a:gd name="connsiteX0" fmla="*/ 104717 w 261791"/>
                <a:gd name="connsiteY0" fmla="*/ 0 h 314149"/>
                <a:gd name="connsiteX1" fmla="*/ 104717 w 261791"/>
                <a:gd name="connsiteY1" fmla="*/ 52358 h 314149"/>
                <a:gd name="connsiteX2" fmla="*/ 52358 w 261791"/>
                <a:gd name="connsiteY2" fmla="*/ 52358 h 314149"/>
                <a:gd name="connsiteX3" fmla="*/ 52358 w 261791"/>
                <a:gd name="connsiteY3" fmla="*/ 104717 h 314149"/>
                <a:gd name="connsiteX4" fmla="*/ 0 w 261791"/>
                <a:gd name="connsiteY4" fmla="*/ 104717 h 314149"/>
                <a:gd name="connsiteX5" fmla="*/ 0 w 261791"/>
                <a:gd name="connsiteY5" fmla="*/ 314150 h 314149"/>
                <a:gd name="connsiteX6" fmla="*/ 104717 w 261791"/>
                <a:gd name="connsiteY6" fmla="*/ 314150 h 314149"/>
                <a:gd name="connsiteX7" fmla="*/ 157075 w 261791"/>
                <a:gd name="connsiteY7" fmla="*/ 261791 h 314149"/>
                <a:gd name="connsiteX8" fmla="*/ 209433 w 261791"/>
                <a:gd name="connsiteY8" fmla="*/ 261791 h 314149"/>
                <a:gd name="connsiteX9" fmla="*/ 209433 w 261791"/>
                <a:gd name="connsiteY9" fmla="*/ 209433 h 314149"/>
                <a:gd name="connsiteX10" fmla="*/ 261791 w 261791"/>
                <a:gd name="connsiteY10" fmla="*/ 209433 h 314149"/>
                <a:gd name="connsiteX11" fmla="*/ 261791 w 261791"/>
                <a:gd name="connsiteY11" fmla="*/ 0 h 314149"/>
                <a:gd name="connsiteX12" fmla="*/ 104717 w 261791"/>
                <a:gd name="connsiteY12" fmla="*/ 0 h 314149"/>
                <a:gd name="connsiteX13" fmla="*/ 26179 w 261791"/>
                <a:gd name="connsiteY13" fmla="*/ 287971 h 314149"/>
                <a:gd name="connsiteX14" fmla="*/ 26179 w 261791"/>
                <a:gd name="connsiteY14" fmla="*/ 130896 h 314149"/>
                <a:gd name="connsiteX15" fmla="*/ 130896 w 261791"/>
                <a:gd name="connsiteY15" fmla="*/ 130896 h 314149"/>
                <a:gd name="connsiteX16" fmla="*/ 130896 w 261791"/>
                <a:gd name="connsiteY16" fmla="*/ 248702 h 314149"/>
                <a:gd name="connsiteX17" fmla="*/ 91627 w 261791"/>
                <a:gd name="connsiteY17" fmla="*/ 248702 h 314149"/>
                <a:gd name="connsiteX18" fmla="*/ 91627 w 261791"/>
                <a:gd name="connsiteY18" fmla="*/ 287971 h 314149"/>
                <a:gd name="connsiteX19" fmla="*/ 26179 w 261791"/>
                <a:gd name="connsiteY19" fmla="*/ 287971 h 314149"/>
                <a:gd name="connsiteX20" fmla="*/ 183254 w 261791"/>
                <a:gd name="connsiteY20" fmla="*/ 183254 h 314149"/>
                <a:gd name="connsiteX21" fmla="*/ 183254 w 261791"/>
                <a:gd name="connsiteY21" fmla="*/ 235612 h 314149"/>
                <a:gd name="connsiteX22" fmla="*/ 157075 w 261791"/>
                <a:gd name="connsiteY22" fmla="*/ 235612 h 314149"/>
                <a:gd name="connsiteX23" fmla="*/ 157075 w 261791"/>
                <a:gd name="connsiteY23" fmla="*/ 104717 h 314149"/>
                <a:gd name="connsiteX24" fmla="*/ 78537 w 261791"/>
                <a:gd name="connsiteY24" fmla="*/ 104717 h 314149"/>
                <a:gd name="connsiteX25" fmla="*/ 78537 w 261791"/>
                <a:gd name="connsiteY25" fmla="*/ 78537 h 314149"/>
                <a:gd name="connsiteX26" fmla="*/ 183254 w 261791"/>
                <a:gd name="connsiteY26" fmla="*/ 78537 h 314149"/>
                <a:gd name="connsiteX27" fmla="*/ 183254 w 261791"/>
                <a:gd name="connsiteY27" fmla="*/ 183254 h 314149"/>
                <a:gd name="connsiteX28" fmla="*/ 235612 w 261791"/>
                <a:gd name="connsiteY28" fmla="*/ 183254 h 314149"/>
                <a:gd name="connsiteX29" fmla="*/ 209433 w 261791"/>
                <a:gd name="connsiteY29" fmla="*/ 183254 h 314149"/>
                <a:gd name="connsiteX30" fmla="*/ 209433 w 261791"/>
                <a:gd name="connsiteY30" fmla="*/ 52358 h 314149"/>
                <a:gd name="connsiteX31" fmla="*/ 130896 w 261791"/>
                <a:gd name="connsiteY31" fmla="*/ 52358 h 314149"/>
                <a:gd name="connsiteX32" fmla="*/ 130896 w 261791"/>
                <a:gd name="connsiteY32" fmla="*/ 26179 h 314149"/>
                <a:gd name="connsiteX33" fmla="*/ 235612 w 261791"/>
                <a:gd name="connsiteY33" fmla="*/ 26179 h 314149"/>
                <a:gd name="connsiteX34" fmla="*/ 235612 w 261791"/>
                <a:gd name="connsiteY34" fmla="*/ 183254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1791" h="314149">
                  <a:moveTo>
                    <a:pt x="104717" y="0"/>
                  </a:moveTo>
                  <a:lnTo>
                    <a:pt x="104717" y="52358"/>
                  </a:lnTo>
                  <a:lnTo>
                    <a:pt x="52358" y="52358"/>
                  </a:lnTo>
                  <a:lnTo>
                    <a:pt x="52358" y="104717"/>
                  </a:lnTo>
                  <a:lnTo>
                    <a:pt x="0" y="104717"/>
                  </a:lnTo>
                  <a:lnTo>
                    <a:pt x="0" y="314150"/>
                  </a:lnTo>
                  <a:lnTo>
                    <a:pt x="104717" y="314150"/>
                  </a:lnTo>
                  <a:lnTo>
                    <a:pt x="157075" y="261791"/>
                  </a:lnTo>
                  <a:lnTo>
                    <a:pt x="209433" y="261791"/>
                  </a:lnTo>
                  <a:lnTo>
                    <a:pt x="209433" y="209433"/>
                  </a:lnTo>
                  <a:lnTo>
                    <a:pt x="261791" y="209433"/>
                  </a:lnTo>
                  <a:lnTo>
                    <a:pt x="261791" y="0"/>
                  </a:lnTo>
                  <a:lnTo>
                    <a:pt x="104717" y="0"/>
                  </a:lnTo>
                  <a:close/>
                  <a:moveTo>
                    <a:pt x="26179" y="287971"/>
                  </a:moveTo>
                  <a:lnTo>
                    <a:pt x="26179" y="130896"/>
                  </a:lnTo>
                  <a:lnTo>
                    <a:pt x="130896" y="130896"/>
                  </a:lnTo>
                  <a:lnTo>
                    <a:pt x="130896" y="248702"/>
                  </a:lnTo>
                  <a:lnTo>
                    <a:pt x="91627" y="248702"/>
                  </a:lnTo>
                  <a:lnTo>
                    <a:pt x="91627" y="287971"/>
                  </a:lnTo>
                  <a:lnTo>
                    <a:pt x="26179" y="287971"/>
                  </a:lnTo>
                  <a:close/>
                  <a:moveTo>
                    <a:pt x="183254" y="183254"/>
                  </a:moveTo>
                  <a:lnTo>
                    <a:pt x="183254" y="235612"/>
                  </a:lnTo>
                  <a:lnTo>
                    <a:pt x="157075" y="235612"/>
                  </a:lnTo>
                  <a:lnTo>
                    <a:pt x="157075" y="104717"/>
                  </a:lnTo>
                  <a:lnTo>
                    <a:pt x="78537" y="104717"/>
                  </a:lnTo>
                  <a:lnTo>
                    <a:pt x="78537" y="78537"/>
                  </a:lnTo>
                  <a:lnTo>
                    <a:pt x="183254" y="78537"/>
                  </a:lnTo>
                  <a:lnTo>
                    <a:pt x="183254" y="183254"/>
                  </a:lnTo>
                  <a:close/>
                  <a:moveTo>
                    <a:pt x="235612" y="183254"/>
                  </a:moveTo>
                  <a:lnTo>
                    <a:pt x="209433" y="183254"/>
                  </a:lnTo>
                  <a:lnTo>
                    <a:pt x="209433" y="52358"/>
                  </a:lnTo>
                  <a:lnTo>
                    <a:pt x="130896" y="52358"/>
                  </a:lnTo>
                  <a:lnTo>
                    <a:pt x="130896" y="26179"/>
                  </a:lnTo>
                  <a:lnTo>
                    <a:pt x="235612" y="26179"/>
                  </a:lnTo>
                  <a:lnTo>
                    <a:pt x="235612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74" name="Dowolny kształt: kształt 1273"/>
            <p:cNvSpPr/>
            <p:nvPr/>
          </p:nvSpPr>
          <p:spPr>
            <a:xfrm>
              <a:off x="5766418" y="4293379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75" name="Dowolny kształt: kształt 1274"/>
            <p:cNvSpPr/>
            <p:nvPr/>
          </p:nvSpPr>
          <p:spPr>
            <a:xfrm>
              <a:off x="5766418" y="4332647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76" name="Grupa 1275"/>
          <p:cNvGrpSpPr/>
          <p:nvPr userDrawn="1"/>
        </p:nvGrpSpPr>
        <p:grpSpPr>
          <a:xfrm>
            <a:off x="22083924" y="4010407"/>
            <a:ext cx="487905" cy="616302"/>
            <a:chOff x="5386820" y="4136304"/>
            <a:chExt cx="248701" cy="314149"/>
          </a:xfrm>
        </p:grpSpPr>
        <p:sp>
          <p:nvSpPr>
            <p:cNvPr id="1277" name="Dowolny kształt: kształt 1276"/>
            <p:cNvSpPr/>
            <p:nvPr/>
          </p:nvSpPr>
          <p:spPr>
            <a:xfrm>
              <a:off x="5386820" y="4136304"/>
              <a:ext cx="248701" cy="314149"/>
            </a:xfrm>
            <a:custGeom>
              <a:avLst/>
              <a:gdLst>
                <a:gd name="connsiteX0" fmla="*/ 65448 w 248701"/>
                <a:gd name="connsiteY0" fmla="*/ 0 h 314149"/>
                <a:gd name="connsiteX1" fmla="*/ 65448 w 248701"/>
                <a:gd name="connsiteY1" fmla="*/ 65448 h 314149"/>
                <a:gd name="connsiteX2" fmla="*/ 0 w 248701"/>
                <a:gd name="connsiteY2" fmla="*/ 65448 h 314149"/>
                <a:gd name="connsiteX3" fmla="*/ 0 w 248701"/>
                <a:gd name="connsiteY3" fmla="*/ 314150 h 314149"/>
                <a:gd name="connsiteX4" fmla="*/ 117806 w 248701"/>
                <a:gd name="connsiteY4" fmla="*/ 314150 h 314149"/>
                <a:gd name="connsiteX5" fmla="*/ 183254 w 248701"/>
                <a:gd name="connsiteY5" fmla="*/ 248702 h 314149"/>
                <a:gd name="connsiteX6" fmla="*/ 248702 w 248701"/>
                <a:gd name="connsiteY6" fmla="*/ 248702 h 314149"/>
                <a:gd name="connsiteX7" fmla="*/ 248702 w 248701"/>
                <a:gd name="connsiteY7" fmla="*/ 0 h 314149"/>
                <a:gd name="connsiteX8" fmla="*/ 65448 w 248701"/>
                <a:gd name="connsiteY8" fmla="*/ 0 h 314149"/>
                <a:gd name="connsiteX9" fmla="*/ 106962 w 248701"/>
                <a:gd name="connsiteY9" fmla="*/ 287971 h 314149"/>
                <a:gd name="connsiteX10" fmla="*/ 26179 w 248701"/>
                <a:gd name="connsiteY10" fmla="*/ 287971 h 314149"/>
                <a:gd name="connsiteX11" fmla="*/ 26179 w 248701"/>
                <a:gd name="connsiteY11" fmla="*/ 91627 h 314149"/>
                <a:gd name="connsiteX12" fmla="*/ 157075 w 248701"/>
                <a:gd name="connsiteY12" fmla="*/ 91627 h 314149"/>
                <a:gd name="connsiteX13" fmla="*/ 157075 w 248701"/>
                <a:gd name="connsiteY13" fmla="*/ 237857 h 314149"/>
                <a:gd name="connsiteX14" fmla="*/ 146230 w 248701"/>
                <a:gd name="connsiteY14" fmla="*/ 248702 h 314149"/>
                <a:gd name="connsiteX15" fmla="*/ 106962 w 248701"/>
                <a:gd name="connsiteY15" fmla="*/ 287971 h 314149"/>
                <a:gd name="connsiteX16" fmla="*/ 222523 w 248701"/>
                <a:gd name="connsiteY16" fmla="*/ 222523 h 314149"/>
                <a:gd name="connsiteX17" fmla="*/ 183254 w 248701"/>
                <a:gd name="connsiteY17" fmla="*/ 222523 h 314149"/>
                <a:gd name="connsiteX18" fmla="*/ 183254 w 248701"/>
                <a:gd name="connsiteY18" fmla="*/ 65448 h 314149"/>
                <a:gd name="connsiteX19" fmla="*/ 91627 w 248701"/>
                <a:gd name="connsiteY19" fmla="*/ 65448 h 314149"/>
                <a:gd name="connsiteX20" fmla="*/ 91627 w 248701"/>
                <a:gd name="connsiteY20" fmla="*/ 26179 h 314149"/>
                <a:gd name="connsiteX21" fmla="*/ 222523 w 248701"/>
                <a:gd name="connsiteY21" fmla="*/ 26179 h 314149"/>
                <a:gd name="connsiteX22" fmla="*/ 222523 w 248701"/>
                <a:gd name="connsiteY22" fmla="*/ 222523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701" h="314149">
                  <a:moveTo>
                    <a:pt x="65448" y="0"/>
                  </a:moveTo>
                  <a:lnTo>
                    <a:pt x="65448" y="65448"/>
                  </a:lnTo>
                  <a:lnTo>
                    <a:pt x="0" y="65448"/>
                  </a:lnTo>
                  <a:lnTo>
                    <a:pt x="0" y="314150"/>
                  </a:lnTo>
                  <a:lnTo>
                    <a:pt x="117806" y="314150"/>
                  </a:lnTo>
                  <a:lnTo>
                    <a:pt x="183254" y="248702"/>
                  </a:lnTo>
                  <a:lnTo>
                    <a:pt x="248702" y="248702"/>
                  </a:lnTo>
                  <a:lnTo>
                    <a:pt x="248702" y="0"/>
                  </a:lnTo>
                  <a:lnTo>
                    <a:pt x="65448" y="0"/>
                  </a:lnTo>
                  <a:close/>
                  <a:moveTo>
                    <a:pt x="106962" y="287971"/>
                  </a:moveTo>
                  <a:lnTo>
                    <a:pt x="26179" y="287971"/>
                  </a:lnTo>
                  <a:lnTo>
                    <a:pt x="26179" y="91627"/>
                  </a:lnTo>
                  <a:lnTo>
                    <a:pt x="157075" y="91627"/>
                  </a:lnTo>
                  <a:lnTo>
                    <a:pt x="157075" y="237857"/>
                  </a:lnTo>
                  <a:lnTo>
                    <a:pt x="146230" y="248702"/>
                  </a:lnTo>
                  <a:lnTo>
                    <a:pt x="106962" y="287971"/>
                  </a:lnTo>
                  <a:close/>
                  <a:moveTo>
                    <a:pt x="222523" y="222523"/>
                  </a:moveTo>
                  <a:lnTo>
                    <a:pt x="183254" y="222523"/>
                  </a:lnTo>
                  <a:lnTo>
                    <a:pt x="183254" y="65448"/>
                  </a:lnTo>
                  <a:lnTo>
                    <a:pt x="91627" y="65448"/>
                  </a:lnTo>
                  <a:lnTo>
                    <a:pt x="91627" y="26179"/>
                  </a:lnTo>
                  <a:lnTo>
                    <a:pt x="222523" y="26179"/>
                  </a:lnTo>
                  <a:lnTo>
                    <a:pt x="222523" y="22252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78" name="Dowolny kształt: kształt 1277"/>
            <p:cNvSpPr/>
            <p:nvPr/>
          </p:nvSpPr>
          <p:spPr>
            <a:xfrm>
              <a:off x="5491537" y="4371916"/>
              <a:ext cx="78537" cy="78537"/>
            </a:xfrm>
            <a:custGeom>
              <a:avLst/>
              <a:gdLst>
                <a:gd name="connsiteX0" fmla="*/ 78537 w 78537"/>
                <a:gd name="connsiteY0" fmla="*/ 0 h 78537"/>
                <a:gd name="connsiteX1" fmla="*/ 0 w 78537"/>
                <a:gd name="connsiteY1" fmla="*/ 0 h 78537"/>
                <a:gd name="connsiteX2" fmla="*/ 380 w 78537"/>
                <a:gd name="connsiteY2" fmla="*/ 78537 h 78537"/>
                <a:gd name="connsiteX3" fmla="*/ 39269 w 78537"/>
                <a:gd name="connsiteY3" fmla="*/ 39269 h 78537"/>
                <a:gd name="connsiteX4" fmla="*/ 78537 w 78537"/>
                <a:gd name="connsiteY4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0"/>
                  </a:moveTo>
                  <a:lnTo>
                    <a:pt x="0" y="0"/>
                  </a:lnTo>
                  <a:lnTo>
                    <a:pt x="380" y="78537"/>
                  </a:lnTo>
                  <a:lnTo>
                    <a:pt x="39269" y="39269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79" name="Dowolny kształt: kształt 1278"/>
            <p:cNvSpPr/>
            <p:nvPr/>
          </p:nvSpPr>
          <p:spPr>
            <a:xfrm>
              <a:off x="5426089" y="4267200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80" name="Dowolny kształt: kształt 1279"/>
            <p:cNvSpPr/>
            <p:nvPr/>
          </p:nvSpPr>
          <p:spPr>
            <a:xfrm>
              <a:off x="5426089" y="4319558"/>
              <a:ext cx="65447" cy="26179"/>
            </a:xfrm>
            <a:custGeom>
              <a:avLst/>
              <a:gdLst>
                <a:gd name="connsiteX0" fmla="*/ 0 w 65447"/>
                <a:gd name="connsiteY0" fmla="*/ 0 h 26179"/>
                <a:gd name="connsiteX1" fmla="*/ 65448 w 65447"/>
                <a:gd name="connsiteY1" fmla="*/ 0 h 26179"/>
                <a:gd name="connsiteX2" fmla="*/ 65448 w 65447"/>
                <a:gd name="connsiteY2" fmla="*/ 26179 h 26179"/>
                <a:gd name="connsiteX3" fmla="*/ 0 w 6544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26179">
                  <a:moveTo>
                    <a:pt x="0" y="0"/>
                  </a:moveTo>
                  <a:lnTo>
                    <a:pt x="65448" y="0"/>
                  </a:lnTo>
                  <a:lnTo>
                    <a:pt x="6544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81" name="Grupa 1280"/>
          <p:cNvGrpSpPr/>
          <p:nvPr userDrawn="1"/>
        </p:nvGrpSpPr>
        <p:grpSpPr>
          <a:xfrm>
            <a:off x="21364903" y="4703748"/>
            <a:ext cx="616302" cy="533757"/>
            <a:chOff x="5020312" y="4489722"/>
            <a:chExt cx="314149" cy="272073"/>
          </a:xfrm>
        </p:grpSpPr>
        <p:sp>
          <p:nvSpPr>
            <p:cNvPr id="1282" name="Dowolny kształt: kształt 1281"/>
            <p:cNvSpPr/>
            <p:nvPr/>
          </p:nvSpPr>
          <p:spPr>
            <a:xfrm>
              <a:off x="5020312" y="4489722"/>
              <a:ext cx="314149" cy="272073"/>
            </a:xfrm>
            <a:custGeom>
              <a:avLst/>
              <a:gdLst>
                <a:gd name="connsiteX0" fmla="*/ 183254 w 314149"/>
                <a:gd name="connsiteY0" fmla="*/ 0 h 272073"/>
                <a:gd name="connsiteX1" fmla="*/ 13090 w 314149"/>
                <a:gd name="connsiteY1" fmla="*/ 0 h 272073"/>
                <a:gd name="connsiteX2" fmla="*/ 0 w 314149"/>
                <a:gd name="connsiteY2" fmla="*/ 13090 h 272073"/>
                <a:gd name="connsiteX3" fmla="*/ 0 w 314149"/>
                <a:gd name="connsiteY3" fmla="*/ 222523 h 272073"/>
                <a:gd name="connsiteX4" fmla="*/ 13090 w 314149"/>
                <a:gd name="connsiteY4" fmla="*/ 235612 h 272073"/>
                <a:gd name="connsiteX5" fmla="*/ 170164 w 314149"/>
                <a:gd name="connsiteY5" fmla="*/ 235612 h 272073"/>
                <a:gd name="connsiteX6" fmla="*/ 303868 w 314149"/>
                <a:gd name="connsiteY6" fmla="*/ 272073 h 272073"/>
                <a:gd name="connsiteX7" fmla="*/ 314150 w 314149"/>
                <a:gd name="connsiteY7" fmla="*/ 261791 h 272073"/>
                <a:gd name="connsiteX8" fmla="*/ 314150 w 314149"/>
                <a:gd name="connsiteY8" fmla="*/ 39269 h 272073"/>
                <a:gd name="connsiteX9" fmla="*/ 297788 w 314149"/>
                <a:gd name="connsiteY9" fmla="*/ 22907 h 272073"/>
                <a:gd name="connsiteX10" fmla="*/ 183254 w 314149"/>
                <a:gd name="connsiteY10" fmla="*/ 0 h 272073"/>
                <a:gd name="connsiteX11" fmla="*/ 157075 w 314149"/>
                <a:gd name="connsiteY11" fmla="*/ 209433 h 272073"/>
                <a:gd name="connsiteX12" fmla="*/ 26179 w 314149"/>
                <a:gd name="connsiteY12" fmla="*/ 209433 h 272073"/>
                <a:gd name="connsiteX13" fmla="*/ 26179 w 314149"/>
                <a:gd name="connsiteY13" fmla="*/ 26179 h 272073"/>
                <a:gd name="connsiteX14" fmla="*/ 157075 w 314149"/>
                <a:gd name="connsiteY14" fmla="*/ 26179 h 272073"/>
                <a:gd name="connsiteX15" fmla="*/ 157075 w 314149"/>
                <a:gd name="connsiteY15" fmla="*/ 209433 h 272073"/>
                <a:gd name="connsiteX16" fmla="*/ 287971 w 314149"/>
                <a:gd name="connsiteY16" fmla="*/ 241352 h 272073"/>
                <a:gd name="connsiteX17" fmla="*/ 183254 w 314149"/>
                <a:gd name="connsiteY17" fmla="*/ 209433 h 272073"/>
                <a:gd name="connsiteX18" fmla="*/ 183254 w 314149"/>
                <a:gd name="connsiteY18" fmla="*/ 26539 h 272073"/>
                <a:gd name="connsiteX19" fmla="*/ 287971 w 314149"/>
                <a:gd name="connsiteY19" fmla="*/ 48353 h 272073"/>
                <a:gd name="connsiteX20" fmla="*/ 287971 w 314149"/>
                <a:gd name="connsiteY20" fmla="*/ 241345 h 27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4149" h="272073">
                  <a:moveTo>
                    <a:pt x="183254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222523"/>
                  </a:lnTo>
                  <a:lnTo>
                    <a:pt x="13090" y="235612"/>
                  </a:lnTo>
                  <a:lnTo>
                    <a:pt x="170164" y="235612"/>
                  </a:lnTo>
                  <a:lnTo>
                    <a:pt x="303868" y="272073"/>
                  </a:lnTo>
                  <a:lnTo>
                    <a:pt x="314150" y="261791"/>
                  </a:lnTo>
                  <a:lnTo>
                    <a:pt x="314150" y="39269"/>
                  </a:lnTo>
                  <a:lnTo>
                    <a:pt x="297788" y="22907"/>
                  </a:lnTo>
                  <a:lnTo>
                    <a:pt x="183254" y="0"/>
                  </a:lnTo>
                  <a:close/>
                  <a:moveTo>
                    <a:pt x="157075" y="209433"/>
                  </a:moveTo>
                  <a:lnTo>
                    <a:pt x="26179" y="209433"/>
                  </a:lnTo>
                  <a:lnTo>
                    <a:pt x="26179" y="26179"/>
                  </a:lnTo>
                  <a:lnTo>
                    <a:pt x="157075" y="26179"/>
                  </a:lnTo>
                  <a:lnTo>
                    <a:pt x="157075" y="209433"/>
                  </a:lnTo>
                  <a:close/>
                  <a:moveTo>
                    <a:pt x="287971" y="241352"/>
                  </a:moveTo>
                  <a:lnTo>
                    <a:pt x="183254" y="209433"/>
                  </a:lnTo>
                  <a:lnTo>
                    <a:pt x="183254" y="26539"/>
                  </a:lnTo>
                  <a:lnTo>
                    <a:pt x="287971" y="48353"/>
                  </a:lnTo>
                  <a:lnTo>
                    <a:pt x="287971" y="24134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83" name="Dowolny kształt: kształt 1282"/>
            <p:cNvSpPr/>
            <p:nvPr/>
          </p:nvSpPr>
          <p:spPr>
            <a:xfrm>
              <a:off x="5072670" y="4542080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84" name="Dowolny kształt: kształt 1283"/>
            <p:cNvSpPr/>
            <p:nvPr/>
          </p:nvSpPr>
          <p:spPr>
            <a:xfrm>
              <a:off x="5216656" y="4542080"/>
              <a:ext cx="78537" cy="42541"/>
            </a:xfrm>
            <a:custGeom>
              <a:avLst/>
              <a:gdLst>
                <a:gd name="connsiteX0" fmla="*/ 78537 w 78537"/>
                <a:gd name="connsiteY0" fmla="*/ 42541 h 42541"/>
                <a:gd name="connsiteX1" fmla="*/ 0 w 78537"/>
                <a:gd name="connsiteY1" fmla="*/ 26179 h 42541"/>
                <a:gd name="connsiteX2" fmla="*/ 0 w 78537"/>
                <a:gd name="connsiteY2" fmla="*/ 0 h 42541"/>
                <a:gd name="connsiteX3" fmla="*/ 78537 w 78537"/>
                <a:gd name="connsiteY3" fmla="*/ 16362 h 42541"/>
                <a:gd name="connsiteX4" fmla="*/ 78537 w 78537"/>
                <a:gd name="connsiteY4" fmla="*/ 42541 h 4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42541">
                  <a:moveTo>
                    <a:pt x="78537" y="42541"/>
                  </a:moveTo>
                  <a:lnTo>
                    <a:pt x="0" y="26179"/>
                  </a:lnTo>
                  <a:lnTo>
                    <a:pt x="0" y="0"/>
                  </a:lnTo>
                  <a:lnTo>
                    <a:pt x="78537" y="16362"/>
                  </a:lnTo>
                  <a:lnTo>
                    <a:pt x="78537" y="4254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85" name="Dowolny kształt: kształt 1284"/>
            <p:cNvSpPr/>
            <p:nvPr/>
          </p:nvSpPr>
          <p:spPr>
            <a:xfrm>
              <a:off x="5216656" y="4594439"/>
              <a:ext cx="52260" cy="37063"/>
            </a:xfrm>
            <a:custGeom>
              <a:avLst/>
              <a:gdLst>
                <a:gd name="connsiteX0" fmla="*/ 52260 w 52260"/>
                <a:gd name="connsiteY0" fmla="*/ 37063 h 37063"/>
                <a:gd name="connsiteX1" fmla="*/ 0 w 52260"/>
                <a:gd name="connsiteY1" fmla="*/ 26179 h 37063"/>
                <a:gd name="connsiteX2" fmla="*/ 0 w 52260"/>
                <a:gd name="connsiteY2" fmla="*/ 0 h 37063"/>
                <a:gd name="connsiteX3" fmla="*/ 52195 w 52260"/>
                <a:gd name="connsiteY3" fmla="*/ 10871 h 37063"/>
                <a:gd name="connsiteX4" fmla="*/ 52260 w 52260"/>
                <a:gd name="connsiteY4" fmla="*/ 37063 h 3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260" h="37063">
                  <a:moveTo>
                    <a:pt x="52260" y="37063"/>
                  </a:moveTo>
                  <a:lnTo>
                    <a:pt x="0" y="26179"/>
                  </a:lnTo>
                  <a:lnTo>
                    <a:pt x="0" y="0"/>
                  </a:lnTo>
                  <a:lnTo>
                    <a:pt x="52195" y="10871"/>
                  </a:lnTo>
                  <a:lnTo>
                    <a:pt x="52260" y="3706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86" name="Dowolny kształt: kształt 1285"/>
            <p:cNvSpPr/>
            <p:nvPr/>
          </p:nvSpPr>
          <p:spPr>
            <a:xfrm>
              <a:off x="5072670" y="4646797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87" name="Dowolny kształt: kształt 1286"/>
            <p:cNvSpPr/>
            <p:nvPr/>
          </p:nvSpPr>
          <p:spPr>
            <a:xfrm>
              <a:off x="5072670" y="4594439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88" name="Grupa 1287"/>
          <p:cNvGrpSpPr/>
          <p:nvPr userDrawn="1"/>
        </p:nvGrpSpPr>
        <p:grpSpPr>
          <a:xfrm>
            <a:off x="20697241" y="4703748"/>
            <a:ext cx="616302" cy="533757"/>
            <a:chOff x="4679983" y="4489722"/>
            <a:chExt cx="314149" cy="272073"/>
          </a:xfrm>
        </p:grpSpPr>
        <p:sp>
          <p:nvSpPr>
            <p:cNvPr id="1289" name="Dowolny kształt: kształt 1288"/>
            <p:cNvSpPr/>
            <p:nvPr/>
          </p:nvSpPr>
          <p:spPr>
            <a:xfrm>
              <a:off x="4679983" y="4489722"/>
              <a:ext cx="314149" cy="272073"/>
            </a:xfrm>
            <a:custGeom>
              <a:avLst/>
              <a:gdLst>
                <a:gd name="connsiteX0" fmla="*/ 183254 w 314149"/>
                <a:gd name="connsiteY0" fmla="*/ 0 h 272073"/>
                <a:gd name="connsiteX1" fmla="*/ 13090 w 314149"/>
                <a:gd name="connsiteY1" fmla="*/ 0 h 272073"/>
                <a:gd name="connsiteX2" fmla="*/ 0 w 314149"/>
                <a:gd name="connsiteY2" fmla="*/ 13090 h 272073"/>
                <a:gd name="connsiteX3" fmla="*/ 0 w 314149"/>
                <a:gd name="connsiteY3" fmla="*/ 222523 h 272073"/>
                <a:gd name="connsiteX4" fmla="*/ 13090 w 314149"/>
                <a:gd name="connsiteY4" fmla="*/ 235612 h 272073"/>
                <a:gd name="connsiteX5" fmla="*/ 170164 w 314149"/>
                <a:gd name="connsiteY5" fmla="*/ 235612 h 272073"/>
                <a:gd name="connsiteX6" fmla="*/ 303868 w 314149"/>
                <a:gd name="connsiteY6" fmla="*/ 272073 h 272073"/>
                <a:gd name="connsiteX7" fmla="*/ 314150 w 314149"/>
                <a:gd name="connsiteY7" fmla="*/ 261791 h 272073"/>
                <a:gd name="connsiteX8" fmla="*/ 314150 w 314149"/>
                <a:gd name="connsiteY8" fmla="*/ 39269 h 272073"/>
                <a:gd name="connsiteX9" fmla="*/ 297788 w 314149"/>
                <a:gd name="connsiteY9" fmla="*/ 22907 h 272073"/>
                <a:gd name="connsiteX10" fmla="*/ 183254 w 314149"/>
                <a:gd name="connsiteY10" fmla="*/ 0 h 272073"/>
                <a:gd name="connsiteX11" fmla="*/ 157075 w 314149"/>
                <a:gd name="connsiteY11" fmla="*/ 209433 h 272073"/>
                <a:gd name="connsiteX12" fmla="*/ 26179 w 314149"/>
                <a:gd name="connsiteY12" fmla="*/ 209433 h 272073"/>
                <a:gd name="connsiteX13" fmla="*/ 26179 w 314149"/>
                <a:gd name="connsiteY13" fmla="*/ 26179 h 272073"/>
                <a:gd name="connsiteX14" fmla="*/ 157075 w 314149"/>
                <a:gd name="connsiteY14" fmla="*/ 26179 h 272073"/>
                <a:gd name="connsiteX15" fmla="*/ 157075 w 314149"/>
                <a:gd name="connsiteY15" fmla="*/ 209433 h 27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9" h="272073">
                  <a:moveTo>
                    <a:pt x="183254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222523"/>
                  </a:lnTo>
                  <a:lnTo>
                    <a:pt x="13090" y="235612"/>
                  </a:lnTo>
                  <a:lnTo>
                    <a:pt x="170164" y="235612"/>
                  </a:lnTo>
                  <a:lnTo>
                    <a:pt x="303868" y="272073"/>
                  </a:lnTo>
                  <a:lnTo>
                    <a:pt x="314150" y="261791"/>
                  </a:lnTo>
                  <a:lnTo>
                    <a:pt x="314150" y="39269"/>
                  </a:lnTo>
                  <a:lnTo>
                    <a:pt x="297788" y="22907"/>
                  </a:lnTo>
                  <a:lnTo>
                    <a:pt x="183254" y="0"/>
                  </a:lnTo>
                  <a:close/>
                  <a:moveTo>
                    <a:pt x="157075" y="209433"/>
                  </a:moveTo>
                  <a:lnTo>
                    <a:pt x="26179" y="209433"/>
                  </a:lnTo>
                  <a:lnTo>
                    <a:pt x="26179" y="26179"/>
                  </a:lnTo>
                  <a:lnTo>
                    <a:pt x="157075" y="26179"/>
                  </a:lnTo>
                  <a:lnTo>
                    <a:pt x="157075" y="20943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90" name="Dowolny kształt: kształt 1289"/>
            <p:cNvSpPr/>
            <p:nvPr/>
          </p:nvSpPr>
          <p:spPr>
            <a:xfrm>
              <a:off x="4732342" y="4542080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91" name="Dowolny kształt: kształt 1290"/>
            <p:cNvSpPr/>
            <p:nvPr/>
          </p:nvSpPr>
          <p:spPr>
            <a:xfrm>
              <a:off x="4732342" y="4646797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92" name="Dowolny kształt: kształt 1291"/>
            <p:cNvSpPr/>
            <p:nvPr/>
          </p:nvSpPr>
          <p:spPr>
            <a:xfrm>
              <a:off x="4732342" y="4594439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293" name="Dowolny kształt: kształt 1292"/>
          <p:cNvSpPr/>
          <p:nvPr userDrawn="1"/>
        </p:nvSpPr>
        <p:spPr>
          <a:xfrm>
            <a:off x="29505282" y="4678082"/>
            <a:ext cx="612033" cy="612067"/>
          </a:xfrm>
          <a:custGeom>
            <a:avLst/>
            <a:gdLst>
              <a:gd name="connsiteX0" fmla="*/ 200908 w 311973"/>
              <a:gd name="connsiteY0" fmla="*/ 163895 h 311990"/>
              <a:gd name="connsiteX1" fmla="*/ 181339 w 311973"/>
              <a:gd name="connsiteY1" fmla="*/ 163895 h 311990"/>
              <a:gd name="connsiteX2" fmla="*/ 173158 w 311973"/>
              <a:gd name="connsiteY2" fmla="*/ 29707 h 311990"/>
              <a:gd name="connsiteX3" fmla="*/ 101428 w 311973"/>
              <a:gd name="connsiteY3" fmla="*/ 0 h 311990"/>
              <a:gd name="connsiteX4" fmla="*/ 29697 w 311973"/>
              <a:gd name="connsiteY4" fmla="*/ 29707 h 311990"/>
              <a:gd name="connsiteX5" fmla="*/ 29697 w 311973"/>
              <a:gd name="connsiteY5" fmla="*/ 173156 h 311990"/>
              <a:gd name="connsiteX6" fmla="*/ 101428 w 311973"/>
              <a:gd name="connsiteY6" fmla="*/ 202862 h 311990"/>
              <a:gd name="connsiteX7" fmla="*/ 163865 w 311973"/>
              <a:gd name="connsiteY7" fmla="*/ 181350 h 311990"/>
              <a:gd name="connsiteX8" fmla="*/ 163865 w 311973"/>
              <a:gd name="connsiteY8" fmla="*/ 200919 h 311990"/>
              <a:gd name="connsiteX9" fmla="*/ 274995 w 311973"/>
              <a:gd name="connsiteY9" fmla="*/ 311990 h 311990"/>
              <a:gd name="connsiteX10" fmla="*/ 311973 w 311973"/>
              <a:gd name="connsiteY10" fmla="*/ 274966 h 311990"/>
              <a:gd name="connsiteX11" fmla="*/ 200908 w 311973"/>
              <a:gd name="connsiteY11" fmla="*/ 163895 h 311990"/>
              <a:gd name="connsiteX12" fmla="*/ 101428 w 311973"/>
              <a:gd name="connsiteY12" fmla="*/ 176683 h 311990"/>
              <a:gd name="connsiteX13" fmla="*/ 48219 w 311973"/>
              <a:gd name="connsiteY13" fmla="*/ 154640 h 311990"/>
              <a:gd name="connsiteX14" fmla="*/ 26163 w 311973"/>
              <a:gd name="connsiteY14" fmla="*/ 101431 h 311990"/>
              <a:gd name="connsiteX15" fmla="*/ 48219 w 311973"/>
              <a:gd name="connsiteY15" fmla="*/ 48222 h 311990"/>
              <a:gd name="connsiteX16" fmla="*/ 101428 w 311973"/>
              <a:gd name="connsiteY16" fmla="*/ 26179 h 311990"/>
              <a:gd name="connsiteX17" fmla="*/ 154637 w 311973"/>
              <a:gd name="connsiteY17" fmla="*/ 48222 h 311990"/>
              <a:gd name="connsiteX18" fmla="*/ 176693 w 311973"/>
              <a:gd name="connsiteY18" fmla="*/ 101431 h 311990"/>
              <a:gd name="connsiteX19" fmla="*/ 154637 w 311973"/>
              <a:gd name="connsiteY19" fmla="*/ 154640 h 311990"/>
              <a:gd name="connsiteX20" fmla="*/ 101428 w 311973"/>
              <a:gd name="connsiteY20" fmla="*/ 176683 h 31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1973" h="311990">
                <a:moveTo>
                  <a:pt x="200908" y="163895"/>
                </a:moveTo>
                <a:lnTo>
                  <a:pt x="181339" y="163895"/>
                </a:lnTo>
                <a:cubicBezTo>
                  <a:pt x="212558" y="124096"/>
                  <a:pt x="209809" y="66364"/>
                  <a:pt x="173158" y="29707"/>
                </a:cubicBezTo>
                <a:cubicBezTo>
                  <a:pt x="153328" y="9903"/>
                  <a:pt x="127410" y="0"/>
                  <a:pt x="101428" y="0"/>
                </a:cubicBezTo>
                <a:cubicBezTo>
                  <a:pt x="75445" y="0"/>
                  <a:pt x="49528" y="9903"/>
                  <a:pt x="29697" y="29707"/>
                </a:cubicBezTo>
                <a:cubicBezTo>
                  <a:pt x="-9899" y="69316"/>
                  <a:pt x="-9899" y="133540"/>
                  <a:pt x="29697" y="173156"/>
                </a:cubicBezTo>
                <a:cubicBezTo>
                  <a:pt x="49528" y="192960"/>
                  <a:pt x="75445" y="202862"/>
                  <a:pt x="101428" y="202862"/>
                </a:cubicBezTo>
                <a:cubicBezTo>
                  <a:pt x="123484" y="202862"/>
                  <a:pt x="145605" y="195689"/>
                  <a:pt x="163865" y="181350"/>
                </a:cubicBezTo>
                <a:lnTo>
                  <a:pt x="163865" y="200919"/>
                </a:lnTo>
                <a:lnTo>
                  <a:pt x="274995" y="311990"/>
                </a:lnTo>
                <a:lnTo>
                  <a:pt x="311973" y="274966"/>
                </a:lnTo>
                <a:lnTo>
                  <a:pt x="200908" y="163895"/>
                </a:lnTo>
                <a:close/>
                <a:moveTo>
                  <a:pt x="101428" y="176683"/>
                </a:moveTo>
                <a:cubicBezTo>
                  <a:pt x="81335" y="176683"/>
                  <a:pt x="62421" y="168855"/>
                  <a:pt x="48219" y="154640"/>
                </a:cubicBezTo>
                <a:cubicBezTo>
                  <a:pt x="34016" y="140425"/>
                  <a:pt x="26163" y="121530"/>
                  <a:pt x="26163" y="101431"/>
                </a:cubicBezTo>
                <a:cubicBezTo>
                  <a:pt x="26163" y="81332"/>
                  <a:pt x="34016" y="62431"/>
                  <a:pt x="48219" y="48222"/>
                </a:cubicBezTo>
                <a:cubicBezTo>
                  <a:pt x="62421" y="34007"/>
                  <a:pt x="81335" y="26179"/>
                  <a:pt x="101428" y="26179"/>
                </a:cubicBezTo>
                <a:cubicBezTo>
                  <a:pt x="121520" y="26179"/>
                  <a:pt x="140434" y="34007"/>
                  <a:pt x="154637" y="48222"/>
                </a:cubicBezTo>
                <a:cubicBezTo>
                  <a:pt x="168839" y="62438"/>
                  <a:pt x="176693" y="81332"/>
                  <a:pt x="176693" y="101431"/>
                </a:cubicBezTo>
                <a:cubicBezTo>
                  <a:pt x="176693" y="121530"/>
                  <a:pt x="168839" y="140432"/>
                  <a:pt x="154637" y="154640"/>
                </a:cubicBezTo>
                <a:cubicBezTo>
                  <a:pt x="140434" y="168855"/>
                  <a:pt x="121520" y="176683"/>
                  <a:pt x="101428" y="176683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94" name="Dowolny kształt: kształt 1293"/>
          <p:cNvSpPr/>
          <p:nvPr userDrawn="1"/>
        </p:nvSpPr>
        <p:spPr>
          <a:xfrm>
            <a:off x="30172945" y="4678082"/>
            <a:ext cx="612033" cy="612067"/>
          </a:xfrm>
          <a:custGeom>
            <a:avLst/>
            <a:gdLst>
              <a:gd name="connsiteX0" fmla="*/ 200908 w 311973"/>
              <a:gd name="connsiteY0" fmla="*/ 163895 h 311990"/>
              <a:gd name="connsiteX1" fmla="*/ 181339 w 311973"/>
              <a:gd name="connsiteY1" fmla="*/ 163895 h 311990"/>
              <a:gd name="connsiteX2" fmla="*/ 173158 w 311973"/>
              <a:gd name="connsiteY2" fmla="*/ 29707 h 311990"/>
              <a:gd name="connsiteX3" fmla="*/ 101428 w 311973"/>
              <a:gd name="connsiteY3" fmla="*/ 0 h 311990"/>
              <a:gd name="connsiteX4" fmla="*/ 29697 w 311973"/>
              <a:gd name="connsiteY4" fmla="*/ 29707 h 311990"/>
              <a:gd name="connsiteX5" fmla="*/ 29697 w 311973"/>
              <a:gd name="connsiteY5" fmla="*/ 173156 h 311990"/>
              <a:gd name="connsiteX6" fmla="*/ 101428 w 311973"/>
              <a:gd name="connsiteY6" fmla="*/ 202862 h 311990"/>
              <a:gd name="connsiteX7" fmla="*/ 163865 w 311973"/>
              <a:gd name="connsiteY7" fmla="*/ 181350 h 311990"/>
              <a:gd name="connsiteX8" fmla="*/ 163865 w 311973"/>
              <a:gd name="connsiteY8" fmla="*/ 200919 h 311990"/>
              <a:gd name="connsiteX9" fmla="*/ 274995 w 311973"/>
              <a:gd name="connsiteY9" fmla="*/ 311990 h 311990"/>
              <a:gd name="connsiteX10" fmla="*/ 311973 w 311973"/>
              <a:gd name="connsiteY10" fmla="*/ 274966 h 311990"/>
              <a:gd name="connsiteX11" fmla="*/ 200908 w 311973"/>
              <a:gd name="connsiteY11" fmla="*/ 163895 h 311990"/>
              <a:gd name="connsiteX12" fmla="*/ 101428 w 311973"/>
              <a:gd name="connsiteY12" fmla="*/ 176683 h 311990"/>
              <a:gd name="connsiteX13" fmla="*/ 94883 w 311973"/>
              <a:gd name="connsiteY13" fmla="*/ 176402 h 311990"/>
              <a:gd name="connsiteX14" fmla="*/ 94883 w 311973"/>
              <a:gd name="connsiteY14" fmla="*/ 26467 h 311990"/>
              <a:gd name="connsiteX15" fmla="*/ 101428 w 311973"/>
              <a:gd name="connsiteY15" fmla="*/ 26186 h 311990"/>
              <a:gd name="connsiteX16" fmla="*/ 154637 w 311973"/>
              <a:gd name="connsiteY16" fmla="*/ 48229 h 311990"/>
              <a:gd name="connsiteX17" fmla="*/ 176693 w 311973"/>
              <a:gd name="connsiteY17" fmla="*/ 101438 h 311990"/>
              <a:gd name="connsiteX18" fmla="*/ 154637 w 311973"/>
              <a:gd name="connsiteY18" fmla="*/ 154647 h 311990"/>
              <a:gd name="connsiteX19" fmla="*/ 101428 w 311973"/>
              <a:gd name="connsiteY19" fmla="*/ 176690 h 31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1973" h="311990">
                <a:moveTo>
                  <a:pt x="200908" y="163895"/>
                </a:moveTo>
                <a:lnTo>
                  <a:pt x="181339" y="163895"/>
                </a:lnTo>
                <a:cubicBezTo>
                  <a:pt x="212558" y="124096"/>
                  <a:pt x="209809" y="66364"/>
                  <a:pt x="173158" y="29707"/>
                </a:cubicBezTo>
                <a:cubicBezTo>
                  <a:pt x="153328" y="9903"/>
                  <a:pt x="127410" y="0"/>
                  <a:pt x="101428" y="0"/>
                </a:cubicBezTo>
                <a:cubicBezTo>
                  <a:pt x="75445" y="0"/>
                  <a:pt x="49528" y="9903"/>
                  <a:pt x="29697" y="29707"/>
                </a:cubicBezTo>
                <a:cubicBezTo>
                  <a:pt x="-9899" y="69316"/>
                  <a:pt x="-9899" y="133540"/>
                  <a:pt x="29697" y="173156"/>
                </a:cubicBezTo>
                <a:cubicBezTo>
                  <a:pt x="49528" y="192960"/>
                  <a:pt x="75445" y="202862"/>
                  <a:pt x="101428" y="202862"/>
                </a:cubicBezTo>
                <a:cubicBezTo>
                  <a:pt x="123484" y="202862"/>
                  <a:pt x="145605" y="195689"/>
                  <a:pt x="163865" y="181350"/>
                </a:cubicBezTo>
                <a:lnTo>
                  <a:pt x="163865" y="200919"/>
                </a:lnTo>
                <a:lnTo>
                  <a:pt x="274995" y="311990"/>
                </a:lnTo>
                <a:lnTo>
                  <a:pt x="311973" y="274966"/>
                </a:lnTo>
                <a:lnTo>
                  <a:pt x="200908" y="163895"/>
                </a:lnTo>
                <a:close/>
                <a:moveTo>
                  <a:pt x="101428" y="176683"/>
                </a:moveTo>
                <a:cubicBezTo>
                  <a:pt x="99202" y="176683"/>
                  <a:pt x="97042" y="176585"/>
                  <a:pt x="94883" y="176402"/>
                </a:cubicBezTo>
                <a:lnTo>
                  <a:pt x="94883" y="26467"/>
                </a:lnTo>
                <a:cubicBezTo>
                  <a:pt x="97042" y="26284"/>
                  <a:pt x="99202" y="26186"/>
                  <a:pt x="101428" y="26186"/>
                </a:cubicBezTo>
                <a:cubicBezTo>
                  <a:pt x="121520" y="26186"/>
                  <a:pt x="140434" y="34013"/>
                  <a:pt x="154637" y="48229"/>
                </a:cubicBezTo>
                <a:cubicBezTo>
                  <a:pt x="168839" y="62444"/>
                  <a:pt x="176693" y="81339"/>
                  <a:pt x="176693" y="101438"/>
                </a:cubicBezTo>
                <a:cubicBezTo>
                  <a:pt x="176693" y="121537"/>
                  <a:pt x="168839" y="140438"/>
                  <a:pt x="154637" y="154647"/>
                </a:cubicBezTo>
                <a:cubicBezTo>
                  <a:pt x="140434" y="168862"/>
                  <a:pt x="121520" y="176690"/>
                  <a:pt x="101428" y="176690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295" name="Grafika 52"/>
          <p:cNvGrpSpPr/>
          <p:nvPr userDrawn="1"/>
        </p:nvGrpSpPr>
        <p:grpSpPr>
          <a:xfrm>
            <a:off x="30968971" y="4678070"/>
            <a:ext cx="359509" cy="616302"/>
            <a:chOff x="9915812" y="4476633"/>
            <a:chExt cx="183253" cy="314149"/>
          </a:xfrm>
          <a:solidFill>
            <a:srgbClr val="212E39"/>
          </a:solidFill>
        </p:grpSpPr>
        <p:sp>
          <p:nvSpPr>
            <p:cNvPr id="1296" name="Dowolny kształt: kształt 1295"/>
            <p:cNvSpPr/>
            <p:nvPr/>
          </p:nvSpPr>
          <p:spPr>
            <a:xfrm>
              <a:off x="9941991" y="4581349"/>
              <a:ext cx="157074" cy="209433"/>
            </a:xfrm>
            <a:custGeom>
              <a:avLst/>
              <a:gdLst>
                <a:gd name="connsiteX0" fmla="*/ 130896 w 157074"/>
                <a:gd name="connsiteY0" fmla="*/ 0 h 209433"/>
                <a:gd name="connsiteX1" fmla="*/ 130896 w 157074"/>
                <a:gd name="connsiteY1" fmla="*/ 130896 h 209433"/>
                <a:gd name="connsiteX2" fmla="*/ 78537 w 157074"/>
                <a:gd name="connsiteY2" fmla="*/ 183254 h 209433"/>
                <a:gd name="connsiteX3" fmla="*/ 0 w 157074"/>
                <a:gd name="connsiteY3" fmla="*/ 183254 h 209433"/>
                <a:gd name="connsiteX4" fmla="*/ 26179 w 157074"/>
                <a:gd name="connsiteY4" fmla="*/ 209433 h 209433"/>
                <a:gd name="connsiteX5" fmla="*/ 78537 w 157074"/>
                <a:gd name="connsiteY5" fmla="*/ 209433 h 209433"/>
                <a:gd name="connsiteX6" fmla="*/ 157075 w 157074"/>
                <a:gd name="connsiteY6" fmla="*/ 130896 h 209433"/>
                <a:gd name="connsiteX7" fmla="*/ 157075 w 157074"/>
                <a:gd name="connsiteY7" fmla="*/ 0 h 209433"/>
                <a:gd name="connsiteX8" fmla="*/ 130896 w 157074"/>
                <a:gd name="connsiteY8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74" h="209433">
                  <a:moveTo>
                    <a:pt x="130896" y="0"/>
                  </a:moveTo>
                  <a:lnTo>
                    <a:pt x="130896" y="130896"/>
                  </a:lnTo>
                  <a:cubicBezTo>
                    <a:pt x="130896" y="159765"/>
                    <a:pt x="107400" y="183254"/>
                    <a:pt x="78537" y="183254"/>
                  </a:cubicBezTo>
                  <a:lnTo>
                    <a:pt x="0" y="183254"/>
                  </a:lnTo>
                  <a:lnTo>
                    <a:pt x="26179" y="209433"/>
                  </a:lnTo>
                  <a:lnTo>
                    <a:pt x="78537" y="209433"/>
                  </a:lnTo>
                  <a:cubicBezTo>
                    <a:pt x="121929" y="209433"/>
                    <a:pt x="157075" y="174268"/>
                    <a:pt x="157075" y="130896"/>
                  </a:cubicBez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97" name="Dowolny kształt: kształt 1296"/>
            <p:cNvSpPr/>
            <p:nvPr/>
          </p:nvSpPr>
          <p:spPr>
            <a:xfrm>
              <a:off x="9915812" y="4476633"/>
              <a:ext cx="130895" cy="287970"/>
            </a:xfrm>
            <a:custGeom>
              <a:avLst/>
              <a:gdLst>
                <a:gd name="connsiteX0" fmla="*/ 65448 w 130895"/>
                <a:gd name="connsiteY0" fmla="*/ 26179 h 287970"/>
                <a:gd name="connsiteX1" fmla="*/ 104717 w 130895"/>
                <a:gd name="connsiteY1" fmla="*/ 65448 h 287970"/>
                <a:gd name="connsiteX2" fmla="*/ 104717 w 130895"/>
                <a:gd name="connsiteY2" fmla="*/ 235612 h 287970"/>
                <a:gd name="connsiteX3" fmla="*/ 78537 w 130895"/>
                <a:gd name="connsiteY3" fmla="*/ 235612 h 287970"/>
                <a:gd name="connsiteX4" fmla="*/ 78537 w 130895"/>
                <a:gd name="connsiteY4" fmla="*/ 104717 h 287970"/>
                <a:gd name="connsiteX5" fmla="*/ 52358 w 130895"/>
                <a:gd name="connsiteY5" fmla="*/ 104717 h 287970"/>
                <a:gd name="connsiteX6" fmla="*/ 52358 w 130895"/>
                <a:gd name="connsiteY6" fmla="*/ 235612 h 287970"/>
                <a:gd name="connsiteX7" fmla="*/ 78537 w 130895"/>
                <a:gd name="connsiteY7" fmla="*/ 261791 h 287970"/>
                <a:gd name="connsiteX8" fmla="*/ 104717 w 130895"/>
                <a:gd name="connsiteY8" fmla="*/ 261791 h 287970"/>
                <a:gd name="connsiteX9" fmla="*/ 130896 w 130895"/>
                <a:gd name="connsiteY9" fmla="*/ 235612 h 287970"/>
                <a:gd name="connsiteX10" fmla="*/ 130896 w 130895"/>
                <a:gd name="connsiteY10" fmla="*/ 65448 h 287970"/>
                <a:gd name="connsiteX11" fmla="*/ 65448 w 130895"/>
                <a:gd name="connsiteY11" fmla="*/ 0 h 287970"/>
                <a:gd name="connsiteX12" fmla="*/ 0 w 130895"/>
                <a:gd name="connsiteY12" fmla="*/ 65448 h 287970"/>
                <a:gd name="connsiteX13" fmla="*/ 0 w 130895"/>
                <a:gd name="connsiteY13" fmla="*/ 261791 h 287970"/>
                <a:gd name="connsiteX14" fmla="*/ 26179 w 130895"/>
                <a:gd name="connsiteY14" fmla="*/ 287971 h 287970"/>
                <a:gd name="connsiteX15" fmla="*/ 26179 w 130895"/>
                <a:gd name="connsiteY15" fmla="*/ 65448 h 287970"/>
                <a:gd name="connsiteX16" fmla="*/ 65448 w 130895"/>
                <a:gd name="connsiteY16" fmla="*/ 26179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287970">
                  <a:moveTo>
                    <a:pt x="65448" y="26179"/>
                  </a:moveTo>
                  <a:cubicBezTo>
                    <a:pt x="87177" y="26179"/>
                    <a:pt x="104717" y="43686"/>
                    <a:pt x="104717" y="65448"/>
                  </a:cubicBezTo>
                  <a:lnTo>
                    <a:pt x="104717" y="235612"/>
                  </a:lnTo>
                  <a:lnTo>
                    <a:pt x="78537" y="235612"/>
                  </a:lnTo>
                  <a:lnTo>
                    <a:pt x="78537" y="104717"/>
                  </a:lnTo>
                  <a:lnTo>
                    <a:pt x="52358" y="104717"/>
                  </a:lnTo>
                  <a:lnTo>
                    <a:pt x="52358" y="235612"/>
                  </a:lnTo>
                  <a:lnTo>
                    <a:pt x="78537" y="261791"/>
                  </a:lnTo>
                  <a:lnTo>
                    <a:pt x="104717" y="261791"/>
                  </a:lnTo>
                  <a:lnTo>
                    <a:pt x="130896" y="235612"/>
                  </a:lnTo>
                  <a:lnTo>
                    <a:pt x="130896" y="65448"/>
                  </a:lnTo>
                  <a:cubicBezTo>
                    <a:pt x="130896" y="29196"/>
                    <a:pt x="101575" y="0"/>
                    <a:pt x="65448" y="0"/>
                  </a:cubicBezTo>
                  <a:cubicBezTo>
                    <a:pt x="29321" y="0"/>
                    <a:pt x="0" y="29196"/>
                    <a:pt x="0" y="65448"/>
                  </a:cubicBezTo>
                  <a:lnTo>
                    <a:pt x="0" y="261791"/>
                  </a:lnTo>
                  <a:lnTo>
                    <a:pt x="26179" y="287971"/>
                  </a:lnTo>
                  <a:lnTo>
                    <a:pt x="26179" y="65448"/>
                  </a:lnTo>
                  <a:cubicBezTo>
                    <a:pt x="26179" y="43686"/>
                    <a:pt x="43719" y="26179"/>
                    <a:pt x="6544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298" name="Dowolny kształt: kształt 1297"/>
          <p:cNvSpPr/>
          <p:nvPr userDrawn="1"/>
        </p:nvSpPr>
        <p:spPr>
          <a:xfrm>
            <a:off x="20697241" y="1108643"/>
            <a:ext cx="616302" cy="385189"/>
          </a:xfrm>
          <a:custGeom>
            <a:avLst/>
            <a:gdLst>
              <a:gd name="connsiteX0" fmla="*/ 0 w 314149"/>
              <a:gd name="connsiteY0" fmla="*/ 0 h 196343"/>
              <a:gd name="connsiteX1" fmla="*/ 0 w 314149"/>
              <a:gd name="connsiteY1" fmla="*/ 196344 h 196343"/>
              <a:gd name="connsiteX2" fmla="*/ 314150 w 314149"/>
              <a:gd name="connsiteY2" fmla="*/ 196344 h 196343"/>
              <a:gd name="connsiteX3" fmla="*/ 314150 w 314149"/>
              <a:gd name="connsiteY3" fmla="*/ 0 h 196343"/>
              <a:gd name="connsiteX4" fmla="*/ 0 w 314149"/>
              <a:gd name="connsiteY4" fmla="*/ 0 h 196343"/>
              <a:gd name="connsiteX5" fmla="*/ 98087 w 314149"/>
              <a:gd name="connsiteY5" fmla="*/ 97563 h 196343"/>
              <a:gd name="connsiteX6" fmla="*/ 26179 w 314149"/>
              <a:gd name="connsiteY6" fmla="*/ 157487 h 196343"/>
              <a:gd name="connsiteX7" fmla="*/ 26179 w 314149"/>
              <a:gd name="connsiteY7" fmla="*/ 40977 h 196343"/>
              <a:gd name="connsiteX8" fmla="*/ 98087 w 314149"/>
              <a:gd name="connsiteY8" fmla="*/ 97563 h 196343"/>
              <a:gd name="connsiteX9" fmla="*/ 119122 w 314149"/>
              <a:gd name="connsiteY9" fmla="*/ 114115 h 196343"/>
              <a:gd name="connsiteX10" fmla="*/ 157081 w 314149"/>
              <a:gd name="connsiteY10" fmla="*/ 143985 h 196343"/>
              <a:gd name="connsiteX11" fmla="*/ 195035 w 314149"/>
              <a:gd name="connsiteY11" fmla="*/ 114115 h 196343"/>
              <a:gd name="connsiteX12" fmla="*/ 262289 w 314149"/>
              <a:gd name="connsiteY12" fmla="*/ 170164 h 196343"/>
              <a:gd name="connsiteX13" fmla="*/ 51861 w 314149"/>
              <a:gd name="connsiteY13" fmla="*/ 170164 h 196343"/>
              <a:gd name="connsiteX14" fmla="*/ 119115 w 314149"/>
              <a:gd name="connsiteY14" fmla="*/ 114115 h 196343"/>
              <a:gd name="connsiteX15" fmla="*/ 216063 w 314149"/>
              <a:gd name="connsiteY15" fmla="*/ 97563 h 196343"/>
              <a:gd name="connsiteX16" fmla="*/ 287971 w 314149"/>
              <a:gd name="connsiteY16" fmla="*/ 40977 h 196343"/>
              <a:gd name="connsiteX17" fmla="*/ 287971 w 314149"/>
              <a:gd name="connsiteY17" fmla="*/ 157487 h 196343"/>
              <a:gd name="connsiteX18" fmla="*/ 216063 w 314149"/>
              <a:gd name="connsiteY18" fmla="*/ 97563 h 19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149" h="196343">
                <a:moveTo>
                  <a:pt x="0" y="0"/>
                </a:moveTo>
                <a:lnTo>
                  <a:pt x="0" y="196344"/>
                </a:lnTo>
                <a:lnTo>
                  <a:pt x="314150" y="196344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98087" y="97563"/>
                </a:moveTo>
                <a:lnTo>
                  <a:pt x="26179" y="157487"/>
                </a:lnTo>
                <a:lnTo>
                  <a:pt x="26179" y="40977"/>
                </a:lnTo>
                <a:lnTo>
                  <a:pt x="98087" y="97563"/>
                </a:lnTo>
                <a:close/>
                <a:moveTo>
                  <a:pt x="119122" y="114115"/>
                </a:moveTo>
                <a:lnTo>
                  <a:pt x="157081" y="143985"/>
                </a:lnTo>
                <a:lnTo>
                  <a:pt x="195035" y="114115"/>
                </a:lnTo>
                <a:lnTo>
                  <a:pt x="262289" y="170164"/>
                </a:lnTo>
                <a:lnTo>
                  <a:pt x="51861" y="170164"/>
                </a:lnTo>
                <a:lnTo>
                  <a:pt x="119115" y="114115"/>
                </a:lnTo>
                <a:close/>
                <a:moveTo>
                  <a:pt x="216063" y="97563"/>
                </a:moveTo>
                <a:lnTo>
                  <a:pt x="287971" y="40977"/>
                </a:lnTo>
                <a:lnTo>
                  <a:pt x="287971" y="157487"/>
                </a:lnTo>
                <a:lnTo>
                  <a:pt x="216063" y="9756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299" name="Grupa 1298"/>
          <p:cNvGrpSpPr/>
          <p:nvPr userDrawn="1"/>
        </p:nvGrpSpPr>
        <p:grpSpPr>
          <a:xfrm>
            <a:off x="30840575" y="954568"/>
            <a:ext cx="616302" cy="462227"/>
            <a:chOff x="9850364" y="2578645"/>
            <a:chExt cx="314149" cy="235612"/>
          </a:xfrm>
        </p:grpSpPr>
        <p:sp>
          <p:nvSpPr>
            <p:cNvPr id="1300" name="Dowolny kształt: kształt 1299"/>
            <p:cNvSpPr/>
            <p:nvPr/>
          </p:nvSpPr>
          <p:spPr>
            <a:xfrm>
              <a:off x="10044220" y="2636291"/>
              <a:ext cx="120293" cy="120319"/>
            </a:xfrm>
            <a:custGeom>
              <a:avLst/>
              <a:gdLst>
                <a:gd name="connsiteX0" fmla="*/ 120293 w 120293"/>
                <a:gd name="connsiteY0" fmla="*/ 101811 h 120319"/>
                <a:gd name="connsiteX1" fmla="*/ 101771 w 120293"/>
                <a:gd name="connsiteY1" fmla="*/ 120319 h 120319"/>
                <a:gd name="connsiteX2" fmla="*/ 60146 w 120293"/>
                <a:gd name="connsiteY2" fmla="*/ 78668 h 120319"/>
                <a:gd name="connsiteX3" fmla="*/ 18456 w 120293"/>
                <a:gd name="connsiteY3" fmla="*/ 120319 h 120319"/>
                <a:gd name="connsiteX4" fmla="*/ 0 w 120293"/>
                <a:gd name="connsiteY4" fmla="*/ 101811 h 120319"/>
                <a:gd name="connsiteX5" fmla="*/ 41625 w 120293"/>
                <a:gd name="connsiteY5" fmla="*/ 60160 h 120319"/>
                <a:gd name="connsiteX6" fmla="*/ 0 w 120293"/>
                <a:gd name="connsiteY6" fmla="*/ 18509 h 120319"/>
                <a:gd name="connsiteX7" fmla="*/ 18456 w 120293"/>
                <a:gd name="connsiteY7" fmla="*/ 0 h 120319"/>
                <a:gd name="connsiteX8" fmla="*/ 60146 w 120293"/>
                <a:gd name="connsiteY8" fmla="*/ 41651 h 120319"/>
                <a:gd name="connsiteX9" fmla="*/ 101771 w 120293"/>
                <a:gd name="connsiteY9" fmla="*/ 0 h 120319"/>
                <a:gd name="connsiteX10" fmla="*/ 120293 w 120293"/>
                <a:gd name="connsiteY10" fmla="*/ 18509 h 120319"/>
                <a:gd name="connsiteX11" fmla="*/ 78668 w 120293"/>
                <a:gd name="connsiteY11" fmla="*/ 60160 h 120319"/>
                <a:gd name="connsiteX12" fmla="*/ 120293 w 120293"/>
                <a:gd name="connsiteY12" fmla="*/ 101811 h 120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0293" h="120319">
                  <a:moveTo>
                    <a:pt x="120293" y="101811"/>
                  </a:moveTo>
                  <a:lnTo>
                    <a:pt x="101771" y="120319"/>
                  </a:lnTo>
                  <a:lnTo>
                    <a:pt x="60146" y="78668"/>
                  </a:lnTo>
                  <a:lnTo>
                    <a:pt x="18456" y="120319"/>
                  </a:lnTo>
                  <a:lnTo>
                    <a:pt x="0" y="101811"/>
                  </a:lnTo>
                  <a:lnTo>
                    <a:pt x="41625" y="60160"/>
                  </a:lnTo>
                  <a:lnTo>
                    <a:pt x="0" y="18509"/>
                  </a:lnTo>
                  <a:lnTo>
                    <a:pt x="18456" y="0"/>
                  </a:lnTo>
                  <a:lnTo>
                    <a:pt x="60146" y="41651"/>
                  </a:lnTo>
                  <a:lnTo>
                    <a:pt x="101771" y="0"/>
                  </a:lnTo>
                  <a:lnTo>
                    <a:pt x="120293" y="18509"/>
                  </a:lnTo>
                  <a:lnTo>
                    <a:pt x="78668" y="60160"/>
                  </a:lnTo>
                  <a:lnTo>
                    <a:pt x="120293" y="10181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01" name="Dowolny kształt: kształt 1300"/>
            <p:cNvSpPr/>
            <p:nvPr/>
          </p:nvSpPr>
          <p:spPr>
            <a:xfrm>
              <a:off x="9850364" y="2578645"/>
              <a:ext cx="157074" cy="235612"/>
            </a:xfrm>
            <a:custGeom>
              <a:avLst/>
              <a:gdLst>
                <a:gd name="connsiteX0" fmla="*/ 130896 w 157074"/>
                <a:gd name="connsiteY0" fmla="*/ 0 h 235612"/>
                <a:gd name="connsiteX1" fmla="*/ 65448 w 157074"/>
                <a:gd name="connsiteY1" fmla="*/ 65448 h 235612"/>
                <a:gd name="connsiteX2" fmla="*/ 13090 w 157074"/>
                <a:gd name="connsiteY2" fmla="*/ 65448 h 235612"/>
                <a:gd name="connsiteX3" fmla="*/ 0 w 157074"/>
                <a:gd name="connsiteY3" fmla="*/ 78537 h 235612"/>
                <a:gd name="connsiteX4" fmla="*/ 0 w 157074"/>
                <a:gd name="connsiteY4" fmla="*/ 157075 h 235612"/>
                <a:gd name="connsiteX5" fmla="*/ 13090 w 157074"/>
                <a:gd name="connsiteY5" fmla="*/ 170164 h 235612"/>
                <a:gd name="connsiteX6" fmla="*/ 65448 w 157074"/>
                <a:gd name="connsiteY6" fmla="*/ 170164 h 235612"/>
                <a:gd name="connsiteX7" fmla="*/ 130896 w 157074"/>
                <a:gd name="connsiteY7" fmla="*/ 235612 h 235612"/>
                <a:gd name="connsiteX8" fmla="*/ 157075 w 157074"/>
                <a:gd name="connsiteY8" fmla="*/ 235612 h 235612"/>
                <a:gd name="connsiteX9" fmla="*/ 157075 w 157074"/>
                <a:gd name="connsiteY9" fmla="*/ 0 h 235612"/>
                <a:gd name="connsiteX10" fmla="*/ 130896 w 157074"/>
                <a:gd name="connsiteY10" fmla="*/ 0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074" h="235612">
                  <a:moveTo>
                    <a:pt x="130896" y="0"/>
                  </a:moveTo>
                  <a:lnTo>
                    <a:pt x="65448" y="65448"/>
                  </a:lnTo>
                  <a:lnTo>
                    <a:pt x="13090" y="65448"/>
                  </a:lnTo>
                  <a:lnTo>
                    <a:pt x="0" y="78537"/>
                  </a:lnTo>
                  <a:lnTo>
                    <a:pt x="0" y="157075"/>
                  </a:lnTo>
                  <a:lnTo>
                    <a:pt x="13090" y="170164"/>
                  </a:lnTo>
                  <a:lnTo>
                    <a:pt x="65448" y="170164"/>
                  </a:lnTo>
                  <a:lnTo>
                    <a:pt x="130896" y="235612"/>
                  </a:lnTo>
                  <a:lnTo>
                    <a:pt x="157075" y="235612"/>
                  </a:ln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02" name="Grupa 1301"/>
          <p:cNvGrpSpPr/>
          <p:nvPr userDrawn="1"/>
        </p:nvGrpSpPr>
        <p:grpSpPr>
          <a:xfrm>
            <a:off x="31508237" y="954568"/>
            <a:ext cx="506555" cy="462227"/>
            <a:chOff x="10190693" y="2578645"/>
            <a:chExt cx="258207" cy="235612"/>
          </a:xfrm>
        </p:grpSpPr>
        <p:sp>
          <p:nvSpPr>
            <p:cNvPr id="1303" name="Dowolny kształt: kształt 1302"/>
            <p:cNvSpPr/>
            <p:nvPr/>
          </p:nvSpPr>
          <p:spPr>
            <a:xfrm>
              <a:off x="10395479" y="2625008"/>
              <a:ext cx="53421" cy="142983"/>
            </a:xfrm>
            <a:custGeom>
              <a:avLst/>
              <a:gdLst>
                <a:gd name="connsiteX0" fmla="*/ 23823 w 53421"/>
                <a:gd name="connsiteY0" fmla="*/ 0 h 142983"/>
                <a:gd name="connsiteX1" fmla="*/ 0 w 53421"/>
                <a:gd name="connsiteY1" fmla="*/ 23830 h 142983"/>
                <a:gd name="connsiteX2" fmla="*/ 0 w 53421"/>
                <a:gd name="connsiteY2" fmla="*/ 119154 h 142983"/>
                <a:gd name="connsiteX3" fmla="*/ 23823 w 53421"/>
                <a:gd name="connsiteY3" fmla="*/ 142984 h 142983"/>
                <a:gd name="connsiteX4" fmla="*/ 23823 w 53421"/>
                <a:gd name="connsiteY4" fmla="*/ 0 h 14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21" h="142983">
                  <a:moveTo>
                    <a:pt x="23823" y="0"/>
                  </a:moveTo>
                  <a:lnTo>
                    <a:pt x="0" y="23830"/>
                  </a:lnTo>
                  <a:cubicBezTo>
                    <a:pt x="26310" y="50153"/>
                    <a:pt x="26310" y="92831"/>
                    <a:pt x="0" y="119154"/>
                  </a:cubicBezTo>
                  <a:lnTo>
                    <a:pt x="23823" y="142984"/>
                  </a:lnTo>
                  <a:cubicBezTo>
                    <a:pt x="63288" y="103499"/>
                    <a:pt x="63288" y="39485"/>
                    <a:pt x="23823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04" name="Dowolny kształt: kształt 1303"/>
            <p:cNvSpPr/>
            <p:nvPr/>
          </p:nvSpPr>
          <p:spPr>
            <a:xfrm>
              <a:off x="10190693" y="2578645"/>
              <a:ext cx="157074" cy="235612"/>
            </a:xfrm>
            <a:custGeom>
              <a:avLst/>
              <a:gdLst>
                <a:gd name="connsiteX0" fmla="*/ 130896 w 157074"/>
                <a:gd name="connsiteY0" fmla="*/ 0 h 235612"/>
                <a:gd name="connsiteX1" fmla="*/ 65448 w 157074"/>
                <a:gd name="connsiteY1" fmla="*/ 65448 h 235612"/>
                <a:gd name="connsiteX2" fmla="*/ 13090 w 157074"/>
                <a:gd name="connsiteY2" fmla="*/ 65448 h 235612"/>
                <a:gd name="connsiteX3" fmla="*/ 0 w 157074"/>
                <a:gd name="connsiteY3" fmla="*/ 78537 h 235612"/>
                <a:gd name="connsiteX4" fmla="*/ 0 w 157074"/>
                <a:gd name="connsiteY4" fmla="*/ 157075 h 235612"/>
                <a:gd name="connsiteX5" fmla="*/ 13090 w 157074"/>
                <a:gd name="connsiteY5" fmla="*/ 170164 h 235612"/>
                <a:gd name="connsiteX6" fmla="*/ 65448 w 157074"/>
                <a:gd name="connsiteY6" fmla="*/ 170164 h 235612"/>
                <a:gd name="connsiteX7" fmla="*/ 130896 w 157074"/>
                <a:gd name="connsiteY7" fmla="*/ 235612 h 235612"/>
                <a:gd name="connsiteX8" fmla="*/ 157075 w 157074"/>
                <a:gd name="connsiteY8" fmla="*/ 235612 h 235612"/>
                <a:gd name="connsiteX9" fmla="*/ 157075 w 157074"/>
                <a:gd name="connsiteY9" fmla="*/ 0 h 235612"/>
                <a:gd name="connsiteX10" fmla="*/ 130896 w 157074"/>
                <a:gd name="connsiteY10" fmla="*/ 0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074" h="235612">
                  <a:moveTo>
                    <a:pt x="130896" y="0"/>
                  </a:moveTo>
                  <a:lnTo>
                    <a:pt x="65448" y="65448"/>
                  </a:lnTo>
                  <a:lnTo>
                    <a:pt x="13090" y="65448"/>
                  </a:lnTo>
                  <a:lnTo>
                    <a:pt x="0" y="78537"/>
                  </a:lnTo>
                  <a:lnTo>
                    <a:pt x="0" y="157075"/>
                  </a:lnTo>
                  <a:lnTo>
                    <a:pt x="13090" y="170164"/>
                  </a:lnTo>
                  <a:lnTo>
                    <a:pt x="65448" y="170164"/>
                  </a:lnTo>
                  <a:lnTo>
                    <a:pt x="130896" y="235612"/>
                  </a:lnTo>
                  <a:lnTo>
                    <a:pt x="157075" y="235612"/>
                  </a:ln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05" name="Grupa 1304"/>
          <p:cNvGrpSpPr/>
          <p:nvPr userDrawn="1"/>
        </p:nvGrpSpPr>
        <p:grpSpPr>
          <a:xfrm>
            <a:off x="29505249" y="1622231"/>
            <a:ext cx="616754" cy="462227"/>
            <a:chOff x="9169706" y="2918974"/>
            <a:chExt cx="314379" cy="235612"/>
          </a:xfrm>
        </p:grpSpPr>
        <p:sp>
          <p:nvSpPr>
            <p:cNvPr id="1306" name="Dowolny kształt: kształt 1305"/>
            <p:cNvSpPr/>
            <p:nvPr/>
          </p:nvSpPr>
          <p:spPr>
            <a:xfrm>
              <a:off x="9169706" y="2918974"/>
              <a:ext cx="157074" cy="235612"/>
            </a:xfrm>
            <a:custGeom>
              <a:avLst/>
              <a:gdLst>
                <a:gd name="connsiteX0" fmla="*/ 130896 w 157074"/>
                <a:gd name="connsiteY0" fmla="*/ 0 h 235612"/>
                <a:gd name="connsiteX1" fmla="*/ 65448 w 157074"/>
                <a:gd name="connsiteY1" fmla="*/ 65448 h 235612"/>
                <a:gd name="connsiteX2" fmla="*/ 13090 w 157074"/>
                <a:gd name="connsiteY2" fmla="*/ 65448 h 235612"/>
                <a:gd name="connsiteX3" fmla="*/ 0 w 157074"/>
                <a:gd name="connsiteY3" fmla="*/ 78537 h 235612"/>
                <a:gd name="connsiteX4" fmla="*/ 0 w 157074"/>
                <a:gd name="connsiteY4" fmla="*/ 157075 h 235612"/>
                <a:gd name="connsiteX5" fmla="*/ 13090 w 157074"/>
                <a:gd name="connsiteY5" fmla="*/ 170164 h 235612"/>
                <a:gd name="connsiteX6" fmla="*/ 65448 w 157074"/>
                <a:gd name="connsiteY6" fmla="*/ 170164 h 235612"/>
                <a:gd name="connsiteX7" fmla="*/ 130896 w 157074"/>
                <a:gd name="connsiteY7" fmla="*/ 235612 h 235612"/>
                <a:gd name="connsiteX8" fmla="*/ 157075 w 157074"/>
                <a:gd name="connsiteY8" fmla="*/ 235612 h 235612"/>
                <a:gd name="connsiteX9" fmla="*/ 157075 w 157074"/>
                <a:gd name="connsiteY9" fmla="*/ 0 h 235612"/>
                <a:gd name="connsiteX10" fmla="*/ 130896 w 157074"/>
                <a:gd name="connsiteY10" fmla="*/ 0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074" h="235612">
                  <a:moveTo>
                    <a:pt x="130896" y="0"/>
                  </a:moveTo>
                  <a:lnTo>
                    <a:pt x="65448" y="65448"/>
                  </a:lnTo>
                  <a:lnTo>
                    <a:pt x="13090" y="65448"/>
                  </a:lnTo>
                  <a:lnTo>
                    <a:pt x="0" y="78537"/>
                  </a:lnTo>
                  <a:lnTo>
                    <a:pt x="0" y="157075"/>
                  </a:lnTo>
                  <a:lnTo>
                    <a:pt x="13090" y="170164"/>
                  </a:lnTo>
                  <a:lnTo>
                    <a:pt x="65448" y="170164"/>
                  </a:lnTo>
                  <a:lnTo>
                    <a:pt x="130896" y="235612"/>
                  </a:lnTo>
                  <a:lnTo>
                    <a:pt x="157075" y="235612"/>
                  </a:ln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1307" name="Grafika 52"/>
            <p:cNvGrpSpPr/>
            <p:nvPr/>
          </p:nvGrpSpPr>
          <p:grpSpPr>
            <a:xfrm>
              <a:off x="9374493" y="2925610"/>
              <a:ext cx="109592" cy="222424"/>
              <a:chOff x="9374493" y="2925610"/>
              <a:chExt cx="109592" cy="222424"/>
            </a:xfrm>
            <a:solidFill>
              <a:srgbClr val="212E39"/>
            </a:solidFill>
          </p:grpSpPr>
          <p:sp>
            <p:nvSpPr>
              <p:cNvPr id="1308" name="Dowolny kształt: kształt 1307"/>
              <p:cNvSpPr/>
              <p:nvPr/>
            </p:nvSpPr>
            <p:spPr>
              <a:xfrm>
                <a:off x="9374493" y="2965337"/>
                <a:ext cx="53421" cy="142984"/>
              </a:xfrm>
              <a:custGeom>
                <a:avLst/>
                <a:gdLst>
                  <a:gd name="connsiteX0" fmla="*/ 23823 w 53421"/>
                  <a:gd name="connsiteY0" fmla="*/ 0 h 142984"/>
                  <a:gd name="connsiteX1" fmla="*/ 0 w 53421"/>
                  <a:gd name="connsiteY1" fmla="*/ 23830 h 142984"/>
                  <a:gd name="connsiteX2" fmla="*/ 0 w 53421"/>
                  <a:gd name="connsiteY2" fmla="*/ 119154 h 142984"/>
                  <a:gd name="connsiteX3" fmla="*/ 23823 w 53421"/>
                  <a:gd name="connsiteY3" fmla="*/ 142984 h 142984"/>
                  <a:gd name="connsiteX4" fmla="*/ 23823 w 53421"/>
                  <a:gd name="connsiteY4" fmla="*/ 0 h 14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21" h="142984">
                    <a:moveTo>
                      <a:pt x="23823" y="0"/>
                    </a:moveTo>
                    <a:lnTo>
                      <a:pt x="0" y="23830"/>
                    </a:lnTo>
                    <a:cubicBezTo>
                      <a:pt x="26310" y="50153"/>
                      <a:pt x="26310" y="92831"/>
                      <a:pt x="0" y="119154"/>
                    </a:cubicBezTo>
                    <a:lnTo>
                      <a:pt x="23823" y="142984"/>
                    </a:lnTo>
                    <a:cubicBezTo>
                      <a:pt x="63288" y="103499"/>
                      <a:pt x="63288" y="39485"/>
                      <a:pt x="23823" y="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309" name="Dowolny kształt: kształt 1308"/>
              <p:cNvSpPr/>
              <p:nvPr/>
            </p:nvSpPr>
            <p:spPr>
              <a:xfrm>
                <a:off x="9414219" y="2925610"/>
                <a:ext cx="69865" cy="222424"/>
              </a:xfrm>
              <a:custGeom>
                <a:avLst/>
                <a:gdLst>
                  <a:gd name="connsiteX0" fmla="*/ 23823 w 69865"/>
                  <a:gd name="connsiteY0" fmla="*/ 6 h 222424"/>
                  <a:gd name="connsiteX1" fmla="*/ 0 w 69865"/>
                  <a:gd name="connsiteY1" fmla="*/ 23836 h 222424"/>
                  <a:gd name="connsiteX2" fmla="*/ 0 w 69865"/>
                  <a:gd name="connsiteY2" fmla="*/ 198595 h 222424"/>
                  <a:gd name="connsiteX3" fmla="*/ 23823 w 69865"/>
                  <a:gd name="connsiteY3" fmla="*/ 222425 h 222424"/>
                  <a:gd name="connsiteX4" fmla="*/ 23823 w 69865"/>
                  <a:gd name="connsiteY4" fmla="*/ 0 h 22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65" h="222424">
                    <a:moveTo>
                      <a:pt x="23823" y="6"/>
                    </a:moveTo>
                    <a:lnTo>
                      <a:pt x="0" y="23836"/>
                    </a:lnTo>
                    <a:cubicBezTo>
                      <a:pt x="48235" y="72097"/>
                      <a:pt x="48235" y="150340"/>
                      <a:pt x="0" y="198595"/>
                    </a:cubicBezTo>
                    <a:lnTo>
                      <a:pt x="23823" y="222425"/>
                    </a:lnTo>
                    <a:cubicBezTo>
                      <a:pt x="85213" y="161002"/>
                      <a:pt x="85213" y="61423"/>
                      <a:pt x="23823" y="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</p:grpSp>
      <p:sp>
        <p:nvSpPr>
          <p:cNvPr id="1310" name="Dowolny kształt: kształt 1309"/>
          <p:cNvSpPr/>
          <p:nvPr userDrawn="1"/>
        </p:nvSpPr>
        <p:spPr>
          <a:xfrm>
            <a:off x="21364903" y="877530"/>
            <a:ext cx="616302" cy="616302"/>
          </a:xfrm>
          <a:custGeom>
            <a:avLst/>
            <a:gdLst>
              <a:gd name="connsiteX0" fmla="*/ 261791 w 314149"/>
              <a:gd name="connsiteY0" fmla="*/ 78537 h 314149"/>
              <a:gd name="connsiteX1" fmla="*/ 261791 w 314149"/>
              <a:gd name="connsiteY1" fmla="*/ 13090 h 314149"/>
              <a:gd name="connsiteX2" fmla="*/ 174530 w 314149"/>
              <a:gd name="connsiteY2" fmla="*/ 13090 h 314149"/>
              <a:gd name="connsiteX3" fmla="*/ 157075 w 314149"/>
              <a:gd name="connsiteY3" fmla="*/ 0 h 314149"/>
              <a:gd name="connsiteX4" fmla="*/ 139620 w 314149"/>
              <a:gd name="connsiteY4" fmla="*/ 13090 h 314149"/>
              <a:gd name="connsiteX5" fmla="*/ 52358 w 314149"/>
              <a:gd name="connsiteY5" fmla="*/ 13090 h 314149"/>
              <a:gd name="connsiteX6" fmla="*/ 52358 w 314149"/>
              <a:gd name="connsiteY6" fmla="*/ 78537 h 314149"/>
              <a:gd name="connsiteX7" fmla="*/ 0 w 314149"/>
              <a:gd name="connsiteY7" fmla="*/ 117806 h 314149"/>
              <a:gd name="connsiteX8" fmla="*/ 0 w 314149"/>
              <a:gd name="connsiteY8" fmla="*/ 314150 h 314149"/>
              <a:gd name="connsiteX9" fmla="*/ 314150 w 314149"/>
              <a:gd name="connsiteY9" fmla="*/ 314150 h 314149"/>
              <a:gd name="connsiteX10" fmla="*/ 314150 w 314149"/>
              <a:gd name="connsiteY10" fmla="*/ 117806 h 314149"/>
              <a:gd name="connsiteX11" fmla="*/ 261791 w 314149"/>
              <a:gd name="connsiteY11" fmla="*/ 78537 h 314149"/>
              <a:gd name="connsiteX12" fmla="*/ 26179 w 314149"/>
              <a:gd name="connsiteY12" fmla="*/ 158790 h 314149"/>
              <a:gd name="connsiteX13" fmla="*/ 98087 w 314149"/>
              <a:gd name="connsiteY13" fmla="*/ 215376 h 314149"/>
              <a:gd name="connsiteX14" fmla="*/ 26179 w 314149"/>
              <a:gd name="connsiteY14" fmla="*/ 275300 h 314149"/>
              <a:gd name="connsiteX15" fmla="*/ 26179 w 314149"/>
              <a:gd name="connsiteY15" fmla="*/ 158790 h 314149"/>
              <a:gd name="connsiteX16" fmla="*/ 119121 w 314149"/>
              <a:gd name="connsiteY16" fmla="*/ 231928 h 314149"/>
              <a:gd name="connsiteX17" fmla="*/ 157081 w 314149"/>
              <a:gd name="connsiteY17" fmla="*/ 261798 h 314149"/>
              <a:gd name="connsiteX18" fmla="*/ 195035 w 314149"/>
              <a:gd name="connsiteY18" fmla="*/ 231928 h 314149"/>
              <a:gd name="connsiteX19" fmla="*/ 262289 w 314149"/>
              <a:gd name="connsiteY19" fmla="*/ 287977 h 314149"/>
              <a:gd name="connsiteX20" fmla="*/ 51861 w 314149"/>
              <a:gd name="connsiteY20" fmla="*/ 287977 h 314149"/>
              <a:gd name="connsiteX21" fmla="*/ 119115 w 314149"/>
              <a:gd name="connsiteY21" fmla="*/ 231928 h 314149"/>
              <a:gd name="connsiteX22" fmla="*/ 216063 w 314149"/>
              <a:gd name="connsiteY22" fmla="*/ 215376 h 314149"/>
              <a:gd name="connsiteX23" fmla="*/ 287971 w 314149"/>
              <a:gd name="connsiteY23" fmla="*/ 158790 h 314149"/>
              <a:gd name="connsiteX24" fmla="*/ 287971 w 314149"/>
              <a:gd name="connsiteY24" fmla="*/ 275300 h 314149"/>
              <a:gd name="connsiteX25" fmla="*/ 216063 w 314149"/>
              <a:gd name="connsiteY25" fmla="*/ 215376 h 314149"/>
              <a:gd name="connsiteX26" fmla="*/ 78537 w 314149"/>
              <a:gd name="connsiteY26" fmla="*/ 166735 h 314149"/>
              <a:gd name="connsiteX27" fmla="*/ 78537 w 314149"/>
              <a:gd name="connsiteY27" fmla="*/ 39275 h 314149"/>
              <a:gd name="connsiteX28" fmla="*/ 235612 w 314149"/>
              <a:gd name="connsiteY28" fmla="*/ 39275 h 314149"/>
              <a:gd name="connsiteX29" fmla="*/ 235612 w 314149"/>
              <a:gd name="connsiteY29" fmla="*/ 166735 h 314149"/>
              <a:gd name="connsiteX30" fmla="*/ 261791 w 314149"/>
              <a:gd name="connsiteY30" fmla="*/ 146112 h 314149"/>
              <a:gd name="connsiteX31" fmla="*/ 261791 w 314149"/>
              <a:gd name="connsiteY31" fmla="*/ 111386 h 314149"/>
              <a:gd name="connsiteX32" fmla="*/ 284423 w 314149"/>
              <a:gd name="connsiteY32" fmla="*/ 128284 h 314149"/>
              <a:gd name="connsiteX33" fmla="*/ 284423 w 314149"/>
              <a:gd name="connsiteY33" fmla="*/ 128284 h 314149"/>
              <a:gd name="connsiteX34" fmla="*/ 157075 w 314149"/>
              <a:gd name="connsiteY34" fmla="*/ 228609 h 314149"/>
              <a:gd name="connsiteX35" fmla="*/ 29726 w 314149"/>
              <a:gd name="connsiteY35" fmla="*/ 128278 h 314149"/>
              <a:gd name="connsiteX36" fmla="*/ 52358 w 314149"/>
              <a:gd name="connsiteY36" fmla="*/ 111379 h 314149"/>
              <a:gd name="connsiteX37" fmla="*/ 52358 w 314149"/>
              <a:gd name="connsiteY37" fmla="*/ 146106 h 314149"/>
              <a:gd name="connsiteX38" fmla="*/ 78537 w 314149"/>
              <a:gd name="connsiteY38" fmla="*/ 16672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14149" h="314149">
                <a:moveTo>
                  <a:pt x="261791" y="78537"/>
                </a:moveTo>
                <a:lnTo>
                  <a:pt x="261791" y="13090"/>
                </a:lnTo>
                <a:lnTo>
                  <a:pt x="174530" y="13090"/>
                </a:lnTo>
                <a:lnTo>
                  <a:pt x="157075" y="0"/>
                </a:lnTo>
                <a:lnTo>
                  <a:pt x="139620" y="13090"/>
                </a:lnTo>
                <a:lnTo>
                  <a:pt x="52358" y="13090"/>
                </a:lnTo>
                <a:lnTo>
                  <a:pt x="52358" y="78537"/>
                </a:lnTo>
                <a:lnTo>
                  <a:pt x="0" y="117806"/>
                </a:lnTo>
                <a:lnTo>
                  <a:pt x="0" y="314150"/>
                </a:lnTo>
                <a:lnTo>
                  <a:pt x="314150" y="314150"/>
                </a:lnTo>
                <a:lnTo>
                  <a:pt x="314150" y="117806"/>
                </a:lnTo>
                <a:lnTo>
                  <a:pt x="261791" y="78537"/>
                </a:lnTo>
                <a:close/>
                <a:moveTo>
                  <a:pt x="26179" y="158790"/>
                </a:moveTo>
                <a:lnTo>
                  <a:pt x="98087" y="215376"/>
                </a:lnTo>
                <a:lnTo>
                  <a:pt x="26179" y="275300"/>
                </a:lnTo>
                <a:lnTo>
                  <a:pt x="26179" y="158790"/>
                </a:lnTo>
                <a:close/>
                <a:moveTo>
                  <a:pt x="119121" y="231928"/>
                </a:moveTo>
                <a:lnTo>
                  <a:pt x="157081" y="261798"/>
                </a:lnTo>
                <a:lnTo>
                  <a:pt x="195035" y="231928"/>
                </a:lnTo>
                <a:lnTo>
                  <a:pt x="262289" y="287977"/>
                </a:lnTo>
                <a:lnTo>
                  <a:pt x="51861" y="287977"/>
                </a:lnTo>
                <a:lnTo>
                  <a:pt x="119115" y="231928"/>
                </a:lnTo>
                <a:close/>
                <a:moveTo>
                  <a:pt x="216063" y="215376"/>
                </a:moveTo>
                <a:lnTo>
                  <a:pt x="287971" y="158790"/>
                </a:lnTo>
                <a:lnTo>
                  <a:pt x="287971" y="275300"/>
                </a:lnTo>
                <a:lnTo>
                  <a:pt x="216063" y="215376"/>
                </a:lnTo>
                <a:close/>
                <a:moveTo>
                  <a:pt x="78537" y="166735"/>
                </a:moveTo>
                <a:lnTo>
                  <a:pt x="78537" y="39275"/>
                </a:lnTo>
                <a:lnTo>
                  <a:pt x="235612" y="39275"/>
                </a:lnTo>
                <a:lnTo>
                  <a:pt x="235612" y="166735"/>
                </a:lnTo>
                <a:lnTo>
                  <a:pt x="261791" y="146112"/>
                </a:lnTo>
                <a:lnTo>
                  <a:pt x="261791" y="111386"/>
                </a:lnTo>
                <a:lnTo>
                  <a:pt x="284423" y="128284"/>
                </a:lnTo>
                <a:lnTo>
                  <a:pt x="284423" y="128284"/>
                </a:lnTo>
                <a:lnTo>
                  <a:pt x="157075" y="228609"/>
                </a:lnTo>
                <a:lnTo>
                  <a:pt x="29726" y="128278"/>
                </a:lnTo>
                <a:lnTo>
                  <a:pt x="52358" y="111379"/>
                </a:lnTo>
                <a:lnTo>
                  <a:pt x="52358" y="146106"/>
                </a:lnTo>
                <a:lnTo>
                  <a:pt x="78537" y="16672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311" name="Grupa 1310"/>
          <p:cNvGrpSpPr/>
          <p:nvPr userDrawn="1"/>
        </p:nvGrpSpPr>
        <p:grpSpPr>
          <a:xfrm>
            <a:off x="36055018" y="235714"/>
            <a:ext cx="332288" cy="590455"/>
            <a:chOff x="12508332" y="2212222"/>
            <a:chExt cx="169378" cy="300974"/>
          </a:xfrm>
        </p:grpSpPr>
        <p:sp>
          <p:nvSpPr>
            <p:cNvPr id="1312" name="Dowolny kształt: kształt 1311"/>
            <p:cNvSpPr/>
            <p:nvPr/>
          </p:nvSpPr>
          <p:spPr>
            <a:xfrm>
              <a:off x="12546684" y="2382301"/>
              <a:ext cx="131026" cy="130895"/>
            </a:xfrm>
            <a:custGeom>
              <a:avLst/>
              <a:gdLst>
                <a:gd name="connsiteX0" fmla="*/ 0 w 131026"/>
                <a:gd name="connsiteY0" fmla="*/ 46 h 130895"/>
                <a:gd name="connsiteX1" fmla="*/ 131027 w 131026"/>
                <a:gd name="connsiteY1" fmla="*/ 0 h 130895"/>
                <a:gd name="connsiteX2" fmla="*/ 131 w 131026"/>
                <a:gd name="connsiteY2" fmla="*/ 130896 h 130895"/>
                <a:gd name="connsiteX3" fmla="*/ 0 w 131026"/>
                <a:gd name="connsiteY3" fmla="*/ 4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026" h="130895">
                  <a:moveTo>
                    <a:pt x="0" y="46"/>
                  </a:moveTo>
                  <a:lnTo>
                    <a:pt x="131027" y="0"/>
                  </a:lnTo>
                  <a:lnTo>
                    <a:pt x="131" y="13089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13" name="Dowolny kształt: kształt 1312"/>
            <p:cNvSpPr/>
            <p:nvPr/>
          </p:nvSpPr>
          <p:spPr>
            <a:xfrm>
              <a:off x="12508332" y="2212222"/>
              <a:ext cx="143199" cy="143900"/>
            </a:xfrm>
            <a:custGeom>
              <a:avLst/>
              <a:gdLst>
                <a:gd name="connsiteX0" fmla="*/ 123565 w 143199"/>
                <a:gd name="connsiteY0" fmla="*/ 52273 h 143900"/>
                <a:gd name="connsiteX1" fmla="*/ 123565 w 143199"/>
                <a:gd name="connsiteY1" fmla="*/ 58910 h 143900"/>
                <a:gd name="connsiteX2" fmla="*/ 114861 w 143199"/>
                <a:gd name="connsiteY2" fmla="*/ 58910 h 143900"/>
                <a:gd name="connsiteX3" fmla="*/ 114861 w 143199"/>
                <a:gd name="connsiteY3" fmla="*/ 52273 h 143900"/>
                <a:gd name="connsiteX4" fmla="*/ 95227 w 143199"/>
                <a:gd name="connsiteY4" fmla="*/ 52273 h 143900"/>
                <a:gd name="connsiteX5" fmla="*/ 95227 w 143199"/>
                <a:gd name="connsiteY5" fmla="*/ 58910 h 143900"/>
                <a:gd name="connsiteX6" fmla="*/ 86456 w 143199"/>
                <a:gd name="connsiteY6" fmla="*/ 58910 h 143900"/>
                <a:gd name="connsiteX7" fmla="*/ 86456 w 143199"/>
                <a:gd name="connsiteY7" fmla="*/ 52273 h 143900"/>
                <a:gd name="connsiteX8" fmla="*/ 66822 w 143199"/>
                <a:gd name="connsiteY8" fmla="*/ 52273 h 143900"/>
                <a:gd name="connsiteX9" fmla="*/ 66822 w 143199"/>
                <a:gd name="connsiteY9" fmla="*/ 58910 h 143900"/>
                <a:gd name="connsiteX10" fmla="*/ 58118 w 143199"/>
                <a:gd name="connsiteY10" fmla="*/ 58910 h 143900"/>
                <a:gd name="connsiteX11" fmla="*/ 58118 w 143199"/>
                <a:gd name="connsiteY11" fmla="*/ 0 h 143900"/>
                <a:gd name="connsiteX12" fmla="*/ 38483 w 143199"/>
                <a:gd name="connsiteY12" fmla="*/ 0 h 143900"/>
                <a:gd name="connsiteX13" fmla="*/ 38483 w 143199"/>
                <a:gd name="connsiteY13" fmla="*/ 58910 h 143900"/>
                <a:gd name="connsiteX14" fmla="*/ 38483 w 143199"/>
                <a:gd name="connsiteY14" fmla="*/ 58995 h 143900"/>
                <a:gd name="connsiteX15" fmla="*/ 38483 w 143199"/>
                <a:gd name="connsiteY15" fmla="*/ 91542 h 143900"/>
                <a:gd name="connsiteX16" fmla="*/ 13221 w 143199"/>
                <a:gd name="connsiteY16" fmla="*/ 65454 h 143900"/>
                <a:gd name="connsiteX17" fmla="*/ 0 w 143199"/>
                <a:gd name="connsiteY17" fmla="*/ 77405 h 143900"/>
                <a:gd name="connsiteX18" fmla="*/ 51573 w 143199"/>
                <a:gd name="connsiteY18" fmla="*/ 143900 h 143900"/>
                <a:gd name="connsiteX19" fmla="*/ 130110 w 143199"/>
                <a:gd name="connsiteY19" fmla="*/ 143900 h 143900"/>
                <a:gd name="connsiteX20" fmla="*/ 143200 w 143199"/>
                <a:gd name="connsiteY20" fmla="*/ 130811 h 143900"/>
                <a:gd name="connsiteX21" fmla="*/ 143200 w 143199"/>
                <a:gd name="connsiteY21" fmla="*/ 58995 h 143900"/>
                <a:gd name="connsiteX22" fmla="*/ 143200 w 143199"/>
                <a:gd name="connsiteY22" fmla="*/ 58910 h 143900"/>
                <a:gd name="connsiteX23" fmla="*/ 143200 w 143199"/>
                <a:gd name="connsiteY23" fmla="*/ 52273 h 143900"/>
                <a:gd name="connsiteX24" fmla="*/ 123565 w 143199"/>
                <a:gd name="connsiteY24" fmla="*/ 52273 h 14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3199" h="143900">
                  <a:moveTo>
                    <a:pt x="123565" y="52273"/>
                  </a:moveTo>
                  <a:lnTo>
                    <a:pt x="123565" y="58910"/>
                  </a:lnTo>
                  <a:lnTo>
                    <a:pt x="114861" y="58910"/>
                  </a:lnTo>
                  <a:lnTo>
                    <a:pt x="114861" y="52273"/>
                  </a:lnTo>
                  <a:lnTo>
                    <a:pt x="95227" y="52273"/>
                  </a:lnTo>
                  <a:lnTo>
                    <a:pt x="95227" y="58910"/>
                  </a:lnTo>
                  <a:lnTo>
                    <a:pt x="86456" y="58910"/>
                  </a:lnTo>
                  <a:lnTo>
                    <a:pt x="86456" y="52273"/>
                  </a:lnTo>
                  <a:lnTo>
                    <a:pt x="66822" y="52273"/>
                  </a:lnTo>
                  <a:lnTo>
                    <a:pt x="66822" y="58910"/>
                  </a:lnTo>
                  <a:lnTo>
                    <a:pt x="58118" y="58910"/>
                  </a:lnTo>
                  <a:lnTo>
                    <a:pt x="58118" y="0"/>
                  </a:lnTo>
                  <a:lnTo>
                    <a:pt x="38483" y="0"/>
                  </a:lnTo>
                  <a:lnTo>
                    <a:pt x="38483" y="58910"/>
                  </a:lnTo>
                  <a:lnTo>
                    <a:pt x="38483" y="58995"/>
                  </a:lnTo>
                  <a:lnTo>
                    <a:pt x="38483" y="91542"/>
                  </a:lnTo>
                  <a:lnTo>
                    <a:pt x="13221" y="65454"/>
                  </a:lnTo>
                  <a:lnTo>
                    <a:pt x="0" y="77405"/>
                  </a:lnTo>
                  <a:lnTo>
                    <a:pt x="51573" y="143900"/>
                  </a:lnTo>
                  <a:lnTo>
                    <a:pt x="130110" y="143900"/>
                  </a:lnTo>
                  <a:lnTo>
                    <a:pt x="143200" y="130811"/>
                  </a:lnTo>
                  <a:lnTo>
                    <a:pt x="143200" y="58995"/>
                  </a:lnTo>
                  <a:lnTo>
                    <a:pt x="143200" y="58910"/>
                  </a:lnTo>
                  <a:lnTo>
                    <a:pt x="143200" y="52273"/>
                  </a:lnTo>
                  <a:lnTo>
                    <a:pt x="123565" y="5227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14" name="Grafika 52"/>
          <p:cNvGrpSpPr/>
          <p:nvPr userDrawn="1"/>
        </p:nvGrpSpPr>
        <p:grpSpPr>
          <a:xfrm>
            <a:off x="34703128" y="903210"/>
            <a:ext cx="374532" cy="591277"/>
            <a:chOff x="11819231" y="2552466"/>
            <a:chExt cx="190911" cy="301393"/>
          </a:xfrm>
          <a:solidFill>
            <a:srgbClr val="212E39"/>
          </a:solidFill>
        </p:grpSpPr>
        <p:sp>
          <p:nvSpPr>
            <p:cNvPr id="1315" name="Dowolny kształt: kształt 1314"/>
            <p:cNvSpPr/>
            <p:nvPr/>
          </p:nvSpPr>
          <p:spPr>
            <a:xfrm>
              <a:off x="11819231" y="2552466"/>
              <a:ext cx="190911" cy="196677"/>
            </a:xfrm>
            <a:custGeom>
              <a:avLst/>
              <a:gdLst>
                <a:gd name="connsiteX0" fmla="*/ 164732 w 190911"/>
                <a:gd name="connsiteY0" fmla="*/ 73838 h 196677"/>
                <a:gd name="connsiteX1" fmla="*/ 164732 w 190911"/>
                <a:gd name="connsiteY1" fmla="*/ 78662 h 196677"/>
                <a:gd name="connsiteX2" fmla="*/ 156028 w 190911"/>
                <a:gd name="connsiteY2" fmla="*/ 78662 h 196677"/>
                <a:gd name="connsiteX3" fmla="*/ 156028 w 190911"/>
                <a:gd name="connsiteY3" fmla="*/ 73838 h 196677"/>
                <a:gd name="connsiteX4" fmla="*/ 129849 w 190911"/>
                <a:gd name="connsiteY4" fmla="*/ 73838 h 196677"/>
                <a:gd name="connsiteX5" fmla="*/ 129849 w 190911"/>
                <a:gd name="connsiteY5" fmla="*/ 78662 h 196677"/>
                <a:gd name="connsiteX6" fmla="*/ 121079 w 190911"/>
                <a:gd name="connsiteY6" fmla="*/ 78662 h 196677"/>
                <a:gd name="connsiteX7" fmla="*/ 121079 w 190911"/>
                <a:gd name="connsiteY7" fmla="*/ 73838 h 196677"/>
                <a:gd name="connsiteX8" fmla="*/ 94899 w 190911"/>
                <a:gd name="connsiteY8" fmla="*/ 73838 h 196677"/>
                <a:gd name="connsiteX9" fmla="*/ 94899 w 190911"/>
                <a:gd name="connsiteY9" fmla="*/ 78662 h 196677"/>
                <a:gd name="connsiteX10" fmla="*/ 86195 w 190911"/>
                <a:gd name="connsiteY10" fmla="*/ 78662 h 196677"/>
                <a:gd name="connsiteX11" fmla="*/ 86195 w 190911"/>
                <a:gd name="connsiteY11" fmla="*/ 0 h 196677"/>
                <a:gd name="connsiteX12" fmla="*/ 60016 w 190911"/>
                <a:gd name="connsiteY12" fmla="*/ 0 h 196677"/>
                <a:gd name="connsiteX13" fmla="*/ 60016 w 190911"/>
                <a:gd name="connsiteY13" fmla="*/ 78662 h 196677"/>
                <a:gd name="connsiteX14" fmla="*/ 60016 w 190911"/>
                <a:gd name="connsiteY14" fmla="*/ 126864 h 196677"/>
                <a:gd name="connsiteX15" fmla="*/ 17540 w 190911"/>
                <a:gd name="connsiteY15" fmla="*/ 92085 h 196677"/>
                <a:gd name="connsiteX16" fmla="*/ 0 w 190911"/>
                <a:gd name="connsiteY16" fmla="*/ 108022 h 196677"/>
                <a:gd name="connsiteX17" fmla="*/ 60016 w 190911"/>
                <a:gd name="connsiteY17" fmla="*/ 196344 h 196677"/>
                <a:gd name="connsiteX18" fmla="*/ 190912 w 190911"/>
                <a:gd name="connsiteY18" fmla="*/ 196677 h 196677"/>
                <a:gd name="connsiteX19" fmla="*/ 190912 w 190911"/>
                <a:gd name="connsiteY19" fmla="*/ 78662 h 196677"/>
                <a:gd name="connsiteX20" fmla="*/ 190912 w 190911"/>
                <a:gd name="connsiteY20" fmla="*/ 73838 h 196677"/>
                <a:gd name="connsiteX21" fmla="*/ 164732 w 190911"/>
                <a:gd name="connsiteY21" fmla="*/ 73838 h 19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0911" h="196677">
                  <a:moveTo>
                    <a:pt x="164732" y="73838"/>
                  </a:moveTo>
                  <a:lnTo>
                    <a:pt x="164732" y="78662"/>
                  </a:lnTo>
                  <a:lnTo>
                    <a:pt x="156028" y="78662"/>
                  </a:lnTo>
                  <a:lnTo>
                    <a:pt x="156028" y="73838"/>
                  </a:lnTo>
                  <a:lnTo>
                    <a:pt x="129849" y="73838"/>
                  </a:lnTo>
                  <a:lnTo>
                    <a:pt x="129849" y="78662"/>
                  </a:lnTo>
                  <a:lnTo>
                    <a:pt x="121079" y="78662"/>
                  </a:lnTo>
                  <a:lnTo>
                    <a:pt x="121079" y="73838"/>
                  </a:lnTo>
                  <a:lnTo>
                    <a:pt x="94899" y="73838"/>
                  </a:lnTo>
                  <a:lnTo>
                    <a:pt x="94899" y="78662"/>
                  </a:lnTo>
                  <a:lnTo>
                    <a:pt x="86195" y="78662"/>
                  </a:lnTo>
                  <a:lnTo>
                    <a:pt x="86195" y="0"/>
                  </a:lnTo>
                  <a:lnTo>
                    <a:pt x="60016" y="0"/>
                  </a:lnTo>
                  <a:lnTo>
                    <a:pt x="60016" y="78662"/>
                  </a:lnTo>
                  <a:lnTo>
                    <a:pt x="60016" y="126864"/>
                  </a:lnTo>
                  <a:lnTo>
                    <a:pt x="17540" y="92085"/>
                  </a:lnTo>
                  <a:lnTo>
                    <a:pt x="0" y="108022"/>
                  </a:lnTo>
                  <a:lnTo>
                    <a:pt x="60016" y="196344"/>
                  </a:lnTo>
                  <a:lnTo>
                    <a:pt x="190912" y="196677"/>
                  </a:lnTo>
                  <a:lnTo>
                    <a:pt x="190912" y="78662"/>
                  </a:lnTo>
                  <a:lnTo>
                    <a:pt x="190912" y="73838"/>
                  </a:lnTo>
                  <a:lnTo>
                    <a:pt x="164732" y="7383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16" name="Dowolny kształt: kształt 1315"/>
            <p:cNvSpPr/>
            <p:nvPr/>
          </p:nvSpPr>
          <p:spPr>
            <a:xfrm>
              <a:off x="11879247" y="2749143"/>
              <a:ext cx="130895" cy="104716"/>
            </a:xfrm>
            <a:custGeom>
              <a:avLst/>
              <a:gdLst>
                <a:gd name="connsiteX0" fmla="*/ 0 w 130895"/>
                <a:gd name="connsiteY0" fmla="*/ 104717 h 104716"/>
                <a:gd name="connsiteX1" fmla="*/ 130896 w 130895"/>
                <a:gd name="connsiteY1" fmla="*/ 104507 h 104716"/>
                <a:gd name="connsiteX2" fmla="*/ 130896 w 130895"/>
                <a:gd name="connsiteY2" fmla="*/ 0 h 104716"/>
                <a:gd name="connsiteX3" fmla="*/ 0 w 130895"/>
                <a:gd name="connsiteY3" fmla="*/ 52025 h 104716"/>
                <a:gd name="connsiteX4" fmla="*/ 0 w 130895"/>
                <a:gd name="connsiteY4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5" h="104716">
                  <a:moveTo>
                    <a:pt x="0" y="104717"/>
                  </a:moveTo>
                  <a:lnTo>
                    <a:pt x="130896" y="104507"/>
                  </a:lnTo>
                  <a:lnTo>
                    <a:pt x="130896" y="0"/>
                  </a:lnTo>
                  <a:lnTo>
                    <a:pt x="0" y="52025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17" name="Dowolny kształt: kształt 1316"/>
            <p:cNvSpPr/>
            <p:nvPr/>
          </p:nvSpPr>
          <p:spPr>
            <a:xfrm>
              <a:off x="11879247" y="2761899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0 h 26179"/>
                <a:gd name="connsiteX2" fmla="*/ 0 w 26179"/>
                <a:gd name="connsiteY2" fmla="*/ 13090 h 26179"/>
                <a:gd name="connsiteX3" fmla="*/ 13090 w 26179"/>
                <a:gd name="connsiteY3" fmla="*/ 26179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5858"/>
                    <a:pt x="20289" y="0"/>
                    <a:pt x="13090" y="0"/>
                  </a:cubicBezTo>
                  <a:cubicBezTo>
                    <a:pt x="5890" y="0"/>
                    <a:pt x="0" y="5858"/>
                    <a:pt x="0" y="13090"/>
                  </a:cubicBezTo>
                  <a:cubicBezTo>
                    <a:pt x="0" y="20321"/>
                    <a:pt x="5890" y="26179"/>
                    <a:pt x="13090" y="26179"/>
                  </a:cubicBezTo>
                  <a:cubicBezTo>
                    <a:pt x="20289" y="26179"/>
                    <a:pt x="26179" y="20321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18" name="Grafika 52"/>
          <p:cNvGrpSpPr/>
          <p:nvPr userDrawn="1"/>
        </p:nvGrpSpPr>
        <p:grpSpPr>
          <a:xfrm>
            <a:off x="35257290" y="877530"/>
            <a:ext cx="616430" cy="616302"/>
            <a:chOff x="12101705" y="2539376"/>
            <a:chExt cx="314214" cy="314149"/>
          </a:xfrm>
          <a:solidFill>
            <a:srgbClr val="212E39"/>
          </a:solidFill>
        </p:grpSpPr>
        <p:sp>
          <p:nvSpPr>
            <p:cNvPr id="1319" name="Dowolny kształt: kształt 1318"/>
            <p:cNvSpPr/>
            <p:nvPr/>
          </p:nvSpPr>
          <p:spPr>
            <a:xfrm>
              <a:off x="12101705" y="2774988"/>
              <a:ext cx="78537" cy="78537"/>
            </a:xfrm>
            <a:custGeom>
              <a:avLst/>
              <a:gdLst>
                <a:gd name="connsiteX0" fmla="*/ 26179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65448 h 78537"/>
                <a:gd name="connsiteX3" fmla="*/ 13090 w 78537"/>
                <a:gd name="connsiteY3" fmla="*/ 78537 h 78537"/>
                <a:gd name="connsiteX4" fmla="*/ 78537 w 78537"/>
                <a:gd name="connsiteY4" fmla="*/ 78537 h 78537"/>
                <a:gd name="connsiteX5" fmla="*/ 78537 w 78537"/>
                <a:gd name="connsiteY5" fmla="*/ 52358 h 78537"/>
                <a:gd name="connsiteX6" fmla="*/ 26179 w 78537"/>
                <a:gd name="connsiteY6" fmla="*/ 52358 h 78537"/>
                <a:gd name="connsiteX7" fmla="*/ 26179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2617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13090" y="78537"/>
                  </a:lnTo>
                  <a:lnTo>
                    <a:pt x="78537" y="78537"/>
                  </a:lnTo>
                  <a:lnTo>
                    <a:pt x="78537" y="52358"/>
                  </a:lnTo>
                  <a:lnTo>
                    <a:pt x="26179" y="52358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20" name="Dowolny kształt: kształt 1319"/>
            <p:cNvSpPr/>
            <p:nvPr/>
          </p:nvSpPr>
          <p:spPr>
            <a:xfrm>
              <a:off x="12101705" y="2539376"/>
              <a:ext cx="78537" cy="78537"/>
            </a:xfrm>
            <a:custGeom>
              <a:avLst/>
              <a:gdLst>
                <a:gd name="connsiteX0" fmla="*/ 0 w 78537"/>
                <a:gd name="connsiteY0" fmla="*/ 13090 h 78537"/>
                <a:gd name="connsiteX1" fmla="*/ 0 w 78537"/>
                <a:gd name="connsiteY1" fmla="*/ 78537 h 78537"/>
                <a:gd name="connsiteX2" fmla="*/ 26179 w 78537"/>
                <a:gd name="connsiteY2" fmla="*/ 78537 h 78537"/>
                <a:gd name="connsiteX3" fmla="*/ 26179 w 78537"/>
                <a:gd name="connsiteY3" fmla="*/ 26179 h 78537"/>
                <a:gd name="connsiteX4" fmla="*/ 78537 w 78537"/>
                <a:gd name="connsiteY4" fmla="*/ 26179 h 78537"/>
                <a:gd name="connsiteX5" fmla="*/ 78537 w 78537"/>
                <a:gd name="connsiteY5" fmla="*/ 0 h 78537"/>
                <a:gd name="connsiteX6" fmla="*/ 13090 w 78537"/>
                <a:gd name="connsiteY6" fmla="*/ 0 h 78537"/>
                <a:gd name="connsiteX7" fmla="*/ 0 w 78537"/>
                <a:gd name="connsiteY7" fmla="*/ 1309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0" y="13090"/>
                  </a:moveTo>
                  <a:lnTo>
                    <a:pt x="0" y="7853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13090" y="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21" name="Dowolny kształt: kształt 1320"/>
            <p:cNvSpPr/>
            <p:nvPr/>
          </p:nvSpPr>
          <p:spPr>
            <a:xfrm>
              <a:off x="12337382" y="2539376"/>
              <a:ext cx="78537" cy="78537"/>
            </a:xfrm>
            <a:custGeom>
              <a:avLst/>
              <a:gdLst>
                <a:gd name="connsiteX0" fmla="*/ 65448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26179 h 78537"/>
                <a:gd name="connsiteX3" fmla="*/ 52358 w 78537"/>
                <a:gd name="connsiteY3" fmla="*/ 26179 h 78537"/>
                <a:gd name="connsiteX4" fmla="*/ 52358 w 78537"/>
                <a:gd name="connsiteY4" fmla="*/ 78537 h 78537"/>
                <a:gd name="connsiteX5" fmla="*/ 78537 w 78537"/>
                <a:gd name="connsiteY5" fmla="*/ 78537 h 78537"/>
                <a:gd name="connsiteX6" fmla="*/ 78537 w 78537"/>
                <a:gd name="connsiteY6" fmla="*/ 13090 h 78537"/>
                <a:gd name="connsiteX7" fmla="*/ 65448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65448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52358" y="26179"/>
                  </a:lnTo>
                  <a:lnTo>
                    <a:pt x="52358" y="78537"/>
                  </a:lnTo>
                  <a:lnTo>
                    <a:pt x="78537" y="78537"/>
                  </a:lnTo>
                  <a:lnTo>
                    <a:pt x="78537" y="13090"/>
                  </a:lnTo>
                  <a:lnTo>
                    <a:pt x="6544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22" name="Dowolny kształt: kształt 1321"/>
            <p:cNvSpPr/>
            <p:nvPr/>
          </p:nvSpPr>
          <p:spPr>
            <a:xfrm>
              <a:off x="12198829" y="2583010"/>
              <a:ext cx="190911" cy="191978"/>
            </a:xfrm>
            <a:custGeom>
              <a:avLst/>
              <a:gdLst>
                <a:gd name="connsiteX0" fmla="*/ 164732 w 190911"/>
                <a:gd name="connsiteY0" fmla="*/ 78662 h 191978"/>
                <a:gd name="connsiteX1" fmla="*/ 156028 w 190911"/>
                <a:gd name="connsiteY1" fmla="*/ 78662 h 191978"/>
                <a:gd name="connsiteX2" fmla="*/ 156028 w 190911"/>
                <a:gd name="connsiteY2" fmla="*/ 60749 h 191978"/>
                <a:gd name="connsiteX3" fmla="*/ 129849 w 190911"/>
                <a:gd name="connsiteY3" fmla="*/ 60749 h 191978"/>
                <a:gd name="connsiteX4" fmla="*/ 129849 w 190911"/>
                <a:gd name="connsiteY4" fmla="*/ 78662 h 191978"/>
                <a:gd name="connsiteX5" fmla="*/ 121079 w 190911"/>
                <a:gd name="connsiteY5" fmla="*/ 78662 h 191978"/>
                <a:gd name="connsiteX6" fmla="*/ 121079 w 190911"/>
                <a:gd name="connsiteY6" fmla="*/ 60749 h 191978"/>
                <a:gd name="connsiteX7" fmla="*/ 94899 w 190911"/>
                <a:gd name="connsiteY7" fmla="*/ 60749 h 191978"/>
                <a:gd name="connsiteX8" fmla="*/ 94899 w 190911"/>
                <a:gd name="connsiteY8" fmla="*/ 78662 h 191978"/>
                <a:gd name="connsiteX9" fmla="*/ 86195 w 190911"/>
                <a:gd name="connsiteY9" fmla="*/ 78662 h 191978"/>
                <a:gd name="connsiteX10" fmla="*/ 86195 w 190911"/>
                <a:gd name="connsiteY10" fmla="*/ 0 h 191978"/>
                <a:gd name="connsiteX11" fmla="*/ 60016 w 190911"/>
                <a:gd name="connsiteY11" fmla="*/ 0 h 191978"/>
                <a:gd name="connsiteX12" fmla="*/ 60016 w 190911"/>
                <a:gd name="connsiteY12" fmla="*/ 78662 h 191978"/>
                <a:gd name="connsiteX13" fmla="*/ 60016 w 190911"/>
                <a:gd name="connsiteY13" fmla="*/ 122165 h 191978"/>
                <a:gd name="connsiteX14" fmla="*/ 17540 w 190911"/>
                <a:gd name="connsiteY14" fmla="*/ 87379 h 191978"/>
                <a:gd name="connsiteX15" fmla="*/ 0 w 190911"/>
                <a:gd name="connsiteY15" fmla="*/ 103323 h 191978"/>
                <a:gd name="connsiteX16" fmla="*/ 60016 w 190911"/>
                <a:gd name="connsiteY16" fmla="*/ 191978 h 191978"/>
                <a:gd name="connsiteX17" fmla="*/ 190912 w 190911"/>
                <a:gd name="connsiteY17" fmla="*/ 191978 h 191978"/>
                <a:gd name="connsiteX18" fmla="*/ 190912 w 190911"/>
                <a:gd name="connsiteY18" fmla="*/ 78662 h 191978"/>
                <a:gd name="connsiteX19" fmla="*/ 190912 w 190911"/>
                <a:gd name="connsiteY19" fmla="*/ 60749 h 191978"/>
                <a:gd name="connsiteX20" fmla="*/ 164732 w 190911"/>
                <a:gd name="connsiteY20" fmla="*/ 60749 h 191978"/>
                <a:gd name="connsiteX21" fmla="*/ 164732 w 190911"/>
                <a:gd name="connsiteY21" fmla="*/ 78662 h 19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0911" h="191978">
                  <a:moveTo>
                    <a:pt x="164732" y="78662"/>
                  </a:moveTo>
                  <a:lnTo>
                    <a:pt x="156028" y="78662"/>
                  </a:lnTo>
                  <a:lnTo>
                    <a:pt x="156028" y="60749"/>
                  </a:lnTo>
                  <a:lnTo>
                    <a:pt x="129849" y="60749"/>
                  </a:lnTo>
                  <a:lnTo>
                    <a:pt x="129849" y="78662"/>
                  </a:lnTo>
                  <a:lnTo>
                    <a:pt x="121079" y="78662"/>
                  </a:lnTo>
                  <a:lnTo>
                    <a:pt x="121079" y="60749"/>
                  </a:lnTo>
                  <a:lnTo>
                    <a:pt x="94899" y="60749"/>
                  </a:lnTo>
                  <a:lnTo>
                    <a:pt x="94899" y="78662"/>
                  </a:lnTo>
                  <a:lnTo>
                    <a:pt x="86195" y="78662"/>
                  </a:lnTo>
                  <a:lnTo>
                    <a:pt x="86195" y="0"/>
                  </a:lnTo>
                  <a:lnTo>
                    <a:pt x="60016" y="0"/>
                  </a:lnTo>
                  <a:lnTo>
                    <a:pt x="60016" y="78662"/>
                  </a:lnTo>
                  <a:lnTo>
                    <a:pt x="60016" y="122165"/>
                  </a:lnTo>
                  <a:lnTo>
                    <a:pt x="17540" y="87379"/>
                  </a:lnTo>
                  <a:lnTo>
                    <a:pt x="0" y="103323"/>
                  </a:lnTo>
                  <a:lnTo>
                    <a:pt x="60016" y="191978"/>
                  </a:lnTo>
                  <a:lnTo>
                    <a:pt x="190912" y="191978"/>
                  </a:lnTo>
                  <a:lnTo>
                    <a:pt x="190912" y="78662"/>
                  </a:lnTo>
                  <a:lnTo>
                    <a:pt x="190912" y="60749"/>
                  </a:lnTo>
                  <a:lnTo>
                    <a:pt x="164732" y="60749"/>
                  </a:lnTo>
                  <a:lnTo>
                    <a:pt x="164732" y="7866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23" name="Dowolny kształt: kształt 1322"/>
            <p:cNvSpPr/>
            <p:nvPr/>
          </p:nvSpPr>
          <p:spPr>
            <a:xfrm>
              <a:off x="12206487" y="2774988"/>
              <a:ext cx="183253" cy="78537"/>
            </a:xfrm>
            <a:custGeom>
              <a:avLst/>
              <a:gdLst>
                <a:gd name="connsiteX0" fmla="*/ 183254 w 183253"/>
                <a:gd name="connsiteY0" fmla="*/ 78537 h 78537"/>
                <a:gd name="connsiteX1" fmla="*/ 183254 w 183253"/>
                <a:gd name="connsiteY1" fmla="*/ 0 h 78537"/>
                <a:gd name="connsiteX2" fmla="*/ 0 w 183253"/>
                <a:gd name="connsiteY2" fmla="*/ 78537 h 78537"/>
                <a:gd name="connsiteX3" fmla="*/ 183254 w 183253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78537">
                  <a:moveTo>
                    <a:pt x="183254" y="78537"/>
                  </a:moveTo>
                  <a:lnTo>
                    <a:pt x="183254" y="0"/>
                  </a:lnTo>
                  <a:lnTo>
                    <a:pt x="0" y="78537"/>
                  </a:lnTo>
                  <a:lnTo>
                    <a:pt x="183254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324" name="Dowolny kształt: kształt 1323"/>
          <p:cNvSpPr/>
          <p:nvPr userDrawn="1"/>
        </p:nvSpPr>
        <p:spPr>
          <a:xfrm>
            <a:off x="35950759" y="928888"/>
            <a:ext cx="564944" cy="513586"/>
          </a:xfrm>
          <a:custGeom>
            <a:avLst/>
            <a:gdLst>
              <a:gd name="connsiteX0" fmla="*/ 130896 w 287970"/>
              <a:gd name="connsiteY0" fmla="*/ 261791 h 261791"/>
              <a:gd name="connsiteX1" fmla="*/ 182468 w 287970"/>
              <a:gd name="connsiteY1" fmla="*/ 170164 h 261791"/>
              <a:gd name="connsiteX2" fmla="*/ 183254 w 287970"/>
              <a:gd name="connsiteY2" fmla="*/ 130896 h 261791"/>
              <a:gd name="connsiteX3" fmla="*/ 261791 w 287970"/>
              <a:gd name="connsiteY3" fmla="*/ 130896 h 261791"/>
              <a:gd name="connsiteX4" fmla="*/ 287512 w 287970"/>
              <a:gd name="connsiteY4" fmla="*/ 104717 h 261791"/>
              <a:gd name="connsiteX5" fmla="*/ 287971 w 287970"/>
              <a:gd name="connsiteY5" fmla="*/ 78537 h 261791"/>
              <a:gd name="connsiteX6" fmla="*/ 104717 w 287970"/>
              <a:gd name="connsiteY6" fmla="*/ 78537 h 261791"/>
              <a:gd name="connsiteX7" fmla="*/ 143985 w 287970"/>
              <a:gd name="connsiteY7" fmla="*/ 13090 h 261791"/>
              <a:gd name="connsiteX8" fmla="*/ 117806 w 287970"/>
              <a:gd name="connsiteY8" fmla="*/ 0 h 261791"/>
              <a:gd name="connsiteX9" fmla="*/ 0 w 287970"/>
              <a:gd name="connsiteY9" fmla="*/ 78537 h 261791"/>
              <a:gd name="connsiteX10" fmla="*/ 0 w 287970"/>
              <a:gd name="connsiteY10" fmla="*/ 235612 h 261791"/>
              <a:gd name="connsiteX11" fmla="*/ 26179 w 287970"/>
              <a:gd name="connsiteY11" fmla="*/ 261791 h 261791"/>
              <a:gd name="connsiteX12" fmla="*/ 130896 w 287970"/>
              <a:gd name="connsiteY12" fmla="*/ 261791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970" h="261791">
                <a:moveTo>
                  <a:pt x="130896" y="261791"/>
                </a:moveTo>
                <a:lnTo>
                  <a:pt x="182468" y="170164"/>
                </a:lnTo>
                <a:lnTo>
                  <a:pt x="183254" y="130896"/>
                </a:lnTo>
                <a:lnTo>
                  <a:pt x="261791" y="130896"/>
                </a:lnTo>
                <a:lnTo>
                  <a:pt x="287512" y="104717"/>
                </a:lnTo>
                <a:lnTo>
                  <a:pt x="287971" y="78537"/>
                </a:lnTo>
                <a:lnTo>
                  <a:pt x="104717" y="78537"/>
                </a:lnTo>
                <a:lnTo>
                  <a:pt x="143985" y="13090"/>
                </a:lnTo>
                <a:lnTo>
                  <a:pt x="117806" y="0"/>
                </a:lnTo>
                <a:lnTo>
                  <a:pt x="0" y="78537"/>
                </a:lnTo>
                <a:lnTo>
                  <a:pt x="0" y="235612"/>
                </a:lnTo>
                <a:lnTo>
                  <a:pt x="26179" y="261791"/>
                </a:lnTo>
                <a:lnTo>
                  <a:pt x="130896" y="26179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325" name="Dowolny kształt: kształt 1324"/>
          <p:cNvSpPr/>
          <p:nvPr userDrawn="1"/>
        </p:nvSpPr>
        <p:spPr>
          <a:xfrm>
            <a:off x="21441942" y="7733909"/>
            <a:ext cx="462227" cy="590624"/>
          </a:xfrm>
          <a:custGeom>
            <a:avLst/>
            <a:gdLst>
              <a:gd name="connsiteX0" fmla="*/ 235612 w 235612"/>
              <a:gd name="connsiteY0" fmla="*/ 117806 h 301060"/>
              <a:gd name="connsiteX1" fmla="*/ 117806 w 235612"/>
              <a:gd name="connsiteY1" fmla="*/ 0 h 301060"/>
              <a:gd name="connsiteX2" fmla="*/ 0 w 235612"/>
              <a:gd name="connsiteY2" fmla="*/ 117806 h 301060"/>
              <a:gd name="connsiteX3" fmla="*/ 26369 w 235612"/>
              <a:gd name="connsiteY3" fmla="*/ 192083 h 301060"/>
              <a:gd name="connsiteX4" fmla="*/ 26362 w 235612"/>
              <a:gd name="connsiteY4" fmla="*/ 192083 h 301060"/>
              <a:gd name="connsiteX5" fmla="*/ 117806 w 235612"/>
              <a:gd name="connsiteY5" fmla="*/ 301060 h 301060"/>
              <a:gd name="connsiteX6" fmla="*/ 209250 w 235612"/>
              <a:gd name="connsiteY6" fmla="*/ 192083 h 301060"/>
              <a:gd name="connsiteX7" fmla="*/ 209243 w 235612"/>
              <a:gd name="connsiteY7" fmla="*/ 192083 h 301060"/>
              <a:gd name="connsiteX8" fmla="*/ 235612 w 235612"/>
              <a:gd name="connsiteY8" fmla="*/ 117806 h 301060"/>
              <a:gd name="connsiteX9" fmla="*/ 117806 w 235612"/>
              <a:gd name="connsiteY9" fmla="*/ 209433 h 301060"/>
              <a:gd name="connsiteX10" fmla="*/ 26179 w 235612"/>
              <a:gd name="connsiteY10" fmla="*/ 117806 h 301060"/>
              <a:gd name="connsiteX11" fmla="*/ 117806 w 235612"/>
              <a:gd name="connsiteY11" fmla="*/ 26179 h 301060"/>
              <a:gd name="connsiteX12" fmla="*/ 209433 w 235612"/>
              <a:gd name="connsiteY12" fmla="*/ 117806 h 301060"/>
              <a:gd name="connsiteX13" fmla="*/ 117806 w 235612"/>
              <a:gd name="connsiteY13" fmla="*/ 209433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612" h="301060">
                <a:moveTo>
                  <a:pt x="235612" y="117806"/>
                </a:moveTo>
                <a:cubicBezTo>
                  <a:pt x="235612" y="52744"/>
                  <a:pt x="182868" y="0"/>
                  <a:pt x="117806" y="0"/>
                </a:cubicBezTo>
                <a:cubicBezTo>
                  <a:pt x="52744" y="0"/>
                  <a:pt x="0" y="52744"/>
                  <a:pt x="0" y="117806"/>
                </a:cubicBezTo>
                <a:cubicBezTo>
                  <a:pt x="0" y="145969"/>
                  <a:pt x="9889" y="171813"/>
                  <a:pt x="26369" y="192083"/>
                </a:cubicBezTo>
                <a:lnTo>
                  <a:pt x="26362" y="192083"/>
                </a:lnTo>
                <a:lnTo>
                  <a:pt x="117806" y="301060"/>
                </a:lnTo>
                <a:lnTo>
                  <a:pt x="209250" y="192083"/>
                </a:lnTo>
                <a:lnTo>
                  <a:pt x="209243" y="192083"/>
                </a:lnTo>
                <a:cubicBezTo>
                  <a:pt x="225730" y="171813"/>
                  <a:pt x="235612" y="145969"/>
                  <a:pt x="235612" y="117806"/>
                </a:cubicBezTo>
                <a:close/>
                <a:moveTo>
                  <a:pt x="117806" y="209433"/>
                </a:moveTo>
                <a:cubicBezTo>
                  <a:pt x="67202" y="209433"/>
                  <a:pt x="26179" y="168411"/>
                  <a:pt x="26179" y="117806"/>
                </a:cubicBezTo>
                <a:cubicBezTo>
                  <a:pt x="26179" y="67202"/>
                  <a:pt x="67202" y="26179"/>
                  <a:pt x="117806" y="26179"/>
                </a:cubicBezTo>
                <a:cubicBezTo>
                  <a:pt x="168410" y="26179"/>
                  <a:pt x="209433" y="67202"/>
                  <a:pt x="209433" y="117806"/>
                </a:cubicBezTo>
                <a:cubicBezTo>
                  <a:pt x="209433" y="168411"/>
                  <a:pt x="168410" y="209433"/>
                  <a:pt x="117806" y="209433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326" name="Dowolny kształt: kształt 1325"/>
          <p:cNvSpPr/>
          <p:nvPr userDrawn="1"/>
        </p:nvSpPr>
        <p:spPr>
          <a:xfrm>
            <a:off x="20774279" y="7733909"/>
            <a:ext cx="462227" cy="590624"/>
          </a:xfrm>
          <a:custGeom>
            <a:avLst/>
            <a:gdLst>
              <a:gd name="connsiteX0" fmla="*/ 235612 w 235612"/>
              <a:gd name="connsiteY0" fmla="*/ 117806 h 301060"/>
              <a:gd name="connsiteX1" fmla="*/ 117806 w 235612"/>
              <a:gd name="connsiteY1" fmla="*/ 0 h 301060"/>
              <a:gd name="connsiteX2" fmla="*/ 0 w 235612"/>
              <a:gd name="connsiteY2" fmla="*/ 117806 h 301060"/>
              <a:gd name="connsiteX3" fmla="*/ 26369 w 235612"/>
              <a:gd name="connsiteY3" fmla="*/ 192083 h 301060"/>
              <a:gd name="connsiteX4" fmla="*/ 26362 w 235612"/>
              <a:gd name="connsiteY4" fmla="*/ 192083 h 301060"/>
              <a:gd name="connsiteX5" fmla="*/ 117806 w 235612"/>
              <a:gd name="connsiteY5" fmla="*/ 301060 h 301060"/>
              <a:gd name="connsiteX6" fmla="*/ 209250 w 235612"/>
              <a:gd name="connsiteY6" fmla="*/ 192083 h 301060"/>
              <a:gd name="connsiteX7" fmla="*/ 209243 w 235612"/>
              <a:gd name="connsiteY7" fmla="*/ 192083 h 301060"/>
              <a:gd name="connsiteX8" fmla="*/ 235612 w 235612"/>
              <a:gd name="connsiteY8" fmla="*/ 117806 h 301060"/>
              <a:gd name="connsiteX9" fmla="*/ 117806 w 235612"/>
              <a:gd name="connsiteY9" fmla="*/ 183254 h 301060"/>
              <a:gd name="connsiteX10" fmla="*/ 52358 w 235612"/>
              <a:gd name="connsiteY10" fmla="*/ 117806 h 301060"/>
              <a:gd name="connsiteX11" fmla="*/ 117806 w 235612"/>
              <a:gd name="connsiteY11" fmla="*/ 52358 h 301060"/>
              <a:gd name="connsiteX12" fmla="*/ 183254 w 235612"/>
              <a:gd name="connsiteY12" fmla="*/ 117806 h 301060"/>
              <a:gd name="connsiteX13" fmla="*/ 117806 w 235612"/>
              <a:gd name="connsiteY13" fmla="*/ 183254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612" h="301060">
                <a:moveTo>
                  <a:pt x="235612" y="117806"/>
                </a:moveTo>
                <a:cubicBezTo>
                  <a:pt x="235612" y="52744"/>
                  <a:pt x="182868" y="0"/>
                  <a:pt x="117806" y="0"/>
                </a:cubicBezTo>
                <a:cubicBezTo>
                  <a:pt x="52744" y="0"/>
                  <a:pt x="0" y="52744"/>
                  <a:pt x="0" y="117806"/>
                </a:cubicBezTo>
                <a:cubicBezTo>
                  <a:pt x="0" y="145969"/>
                  <a:pt x="9889" y="171813"/>
                  <a:pt x="26369" y="192083"/>
                </a:cubicBezTo>
                <a:lnTo>
                  <a:pt x="26362" y="192083"/>
                </a:lnTo>
                <a:lnTo>
                  <a:pt x="117806" y="301060"/>
                </a:lnTo>
                <a:lnTo>
                  <a:pt x="209250" y="192083"/>
                </a:lnTo>
                <a:lnTo>
                  <a:pt x="209243" y="192083"/>
                </a:lnTo>
                <a:cubicBezTo>
                  <a:pt x="225730" y="171813"/>
                  <a:pt x="235612" y="145969"/>
                  <a:pt x="235612" y="117806"/>
                </a:cubicBezTo>
                <a:close/>
                <a:moveTo>
                  <a:pt x="117806" y="183254"/>
                </a:moveTo>
                <a:cubicBezTo>
                  <a:pt x="81659" y="183254"/>
                  <a:pt x="52358" y="153953"/>
                  <a:pt x="52358" y="117806"/>
                </a:cubicBezTo>
                <a:cubicBezTo>
                  <a:pt x="52358" y="81659"/>
                  <a:pt x="81659" y="52358"/>
                  <a:pt x="117806" y="52358"/>
                </a:cubicBezTo>
                <a:cubicBezTo>
                  <a:pt x="153953" y="52358"/>
                  <a:pt x="183254" y="81659"/>
                  <a:pt x="183254" y="117806"/>
                </a:cubicBezTo>
                <a:cubicBezTo>
                  <a:pt x="183254" y="153953"/>
                  <a:pt x="153953" y="183254"/>
                  <a:pt x="117806" y="183254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327" name="Dowolny kształt: kształt 1326"/>
          <p:cNvSpPr/>
          <p:nvPr userDrawn="1"/>
        </p:nvSpPr>
        <p:spPr>
          <a:xfrm>
            <a:off x="22109605" y="7733909"/>
            <a:ext cx="462227" cy="590624"/>
          </a:xfrm>
          <a:custGeom>
            <a:avLst/>
            <a:gdLst>
              <a:gd name="connsiteX0" fmla="*/ 209250 w 235612"/>
              <a:gd name="connsiteY0" fmla="*/ 192083 h 301060"/>
              <a:gd name="connsiteX1" fmla="*/ 209243 w 235612"/>
              <a:gd name="connsiteY1" fmla="*/ 192083 h 301060"/>
              <a:gd name="connsiteX2" fmla="*/ 235612 w 235612"/>
              <a:gd name="connsiteY2" fmla="*/ 117806 h 301060"/>
              <a:gd name="connsiteX3" fmla="*/ 117806 w 235612"/>
              <a:gd name="connsiteY3" fmla="*/ 0 h 301060"/>
              <a:gd name="connsiteX4" fmla="*/ 0 w 235612"/>
              <a:gd name="connsiteY4" fmla="*/ 117806 h 301060"/>
              <a:gd name="connsiteX5" fmla="*/ 26369 w 235612"/>
              <a:gd name="connsiteY5" fmla="*/ 192083 h 301060"/>
              <a:gd name="connsiteX6" fmla="*/ 26362 w 235612"/>
              <a:gd name="connsiteY6" fmla="*/ 192083 h 301060"/>
              <a:gd name="connsiteX7" fmla="*/ 117806 w 235612"/>
              <a:gd name="connsiteY7" fmla="*/ 301060 h 301060"/>
              <a:gd name="connsiteX8" fmla="*/ 209250 w 235612"/>
              <a:gd name="connsiteY8" fmla="*/ 192083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612" h="301060">
                <a:moveTo>
                  <a:pt x="209250" y="192083"/>
                </a:moveTo>
                <a:lnTo>
                  <a:pt x="209243" y="192083"/>
                </a:lnTo>
                <a:cubicBezTo>
                  <a:pt x="225730" y="171813"/>
                  <a:pt x="235612" y="145969"/>
                  <a:pt x="235612" y="117806"/>
                </a:cubicBezTo>
                <a:cubicBezTo>
                  <a:pt x="235612" y="52744"/>
                  <a:pt x="182868" y="0"/>
                  <a:pt x="117806" y="0"/>
                </a:cubicBezTo>
                <a:cubicBezTo>
                  <a:pt x="52744" y="0"/>
                  <a:pt x="0" y="52744"/>
                  <a:pt x="0" y="117806"/>
                </a:cubicBezTo>
                <a:cubicBezTo>
                  <a:pt x="0" y="145969"/>
                  <a:pt x="9889" y="171813"/>
                  <a:pt x="26369" y="192083"/>
                </a:cubicBezTo>
                <a:lnTo>
                  <a:pt x="26362" y="192083"/>
                </a:lnTo>
                <a:lnTo>
                  <a:pt x="117806" y="301060"/>
                </a:lnTo>
                <a:lnTo>
                  <a:pt x="209250" y="19208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328" name="Grupa 1327"/>
          <p:cNvGrpSpPr/>
          <p:nvPr userDrawn="1"/>
        </p:nvGrpSpPr>
        <p:grpSpPr>
          <a:xfrm>
            <a:off x="20697241" y="8393006"/>
            <a:ext cx="616302" cy="599187"/>
            <a:chOff x="4679983" y="6370255"/>
            <a:chExt cx="314149" cy="305425"/>
          </a:xfrm>
        </p:grpSpPr>
        <p:sp>
          <p:nvSpPr>
            <p:cNvPr id="1329" name="Dowolny kształt: kształt 1328"/>
            <p:cNvSpPr/>
            <p:nvPr/>
          </p:nvSpPr>
          <p:spPr>
            <a:xfrm>
              <a:off x="4758521" y="6370255"/>
              <a:ext cx="157087" cy="200708"/>
            </a:xfrm>
            <a:custGeom>
              <a:avLst/>
              <a:gdLst>
                <a:gd name="connsiteX0" fmla="*/ 157075 w 157087"/>
                <a:gd name="connsiteY0" fmla="*/ 78537 h 200708"/>
                <a:gd name="connsiteX1" fmla="*/ 78537 w 157087"/>
                <a:gd name="connsiteY1" fmla="*/ 0 h 200708"/>
                <a:gd name="connsiteX2" fmla="*/ 0 w 157087"/>
                <a:gd name="connsiteY2" fmla="*/ 78537 h 200708"/>
                <a:gd name="connsiteX3" fmla="*/ 17579 w 157087"/>
                <a:gd name="connsiteY3" fmla="*/ 128055 h 200708"/>
                <a:gd name="connsiteX4" fmla="*/ 17579 w 157087"/>
                <a:gd name="connsiteY4" fmla="*/ 128055 h 200708"/>
                <a:gd name="connsiteX5" fmla="*/ 78544 w 157087"/>
                <a:gd name="connsiteY5" fmla="*/ 200709 h 200708"/>
                <a:gd name="connsiteX6" fmla="*/ 139509 w 157087"/>
                <a:gd name="connsiteY6" fmla="*/ 128055 h 200708"/>
                <a:gd name="connsiteX7" fmla="*/ 139509 w 157087"/>
                <a:gd name="connsiteY7" fmla="*/ 128055 h 200708"/>
                <a:gd name="connsiteX8" fmla="*/ 157088 w 157087"/>
                <a:gd name="connsiteY8" fmla="*/ 78537 h 200708"/>
                <a:gd name="connsiteX9" fmla="*/ 78537 w 157087"/>
                <a:gd name="connsiteY9" fmla="*/ 122171 h 200708"/>
                <a:gd name="connsiteX10" fmla="*/ 34903 w 157087"/>
                <a:gd name="connsiteY10" fmla="*/ 78537 h 200708"/>
                <a:gd name="connsiteX11" fmla="*/ 78537 w 157087"/>
                <a:gd name="connsiteY11" fmla="*/ 34903 h 200708"/>
                <a:gd name="connsiteX12" fmla="*/ 122171 w 157087"/>
                <a:gd name="connsiteY12" fmla="*/ 78537 h 200708"/>
                <a:gd name="connsiteX13" fmla="*/ 78537 w 157087"/>
                <a:gd name="connsiteY13" fmla="*/ 122171 h 200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087" h="200708">
                  <a:moveTo>
                    <a:pt x="157075" y="78537"/>
                  </a:moveTo>
                  <a:cubicBezTo>
                    <a:pt x="157075" y="35165"/>
                    <a:pt x="121910" y="0"/>
                    <a:pt x="78537" y="0"/>
                  </a:cubicBezTo>
                  <a:cubicBezTo>
                    <a:pt x="35165" y="0"/>
                    <a:pt x="0" y="35165"/>
                    <a:pt x="0" y="78537"/>
                  </a:cubicBezTo>
                  <a:cubicBezTo>
                    <a:pt x="0" y="97314"/>
                    <a:pt x="6591" y="114547"/>
                    <a:pt x="17579" y="128055"/>
                  </a:cubicBezTo>
                  <a:lnTo>
                    <a:pt x="17579" y="128055"/>
                  </a:lnTo>
                  <a:lnTo>
                    <a:pt x="78544" y="200709"/>
                  </a:lnTo>
                  <a:lnTo>
                    <a:pt x="139509" y="128055"/>
                  </a:lnTo>
                  <a:lnTo>
                    <a:pt x="139509" y="128055"/>
                  </a:lnTo>
                  <a:cubicBezTo>
                    <a:pt x="150497" y="114547"/>
                    <a:pt x="157088" y="97314"/>
                    <a:pt x="157088" y="78537"/>
                  </a:cubicBezTo>
                  <a:close/>
                  <a:moveTo>
                    <a:pt x="78537" y="122171"/>
                  </a:moveTo>
                  <a:cubicBezTo>
                    <a:pt x="54439" y="122171"/>
                    <a:pt x="34903" y="102636"/>
                    <a:pt x="34903" y="78537"/>
                  </a:cubicBezTo>
                  <a:cubicBezTo>
                    <a:pt x="34903" y="54439"/>
                    <a:pt x="54439" y="34903"/>
                    <a:pt x="78537" y="34903"/>
                  </a:cubicBezTo>
                  <a:cubicBezTo>
                    <a:pt x="102635" y="34903"/>
                    <a:pt x="122171" y="54439"/>
                    <a:pt x="122171" y="78537"/>
                  </a:cubicBezTo>
                  <a:cubicBezTo>
                    <a:pt x="122171" y="102636"/>
                    <a:pt x="102635" y="122171"/>
                    <a:pt x="78537" y="122171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30" name="Dowolny kształt: kształt 1329"/>
            <p:cNvSpPr/>
            <p:nvPr/>
          </p:nvSpPr>
          <p:spPr>
            <a:xfrm>
              <a:off x="4679983" y="6518606"/>
              <a:ext cx="314149" cy="157074"/>
            </a:xfrm>
            <a:custGeom>
              <a:avLst/>
              <a:gdLst>
                <a:gd name="connsiteX0" fmla="*/ 261791 w 314149"/>
                <a:gd name="connsiteY0" fmla="*/ 0 h 157074"/>
                <a:gd name="connsiteX1" fmla="*/ 222523 w 314149"/>
                <a:gd name="connsiteY1" fmla="*/ 0 h 157074"/>
                <a:gd name="connsiteX2" fmla="*/ 222523 w 314149"/>
                <a:gd name="connsiteY2" fmla="*/ 26179 h 157074"/>
                <a:gd name="connsiteX3" fmla="*/ 242923 w 314149"/>
                <a:gd name="connsiteY3" fmla="*/ 26179 h 157074"/>
                <a:gd name="connsiteX4" fmla="*/ 277826 w 314149"/>
                <a:gd name="connsiteY4" fmla="*/ 130896 h 157074"/>
                <a:gd name="connsiteX5" fmla="*/ 157075 w 314149"/>
                <a:gd name="connsiteY5" fmla="*/ 130896 h 157074"/>
                <a:gd name="connsiteX6" fmla="*/ 36324 w 314149"/>
                <a:gd name="connsiteY6" fmla="*/ 130896 h 157074"/>
                <a:gd name="connsiteX7" fmla="*/ 71227 w 314149"/>
                <a:gd name="connsiteY7" fmla="*/ 26179 h 157074"/>
                <a:gd name="connsiteX8" fmla="*/ 91627 w 314149"/>
                <a:gd name="connsiteY8" fmla="*/ 26179 h 157074"/>
                <a:gd name="connsiteX9" fmla="*/ 91627 w 314149"/>
                <a:gd name="connsiteY9" fmla="*/ 0 h 157074"/>
                <a:gd name="connsiteX10" fmla="*/ 52358 w 314149"/>
                <a:gd name="connsiteY10" fmla="*/ 0 h 157074"/>
                <a:gd name="connsiteX11" fmla="*/ 0 w 314149"/>
                <a:gd name="connsiteY11" fmla="*/ 157075 h 157074"/>
                <a:gd name="connsiteX12" fmla="*/ 157075 w 314149"/>
                <a:gd name="connsiteY12" fmla="*/ 157075 h 157074"/>
                <a:gd name="connsiteX13" fmla="*/ 314150 w 314149"/>
                <a:gd name="connsiteY13" fmla="*/ 157075 h 157074"/>
                <a:gd name="connsiteX14" fmla="*/ 261791 w 314149"/>
                <a:gd name="connsiteY14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4149" h="157074">
                  <a:moveTo>
                    <a:pt x="261791" y="0"/>
                  </a:moveTo>
                  <a:lnTo>
                    <a:pt x="222523" y="0"/>
                  </a:lnTo>
                  <a:lnTo>
                    <a:pt x="222523" y="26179"/>
                  </a:lnTo>
                  <a:lnTo>
                    <a:pt x="242923" y="26179"/>
                  </a:lnTo>
                  <a:lnTo>
                    <a:pt x="277826" y="130896"/>
                  </a:lnTo>
                  <a:lnTo>
                    <a:pt x="157075" y="130896"/>
                  </a:lnTo>
                  <a:lnTo>
                    <a:pt x="36324" y="130896"/>
                  </a:lnTo>
                  <a:lnTo>
                    <a:pt x="71227" y="26179"/>
                  </a:lnTo>
                  <a:lnTo>
                    <a:pt x="91627" y="26179"/>
                  </a:lnTo>
                  <a:lnTo>
                    <a:pt x="91627" y="0"/>
                  </a:lnTo>
                  <a:lnTo>
                    <a:pt x="52358" y="0"/>
                  </a:lnTo>
                  <a:lnTo>
                    <a:pt x="0" y="157075"/>
                  </a:lnTo>
                  <a:lnTo>
                    <a:pt x="157075" y="157075"/>
                  </a:lnTo>
                  <a:lnTo>
                    <a:pt x="314150" y="157075"/>
                  </a:lnTo>
                  <a:lnTo>
                    <a:pt x="26179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31" name="Grafika 52"/>
          <p:cNvGrpSpPr/>
          <p:nvPr userDrawn="1"/>
        </p:nvGrpSpPr>
        <p:grpSpPr>
          <a:xfrm>
            <a:off x="21364903" y="8393006"/>
            <a:ext cx="616302" cy="599187"/>
            <a:chOff x="5020312" y="6370255"/>
            <a:chExt cx="314149" cy="305425"/>
          </a:xfrm>
          <a:solidFill>
            <a:srgbClr val="212E39"/>
          </a:solidFill>
        </p:grpSpPr>
        <p:sp>
          <p:nvSpPr>
            <p:cNvPr id="1332" name="Dowolny kształt: kształt 1331"/>
            <p:cNvSpPr/>
            <p:nvPr/>
          </p:nvSpPr>
          <p:spPr>
            <a:xfrm>
              <a:off x="5098856" y="6370255"/>
              <a:ext cx="157074" cy="200708"/>
            </a:xfrm>
            <a:custGeom>
              <a:avLst/>
              <a:gdLst>
                <a:gd name="connsiteX0" fmla="*/ 17566 w 157074"/>
                <a:gd name="connsiteY0" fmla="*/ 128055 h 200708"/>
                <a:gd name="connsiteX1" fmla="*/ 78531 w 157074"/>
                <a:gd name="connsiteY1" fmla="*/ 200709 h 200708"/>
                <a:gd name="connsiteX2" fmla="*/ 139496 w 157074"/>
                <a:gd name="connsiteY2" fmla="*/ 128055 h 200708"/>
                <a:gd name="connsiteX3" fmla="*/ 139496 w 157074"/>
                <a:gd name="connsiteY3" fmla="*/ 128055 h 200708"/>
                <a:gd name="connsiteX4" fmla="*/ 157075 w 157074"/>
                <a:gd name="connsiteY4" fmla="*/ 78537 h 200708"/>
                <a:gd name="connsiteX5" fmla="*/ 78537 w 157074"/>
                <a:gd name="connsiteY5" fmla="*/ 0 h 200708"/>
                <a:gd name="connsiteX6" fmla="*/ 0 w 157074"/>
                <a:gd name="connsiteY6" fmla="*/ 78537 h 200708"/>
                <a:gd name="connsiteX7" fmla="*/ 17580 w 157074"/>
                <a:gd name="connsiteY7" fmla="*/ 128055 h 200708"/>
                <a:gd name="connsiteX8" fmla="*/ 17580 w 157074"/>
                <a:gd name="connsiteY8" fmla="*/ 128055 h 200708"/>
                <a:gd name="connsiteX9" fmla="*/ 78531 w 157074"/>
                <a:gd name="connsiteY9" fmla="*/ 34903 h 200708"/>
                <a:gd name="connsiteX10" fmla="*/ 122165 w 157074"/>
                <a:gd name="connsiteY10" fmla="*/ 78537 h 200708"/>
                <a:gd name="connsiteX11" fmla="*/ 78531 w 157074"/>
                <a:gd name="connsiteY11" fmla="*/ 122171 h 200708"/>
                <a:gd name="connsiteX12" fmla="*/ 34897 w 157074"/>
                <a:gd name="connsiteY12" fmla="*/ 78537 h 200708"/>
                <a:gd name="connsiteX13" fmla="*/ 78531 w 157074"/>
                <a:gd name="connsiteY13" fmla="*/ 34903 h 200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074" h="200708">
                  <a:moveTo>
                    <a:pt x="17566" y="128055"/>
                  </a:moveTo>
                  <a:lnTo>
                    <a:pt x="78531" y="200709"/>
                  </a:lnTo>
                  <a:lnTo>
                    <a:pt x="139496" y="128055"/>
                  </a:lnTo>
                  <a:lnTo>
                    <a:pt x="139496" y="128055"/>
                  </a:lnTo>
                  <a:cubicBezTo>
                    <a:pt x="150484" y="114547"/>
                    <a:pt x="157075" y="97314"/>
                    <a:pt x="157075" y="78537"/>
                  </a:cubicBezTo>
                  <a:cubicBezTo>
                    <a:pt x="157075" y="35165"/>
                    <a:pt x="121910" y="0"/>
                    <a:pt x="78537" y="0"/>
                  </a:cubicBezTo>
                  <a:cubicBezTo>
                    <a:pt x="35165" y="0"/>
                    <a:pt x="0" y="35165"/>
                    <a:pt x="0" y="78537"/>
                  </a:cubicBezTo>
                  <a:cubicBezTo>
                    <a:pt x="0" y="97314"/>
                    <a:pt x="6591" y="114547"/>
                    <a:pt x="17580" y="128055"/>
                  </a:cubicBezTo>
                  <a:lnTo>
                    <a:pt x="17580" y="128055"/>
                  </a:lnTo>
                  <a:close/>
                  <a:moveTo>
                    <a:pt x="78531" y="34903"/>
                  </a:moveTo>
                  <a:cubicBezTo>
                    <a:pt x="102629" y="34903"/>
                    <a:pt x="122165" y="54439"/>
                    <a:pt x="122165" y="78537"/>
                  </a:cubicBezTo>
                  <a:cubicBezTo>
                    <a:pt x="122165" y="102636"/>
                    <a:pt x="102629" y="122171"/>
                    <a:pt x="78531" y="122171"/>
                  </a:cubicBezTo>
                  <a:cubicBezTo>
                    <a:pt x="54433" y="122171"/>
                    <a:pt x="34897" y="102636"/>
                    <a:pt x="34897" y="78537"/>
                  </a:cubicBezTo>
                  <a:cubicBezTo>
                    <a:pt x="34897" y="54439"/>
                    <a:pt x="54433" y="34903"/>
                    <a:pt x="78531" y="3490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33" name="Dowolny kształt: kształt 1332"/>
            <p:cNvSpPr/>
            <p:nvPr/>
          </p:nvSpPr>
          <p:spPr>
            <a:xfrm>
              <a:off x="5020312" y="6518606"/>
              <a:ext cx="314149" cy="157074"/>
            </a:xfrm>
            <a:custGeom>
              <a:avLst/>
              <a:gdLst>
                <a:gd name="connsiteX0" fmla="*/ 261791 w 314149"/>
                <a:gd name="connsiteY0" fmla="*/ 0 h 157074"/>
                <a:gd name="connsiteX1" fmla="*/ 222523 w 314149"/>
                <a:gd name="connsiteY1" fmla="*/ 0 h 157074"/>
                <a:gd name="connsiteX2" fmla="*/ 222523 w 314149"/>
                <a:gd name="connsiteY2" fmla="*/ 26179 h 157074"/>
                <a:gd name="connsiteX3" fmla="*/ 236921 w 314149"/>
                <a:gd name="connsiteY3" fmla="*/ 26179 h 157074"/>
                <a:gd name="connsiteX4" fmla="*/ 37960 w 314149"/>
                <a:gd name="connsiteY4" fmla="*/ 130896 h 157074"/>
                <a:gd name="connsiteX5" fmla="*/ 36324 w 314149"/>
                <a:gd name="connsiteY5" fmla="*/ 130896 h 157074"/>
                <a:gd name="connsiteX6" fmla="*/ 71227 w 314149"/>
                <a:gd name="connsiteY6" fmla="*/ 26179 h 157074"/>
                <a:gd name="connsiteX7" fmla="*/ 91627 w 314149"/>
                <a:gd name="connsiteY7" fmla="*/ 26179 h 157074"/>
                <a:gd name="connsiteX8" fmla="*/ 91627 w 314149"/>
                <a:gd name="connsiteY8" fmla="*/ 0 h 157074"/>
                <a:gd name="connsiteX9" fmla="*/ 52358 w 314149"/>
                <a:gd name="connsiteY9" fmla="*/ 0 h 157074"/>
                <a:gd name="connsiteX10" fmla="*/ 0 w 314149"/>
                <a:gd name="connsiteY10" fmla="*/ 157075 h 157074"/>
                <a:gd name="connsiteX11" fmla="*/ 157075 w 314149"/>
                <a:gd name="connsiteY11" fmla="*/ 157075 h 157074"/>
                <a:gd name="connsiteX12" fmla="*/ 314150 w 314149"/>
                <a:gd name="connsiteY12" fmla="*/ 157075 h 157074"/>
                <a:gd name="connsiteX13" fmla="*/ 261791 w 314149"/>
                <a:gd name="connsiteY13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157074">
                  <a:moveTo>
                    <a:pt x="261791" y="0"/>
                  </a:moveTo>
                  <a:lnTo>
                    <a:pt x="222523" y="0"/>
                  </a:lnTo>
                  <a:lnTo>
                    <a:pt x="222523" y="26179"/>
                  </a:lnTo>
                  <a:lnTo>
                    <a:pt x="236921" y="26179"/>
                  </a:lnTo>
                  <a:lnTo>
                    <a:pt x="37960" y="130896"/>
                  </a:lnTo>
                  <a:lnTo>
                    <a:pt x="36324" y="130896"/>
                  </a:lnTo>
                  <a:lnTo>
                    <a:pt x="71227" y="26179"/>
                  </a:lnTo>
                  <a:lnTo>
                    <a:pt x="91627" y="26179"/>
                  </a:lnTo>
                  <a:lnTo>
                    <a:pt x="91627" y="0"/>
                  </a:lnTo>
                  <a:lnTo>
                    <a:pt x="52358" y="0"/>
                  </a:lnTo>
                  <a:lnTo>
                    <a:pt x="0" y="157075"/>
                  </a:lnTo>
                  <a:lnTo>
                    <a:pt x="157075" y="157075"/>
                  </a:lnTo>
                  <a:lnTo>
                    <a:pt x="314150" y="157075"/>
                  </a:lnTo>
                  <a:lnTo>
                    <a:pt x="26179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334" name="Dowolny kształt: kształt 1333"/>
          <p:cNvSpPr/>
          <p:nvPr userDrawn="1"/>
        </p:nvSpPr>
        <p:spPr>
          <a:xfrm>
            <a:off x="30198590" y="877530"/>
            <a:ext cx="564944" cy="616302"/>
          </a:xfrm>
          <a:custGeom>
            <a:avLst/>
            <a:gdLst>
              <a:gd name="connsiteX0" fmla="*/ 52358 w 287970"/>
              <a:gd name="connsiteY0" fmla="*/ 78537 h 314149"/>
              <a:gd name="connsiteX1" fmla="*/ 52358 w 287970"/>
              <a:gd name="connsiteY1" fmla="*/ 143985 h 314149"/>
              <a:gd name="connsiteX2" fmla="*/ 52358 w 287970"/>
              <a:gd name="connsiteY2" fmla="*/ 183254 h 314149"/>
              <a:gd name="connsiteX3" fmla="*/ 52358 w 287970"/>
              <a:gd name="connsiteY3" fmla="*/ 222523 h 314149"/>
              <a:gd name="connsiteX4" fmla="*/ 26834 w 287970"/>
              <a:gd name="connsiteY4" fmla="*/ 222523 h 314149"/>
              <a:gd name="connsiteX5" fmla="*/ 0 w 287970"/>
              <a:gd name="connsiteY5" fmla="*/ 249363 h 314149"/>
              <a:gd name="connsiteX6" fmla="*/ 0 w 287970"/>
              <a:gd name="connsiteY6" fmla="*/ 287310 h 314149"/>
              <a:gd name="connsiteX7" fmla="*/ 26834 w 287970"/>
              <a:gd name="connsiteY7" fmla="*/ 314150 h 314149"/>
              <a:gd name="connsiteX8" fmla="*/ 64793 w 287970"/>
              <a:gd name="connsiteY8" fmla="*/ 314150 h 314149"/>
              <a:gd name="connsiteX9" fmla="*/ 91627 w 287970"/>
              <a:gd name="connsiteY9" fmla="*/ 287310 h 314149"/>
              <a:gd name="connsiteX10" fmla="*/ 91627 w 287970"/>
              <a:gd name="connsiteY10" fmla="*/ 274881 h 314149"/>
              <a:gd name="connsiteX11" fmla="*/ 91627 w 287970"/>
              <a:gd name="connsiteY11" fmla="*/ 249363 h 314149"/>
              <a:gd name="connsiteX12" fmla="*/ 91627 w 287970"/>
              <a:gd name="connsiteY12" fmla="*/ 170164 h 314149"/>
              <a:gd name="connsiteX13" fmla="*/ 248702 w 287970"/>
              <a:gd name="connsiteY13" fmla="*/ 117806 h 314149"/>
              <a:gd name="connsiteX14" fmla="*/ 248702 w 287970"/>
              <a:gd name="connsiteY14" fmla="*/ 183254 h 314149"/>
              <a:gd name="connsiteX15" fmla="*/ 223177 w 287970"/>
              <a:gd name="connsiteY15" fmla="*/ 183254 h 314149"/>
              <a:gd name="connsiteX16" fmla="*/ 196344 w 287970"/>
              <a:gd name="connsiteY16" fmla="*/ 210094 h 314149"/>
              <a:gd name="connsiteX17" fmla="*/ 196344 w 287970"/>
              <a:gd name="connsiteY17" fmla="*/ 248041 h 314149"/>
              <a:gd name="connsiteX18" fmla="*/ 223177 w 287970"/>
              <a:gd name="connsiteY18" fmla="*/ 274881 h 314149"/>
              <a:gd name="connsiteX19" fmla="*/ 261137 w 287970"/>
              <a:gd name="connsiteY19" fmla="*/ 274881 h 314149"/>
              <a:gd name="connsiteX20" fmla="*/ 287971 w 287970"/>
              <a:gd name="connsiteY20" fmla="*/ 248041 h 314149"/>
              <a:gd name="connsiteX21" fmla="*/ 287971 w 287970"/>
              <a:gd name="connsiteY21" fmla="*/ 235612 h 314149"/>
              <a:gd name="connsiteX22" fmla="*/ 287971 w 287970"/>
              <a:gd name="connsiteY22" fmla="*/ 210094 h 314149"/>
              <a:gd name="connsiteX23" fmla="*/ 287971 w 287970"/>
              <a:gd name="connsiteY23" fmla="*/ 104717 h 314149"/>
              <a:gd name="connsiteX24" fmla="*/ 287971 w 287970"/>
              <a:gd name="connsiteY24" fmla="*/ 78537 h 314149"/>
              <a:gd name="connsiteX25" fmla="*/ 287971 w 287970"/>
              <a:gd name="connsiteY25" fmla="*/ 0 h 314149"/>
              <a:gd name="connsiteX26" fmla="*/ 52358 w 287970"/>
              <a:gd name="connsiteY26" fmla="*/ 78537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87970" h="314149">
                <a:moveTo>
                  <a:pt x="52358" y="78537"/>
                </a:moveTo>
                <a:lnTo>
                  <a:pt x="52358" y="143985"/>
                </a:lnTo>
                <a:lnTo>
                  <a:pt x="52358" y="183254"/>
                </a:lnTo>
                <a:lnTo>
                  <a:pt x="52358" y="222523"/>
                </a:lnTo>
                <a:lnTo>
                  <a:pt x="26834" y="222523"/>
                </a:lnTo>
                <a:lnTo>
                  <a:pt x="0" y="249363"/>
                </a:lnTo>
                <a:lnTo>
                  <a:pt x="0" y="287310"/>
                </a:lnTo>
                <a:lnTo>
                  <a:pt x="26834" y="314150"/>
                </a:lnTo>
                <a:lnTo>
                  <a:pt x="64793" y="314150"/>
                </a:lnTo>
                <a:lnTo>
                  <a:pt x="91627" y="287310"/>
                </a:lnTo>
                <a:lnTo>
                  <a:pt x="91627" y="274881"/>
                </a:lnTo>
                <a:lnTo>
                  <a:pt x="91627" y="249363"/>
                </a:lnTo>
                <a:lnTo>
                  <a:pt x="91627" y="170164"/>
                </a:lnTo>
                <a:lnTo>
                  <a:pt x="248702" y="117806"/>
                </a:lnTo>
                <a:lnTo>
                  <a:pt x="248702" y="183254"/>
                </a:lnTo>
                <a:lnTo>
                  <a:pt x="223177" y="183254"/>
                </a:lnTo>
                <a:lnTo>
                  <a:pt x="196344" y="210094"/>
                </a:lnTo>
                <a:lnTo>
                  <a:pt x="196344" y="248041"/>
                </a:lnTo>
                <a:lnTo>
                  <a:pt x="223177" y="274881"/>
                </a:lnTo>
                <a:lnTo>
                  <a:pt x="261137" y="274881"/>
                </a:lnTo>
                <a:lnTo>
                  <a:pt x="287971" y="248041"/>
                </a:lnTo>
                <a:lnTo>
                  <a:pt x="287971" y="235612"/>
                </a:lnTo>
                <a:lnTo>
                  <a:pt x="287971" y="210094"/>
                </a:lnTo>
                <a:lnTo>
                  <a:pt x="287971" y="104717"/>
                </a:lnTo>
                <a:lnTo>
                  <a:pt x="287971" y="78537"/>
                </a:lnTo>
                <a:lnTo>
                  <a:pt x="287971" y="0"/>
                </a:lnTo>
                <a:lnTo>
                  <a:pt x="52358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335" name="Grafika 52"/>
          <p:cNvGrpSpPr/>
          <p:nvPr userDrawn="1"/>
        </p:nvGrpSpPr>
        <p:grpSpPr>
          <a:xfrm>
            <a:off x="29530929" y="261225"/>
            <a:ext cx="564944" cy="513586"/>
            <a:chOff x="9182796" y="2225226"/>
            <a:chExt cx="287970" cy="261791"/>
          </a:xfrm>
          <a:solidFill>
            <a:srgbClr val="212E39"/>
          </a:solidFill>
        </p:grpSpPr>
        <p:sp>
          <p:nvSpPr>
            <p:cNvPr id="1336" name="Dowolny kształt: kształt 1335"/>
            <p:cNvSpPr/>
            <p:nvPr/>
          </p:nvSpPr>
          <p:spPr>
            <a:xfrm>
              <a:off x="9418408" y="2382301"/>
              <a:ext cx="52358" cy="78537"/>
            </a:xfrm>
            <a:custGeom>
              <a:avLst/>
              <a:gdLst>
                <a:gd name="connsiteX0" fmla="*/ 0 w 52358"/>
                <a:gd name="connsiteY0" fmla="*/ 13090 h 78537"/>
                <a:gd name="connsiteX1" fmla="*/ 0 w 52358"/>
                <a:gd name="connsiteY1" fmla="*/ 65448 h 78537"/>
                <a:gd name="connsiteX2" fmla="*/ 52358 w 52358"/>
                <a:gd name="connsiteY2" fmla="*/ 78537 h 78537"/>
                <a:gd name="connsiteX3" fmla="*/ 52358 w 52358"/>
                <a:gd name="connsiteY3" fmla="*/ 0 h 78537"/>
                <a:gd name="connsiteX4" fmla="*/ 0 w 52358"/>
                <a:gd name="connsiteY4" fmla="*/ 1309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78537">
                  <a:moveTo>
                    <a:pt x="0" y="13090"/>
                  </a:moveTo>
                  <a:lnTo>
                    <a:pt x="0" y="65448"/>
                  </a:lnTo>
                  <a:lnTo>
                    <a:pt x="52358" y="78537"/>
                  </a:lnTo>
                  <a:lnTo>
                    <a:pt x="52358" y="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37" name="Dowolny kształt: kształt 1336"/>
            <p:cNvSpPr/>
            <p:nvPr/>
          </p:nvSpPr>
          <p:spPr>
            <a:xfrm>
              <a:off x="9182796" y="2225226"/>
              <a:ext cx="248701" cy="261791"/>
            </a:xfrm>
            <a:custGeom>
              <a:avLst/>
              <a:gdLst>
                <a:gd name="connsiteX0" fmla="*/ 248702 w 248701"/>
                <a:gd name="connsiteY0" fmla="*/ 65448 h 261791"/>
                <a:gd name="connsiteX1" fmla="*/ 183254 w 248701"/>
                <a:gd name="connsiteY1" fmla="*/ 0 h 261791"/>
                <a:gd name="connsiteX2" fmla="*/ 117806 w 248701"/>
                <a:gd name="connsiteY2" fmla="*/ 65448 h 261791"/>
                <a:gd name="connsiteX3" fmla="*/ 143985 w 248701"/>
                <a:gd name="connsiteY3" fmla="*/ 117806 h 261791"/>
                <a:gd name="connsiteX4" fmla="*/ 114469 w 248701"/>
                <a:gd name="connsiteY4" fmla="*/ 117806 h 261791"/>
                <a:gd name="connsiteX5" fmla="*/ 117806 w 248701"/>
                <a:gd name="connsiteY5" fmla="*/ 98172 h 261791"/>
                <a:gd name="connsiteX6" fmla="*/ 58903 w 248701"/>
                <a:gd name="connsiteY6" fmla="*/ 39269 h 261791"/>
                <a:gd name="connsiteX7" fmla="*/ 0 w 248701"/>
                <a:gd name="connsiteY7" fmla="*/ 98172 h 261791"/>
                <a:gd name="connsiteX8" fmla="*/ 13090 w 248701"/>
                <a:gd name="connsiteY8" fmla="*/ 135189 h 261791"/>
                <a:gd name="connsiteX9" fmla="*/ 13090 w 248701"/>
                <a:gd name="connsiteY9" fmla="*/ 261791 h 261791"/>
                <a:gd name="connsiteX10" fmla="*/ 183254 w 248701"/>
                <a:gd name="connsiteY10" fmla="*/ 261791 h 261791"/>
                <a:gd name="connsiteX11" fmla="*/ 222523 w 248701"/>
                <a:gd name="connsiteY11" fmla="*/ 222523 h 261791"/>
                <a:gd name="connsiteX12" fmla="*/ 222523 w 248701"/>
                <a:gd name="connsiteY12" fmla="*/ 117806 h 261791"/>
                <a:gd name="connsiteX13" fmla="*/ 248702 w 248701"/>
                <a:gd name="connsiteY13" fmla="*/ 65448 h 261791"/>
                <a:gd name="connsiteX14" fmla="*/ 183254 w 248701"/>
                <a:gd name="connsiteY14" fmla="*/ 39269 h 261791"/>
                <a:gd name="connsiteX15" fmla="*/ 209433 w 248701"/>
                <a:gd name="connsiteY15" fmla="*/ 65448 h 261791"/>
                <a:gd name="connsiteX16" fmla="*/ 183254 w 248701"/>
                <a:gd name="connsiteY16" fmla="*/ 91627 h 261791"/>
                <a:gd name="connsiteX17" fmla="*/ 157075 w 248701"/>
                <a:gd name="connsiteY17" fmla="*/ 65448 h 261791"/>
                <a:gd name="connsiteX18" fmla="*/ 183254 w 248701"/>
                <a:gd name="connsiteY18" fmla="*/ 39269 h 261791"/>
                <a:gd name="connsiteX19" fmla="*/ 58903 w 248701"/>
                <a:gd name="connsiteY19" fmla="*/ 78537 h 261791"/>
                <a:gd name="connsiteX20" fmla="*/ 78537 w 248701"/>
                <a:gd name="connsiteY20" fmla="*/ 98172 h 261791"/>
                <a:gd name="connsiteX21" fmla="*/ 58903 w 248701"/>
                <a:gd name="connsiteY21" fmla="*/ 117806 h 261791"/>
                <a:gd name="connsiteX22" fmla="*/ 39269 w 248701"/>
                <a:gd name="connsiteY22" fmla="*/ 98172 h 261791"/>
                <a:gd name="connsiteX23" fmla="*/ 58903 w 248701"/>
                <a:gd name="connsiteY23" fmla="*/ 78537 h 26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8701" h="261791">
                  <a:moveTo>
                    <a:pt x="248702" y="65448"/>
                  </a:moveTo>
                  <a:cubicBezTo>
                    <a:pt x="248702" y="29301"/>
                    <a:pt x="219381" y="0"/>
                    <a:pt x="183254" y="0"/>
                  </a:cubicBezTo>
                  <a:cubicBezTo>
                    <a:pt x="147127" y="0"/>
                    <a:pt x="117806" y="29301"/>
                    <a:pt x="117806" y="65448"/>
                  </a:cubicBezTo>
                  <a:cubicBezTo>
                    <a:pt x="117806" y="86856"/>
                    <a:pt x="128082" y="105868"/>
                    <a:pt x="143985" y="117806"/>
                  </a:cubicBezTo>
                  <a:lnTo>
                    <a:pt x="114469" y="117806"/>
                  </a:lnTo>
                  <a:cubicBezTo>
                    <a:pt x="116628" y="111667"/>
                    <a:pt x="117806" y="105057"/>
                    <a:pt x="117806" y="98172"/>
                  </a:cubicBezTo>
                  <a:cubicBezTo>
                    <a:pt x="117806" y="65638"/>
                    <a:pt x="91431" y="39269"/>
                    <a:pt x="58903" y="39269"/>
                  </a:cubicBezTo>
                  <a:cubicBezTo>
                    <a:pt x="26375" y="39269"/>
                    <a:pt x="0" y="65638"/>
                    <a:pt x="0" y="98172"/>
                  </a:cubicBezTo>
                  <a:cubicBezTo>
                    <a:pt x="0" y="112197"/>
                    <a:pt x="4909" y="125077"/>
                    <a:pt x="13090" y="135189"/>
                  </a:cubicBezTo>
                  <a:lnTo>
                    <a:pt x="13090" y="261791"/>
                  </a:lnTo>
                  <a:lnTo>
                    <a:pt x="183254" y="261791"/>
                  </a:lnTo>
                  <a:lnTo>
                    <a:pt x="222523" y="222523"/>
                  </a:lnTo>
                  <a:lnTo>
                    <a:pt x="222523" y="117806"/>
                  </a:lnTo>
                  <a:cubicBezTo>
                    <a:pt x="238426" y="105868"/>
                    <a:pt x="248702" y="86856"/>
                    <a:pt x="248702" y="65448"/>
                  </a:cubicBezTo>
                  <a:close/>
                  <a:moveTo>
                    <a:pt x="183254" y="39269"/>
                  </a:moveTo>
                  <a:cubicBezTo>
                    <a:pt x="197718" y="39269"/>
                    <a:pt x="209433" y="50990"/>
                    <a:pt x="209433" y="65448"/>
                  </a:cubicBezTo>
                  <a:cubicBezTo>
                    <a:pt x="209433" y="79905"/>
                    <a:pt x="197718" y="91627"/>
                    <a:pt x="183254" y="91627"/>
                  </a:cubicBezTo>
                  <a:cubicBezTo>
                    <a:pt x="168790" y="91627"/>
                    <a:pt x="157075" y="79905"/>
                    <a:pt x="157075" y="65448"/>
                  </a:cubicBezTo>
                  <a:cubicBezTo>
                    <a:pt x="157075" y="50990"/>
                    <a:pt x="168790" y="39269"/>
                    <a:pt x="183254" y="39269"/>
                  </a:cubicBezTo>
                  <a:close/>
                  <a:moveTo>
                    <a:pt x="58903" y="78537"/>
                  </a:moveTo>
                  <a:cubicBezTo>
                    <a:pt x="69767" y="78537"/>
                    <a:pt x="78537" y="87327"/>
                    <a:pt x="78537" y="98172"/>
                  </a:cubicBezTo>
                  <a:cubicBezTo>
                    <a:pt x="78537" y="109017"/>
                    <a:pt x="69767" y="117806"/>
                    <a:pt x="58903" y="117806"/>
                  </a:cubicBezTo>
                  <a:cubicBezTo>
                    <a:pt x="48039" y="117806"/>
                    <a:pt x="39269" y="109017"/>
                    <a:pt x="39269" y="98172"/>
                  </a:cubicBezTo>
                  <a:cubicBezTo>
                    <a:pt x="39269" y="87327"/>
                    <a:pt x="48039" y="78537"/>
                    <a:pt x="58903" y="78537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38" name="Grafika 52"/>
          <p:cNvGrpSpPr/>
          <p:nvPr userDrawn="1"/>
        </p:nvGrpSpPr>
        <p:grpSpPr>
          <a:xfrm>
            <a:off x="30866253" y="389622"/>
            <a:ext cx="590624" cy="410855"/>
            <a:chOff x="9863453" y="2290674"/>
            <a:chExt cx="301060" cy="209426"/>
          </a:xfrm>
          <a:solidFill>
            <a:srgbClr val="212E39"/>
          </a:solidFill>
        </p:grpSpPr>
        <p:sp>
          <p:nvSpPr>
            <p:cNvPr id="1339" name="Dowolny kształt: kształt 1338"/>
            <p:cNvSpPr/>
            <p:nvPr/>
          </p:nvSpPr>
          <p:spPr>
            <a:xfrm>
              <a:off x="9863453" y="2290674"/>
              <a:ext cx="301060" cy="209426"/>
            </a:xfrm>
            <a:custGeom>
              <a:avLst/>
              <a:gdLst>
                <a:gd name="connsiteX0" fmla="*/ 235612 w 301060"/>
                <a:gd name="connsiteY0" fmla="*/ 39269 h 209426"/>
                <a:gd name="connsiteX1" fmla="*/ 209433 w 301060"/>
                <a:gd name="connsiteY1" fmla="*/ 0 h 209426"/>
                <a:gd name="connsiteX2" fmla="*/ 130896 w 301060"/>
                <a:gd name="connsiteY2" fmla="*/ 0 h 209426"/>
                <a:gd name="connsiteX3" fmla="*/ 104717 w 301060"/>
                <a:gd name="connsiteY3" fmla="*/ 39269 h 209426"/>
                <a:gd name="connsiteX4" fmla="*/ 0 w 301060"/>
                <a:gd name="connsiteY4" fmla="*/ 39269 h 209426"/>
                <a:gd name="connsiteX5" fmla="*/ 0 w 301060"/>
                <a:gd name="connsiteY5" fmla="*/ 183254 h 209426"/>
                <a:gd name="connsiteX6" fmla="*/ 91627 w 301060"/>
                <a:gd name="connsiteY6" fmla="*/ 183254 h 209426"/>
                <a:gd name="connsiteX7" fmla="*/ 78537 w 301060"/>
                <a:gd name="connsiteY7" fmla="*/ 157075 h 209426"/>
                <a:gd name="connsiteX8" fmla="*/ 26179 w 301060"/>
                <a:gd name="connsiteY8" fmla="*/ 157075 h 209426"/>
                <a:gd name="connsiteX9" fmla="*/ 26179 w 301060"/>
                <a:gd name="connsiteY9" fmla="*/ 65448 h 209426"/>
                <a:gd name="connsiteX10" fmla="*/ 118723 w 301060"/>
                <a:gd name="connsiteY10" fmla="*/ 65448 h 209426"/>
                <a:gd name="connsiteX11" fmla="*/ 130896 w 301060"/>
                <a:gd name="connsiteY11" fmla="*/ 47181 h 209426"/>
                <a:gd name="connsiteX12" fmla="*/ 130896 w 301060"/>
                <a:gd name="connsiteY12" fmla="*/ 62863 h 209426"/>
                <a:gd name="connsiteX13" fmla="*/ 91627 w 301060"/>
                <a:gd name="connsiteY13" fmla="*/ 130889 h 209426"/>
                <a:gd name="connsiteX14" fmla="*/ 170164 w 301060"/>
                <a:gd name="connsiteY14" fmla="*/ 209427 h 209426"/>
                <a:gd name="connsiteX15" fmla="*/ 248702 w 301060"/>
                <a:gd name="connsiteY15" fmla="*/ 130889 h 209426"/>
                <a:gd name="connsiteX16" fmla="*/ 209433 w 301060"/>
                <a:gd name="connsiteY16" fmla="*/ 62863 h 209426"/>
                <a:gd name="connsiteX17" fmla="*/ 209433 w 301060"/>
                <a:gd name="connsiteY17" fmla="*/ 47188 h 209426"/>
                <a:gd name="connsiteX18" fmla="*/ 221606 w 301060"/>
                <a:gd name="connsiteY18" fmla="*/ 65441 h 209426"/>
                <a:gd name="connsiteX19" fmla="*/ 274881 w 301060"/>
                <a:gd name="connsiteY19" fmla="*/ 65441 h 209426"/>
                <a:gd name="connsiteX20" fmla="*/ 274881 w 301060"/>
                <a:gd name="connsiteY20" fmla="*/ 157068 h 209426"/>
                <a:gd name="connsiteX21" fmla="*/ 261791 w 301060"/>
                <a:gd name="connsiteY21" fmla="*/ 157068 h 209426"/>
                <a:gd name="connsiteX22" fmla="*/ 248702 w 301060"/>
                <a:gd name="connsiteY22" fmla="*/ 183247 h 209426"/>
                <a:gd name="connsiteX23" fmla="*/ 301060 w 301060"/>
                <a:gd name="connsiteY23" fmla="*/ 183247 h 209426"/>
                <a:gd name="connsiteX24" fmla="*/ 301060 w 301060"/>
                <a:gd name="connsiteY24" fmla="*/ 39262 h 209426"/>
                <a:gd name="connsiteX25" fmla="*/ 235612 w 301060"/>
                <a:gd name="connsiteY25" fmla="*/ 39262 h 209426"/>
                <a:gd name="connsiteX26" fmla="*/ 157075 w 301060"/>
                <a:gd name="connsiteY26" fmla="*/ 39269 h 209426"/>
                <a:gd name="connsiteX27" fmla="*/ 183254 w 301060"/>
                <a:gd name="connsiteY27" fmla="*/ 39269 h 209426"/>
                <a:gd name="connsiteX28" fmla="*/ 183254 w 301060"/>
                <a:gd name="connsiteY28" fmla="*/ 52358 h 209426"/>
                <a:gd name="connsiteX29" fmla="*/ 157075 w 301060"/>
                <a:gd name="connsiteY29" fmla="*/ 52358 h 209426"/>
                <a:gd name="connsiteX30" fmla="*/ 157075 w 301060"/>
                <a:gd name="connsiteY30" fmla="*/ 39269 h 209426"/>
                <a:gd name="connsiteX31" fmla="*/ 222523 w 301060"/>
                <a:gd name="connsiteY31" fmla="*/ 130896 h 209426"/>
                <a:gd name="connsiteX32" fmla="*/ 170164 w 301060"/>
                <a:gd name="connsiteY32" fmla="*/ 183254 h 209426"/>
                <a:gd name="connsiteX33" fmla="*/ 117806 w 301060"/>
                <a:gd name="connsiteY33" fmla="*/ 130896 h 209426"/>
                <a:gd name="connsiteX34" fmla="*/ 170164 w 301060"/>
                <a:gd name="connsiteY34" fmla="*/ 78537 h 209426"/>
                <a:gd name="connsiteX35" fmla="*/ 222523 w 301060"/>
                <a:gd name="connsiteY35" fmla="*/ 130896 h 20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01060" h="209426">
                  <a:moveTo>
                    <a:pt x="235612" y="39269"/>
                  </a:moveTo>
                  <a:lnTo>
                    <a:pt x="209433" y="0"/>
                  </a:lnTo>
                  <a:lnTo>
                    <a:pt x="130896" y="0"/>
                  </a:lnTo>
                  <a:lnTo>
                    <a:pt x="104717" y="39269"/>
                  </a:lnTo>
                  <a:lnTo>
                    <a:pt x="0" y="39269"/>
                  </a:lnTo>
                  <a:lnTo>
                    <a:pt x="0" y="183254"/>
                  </a:lnTo>
                  <a:lnTo>
                    <a:pt x="91627" y="183254"/>
                  </a:lnTo>
                  <a:lnTo>
                    <a:pt x="78537" y="157075"/>
                  </a:lnTo>
                  <a:lnTo>
                    <a:pt x="26179" y="157075"/>
                  </a:lnTo>
                  <a:lnTo>
                    <a:pt x="26179" y="65448"/>
                  </a:lnTo>
                  <a:lnTo>
                    <a:pt x="118723" y="65448"/>
                  </a:lnTo>
                  <a:lnTo>
                    <a:pt x="130896" y="47181"/>
                  </a:lnTo>
                  <a:lnTo>
                    <a:pt x="130896" y="62863"/>
                  </a:lnTo>
                  <a:cubicBezTo>
                    <a:pt x="107400" y="76443"/>
                    <a:pt x="91627" y="101824"/>
                    <a:pt x="91627" y="130889"/>
                  </a:cubicBezTo>
                  <a:cubicBezTo>
                    <a:pt x="91627" y="174261"/>
                    <a:pt x="126773" y="209427"/>
                    <a:pt x="170164" y="209427"/>
                  </a:cubicBezTo>
                  <a:cubicBezTo>
                    <a:pt x="213556" y="209427"/>
                    <a:pt x="248702" y="174261"/>
                    <a:pt x="248702" y="130889"/>
                  </a:cubicBezTo>
                  <a:cubicBezTo>
                    <a:pt x="248702" y="101817"/>
                    <a:pt x="232929" y="76443"/>
                    <a:pt x="209433" y="62863"/>
                  </a:cubicBezTo>
                  <a:lnTo>
                    <a:pt x="209433" y="47188"/>
                  </a:lnTo>
                  <a:lnTo>
                    <a:pt x="221606" y="65441"/>
                  </a:lnTo>
                  <a:lnTo>
                    <a:pt x="274881" y="65441"/>
                  </a:lnTo>
                  <a:lnTo>
                    <a:pt x="274881" y="157068"/>
                  </a:lnTo>
                  <a:lnTo>
                    <a:pt x="261791" y="157068"/>
                  </a:lnTo>
                  <a:lnTo>
                    <a:pt x="248702" y="183247"/>
                  </a:lnTo>
                  <a:lnTo>
                    <a:pt x="301060" y="183247"/>
                  </a:lnTo>
                  <a:lnTo>
                    <a:pt x="301060" y="39262"/>
                  </a:lnTo>
                  <a:lnTo>
                    <a:pt x="235612" y="39262"/>
                  </a:lnTo>
                  <a:close/>
                  <a:moveTo>
                    <a:pt x="157075" y="39269"/>
                  </a:moveTo>
                  <a:lnTo>
                    <a:pt x="183254" y="39269"/>
                  </a:lnTo>
                  <a:lnTo>
                    <a:pt x="183254" y="52358"/>
                  </a:lnTo>
                  <a:lnTo>
                    <a:pt x="157075" y="52358"/>
                  </a:lnTo>
                  <a:lnTo>
                    <a:pt x="157075" y="39269"/>
                  </a:lnTo>
                  <a:close/>
                  <a:moveTo>
                    <a:pt x="222523" y="130896"/>
                  </a:moveTo>
                  <a:cubicBezTo>
                    <a:pt x="222523" y="159811"/>
                    <a:pt x="199093" y="183254"/>
                    <a:pt x="170164" y="183254"/>
                  </a:cubicBezTo>
                  <a:cubicBezTo>
                    <a:pt x="141236" y="183254"/>
                    <a:pt x="117806" y="159811"/>
                    <a:pt x="117806" y="130896"/>
                  </a:cubicBezTo>
                  <a:cubicBezTo>
                    <a:pt x="117806" y="101981"/>
                    <a:pt x="141236" y="78537"/>
                    <a:pt x="170164" y="78537"/>
                  </a:cubicBezTo>
                  <a:cubicBezTo>
                    <a:pt x="199093" y="78537"/>
                    <a:pt x="222523" y="101981"/>
                    <a:pt x="222523" y="13089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40" name="Dowolny kształt: kształt 1339"/>
            <p:cNvSpPr/>
            <p:nvPr/>
          </p:nvSpPr>
          <p:spPr>
            <a:xfrm>
              <a:off x="9902722" y="2303764"/>
              <a:ext cx="39268" cy="13089"/>
            </a:xfrm>
            <a:custGeom>
              <a:avLst/>
              <a:gdLst>
                <a:gd name="connsiteX0" fmla="*/ 0 w 39268"/>
                <a:gd name="connsiteY0" fmla="*/ 0 h 13089"/>
                <a:gd name="connsiteX1" fmla="*/ 39269 w 39268"/>
                <a:gd name="connsiteY1" fmla="*/ 0 h 13089"/>
                <a:gd name="connsiteX2" fmla="*/ 39269 w 39268"/>
                <a:gd name="connsiteY2" fmla="*/ 13090 h 13089"/>
                <a:gd name="connsiteX3" fmla="*/ 0 w 3926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68" h="13089">
                  <a:moveTo>
                    <a:pt x="0" y="0"/>
                  </a:moveTo>
                  <a:lnTo>
                    <a:pt x="39269" y="0"/>
                  </a:lnTo>
                  <a:lnTo>
                    <a:pt x="39269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41" name="Grafika 52"/>
          <p:cNvGrpSpPr/>
          <p:nvPr userDrawn="1"/>
        </p:nvGrpSpPr>
        <p:grpSpPr>
          <a:xfrm>
            <a:off x="30224270" y="363944"/>
            <a:ext cx="539264" cy="410869"/>
            <a:chOff x="9536214" y="2277585"/>
            <a:chExt cx="274880" cy="209433"/>
          </a:xfrm>
          <a:solidFill>
            <a:srgbClr val="212E39"/>
          </a:solidFill>
        </p:grpSpPr>
        <p:sp>
          <p:nvSpPr>
            <p:cNvPr id="1342" name="Dowolny kształt: kształt 1341"/>
            <p:cNvSpPr/>
            <p:nvPr/>
          </p:nvSpPr>
          <p:spPr>
            <a:xfrm>
              <a:off x="9758737" y="2382301"/>
              <a:ext cx="52358" cy="78537"/>
            </a:xfrm>
            <a:custGeom>
              <a:avLst/>
              <a:gdLst>
                <a:gd name="connsiteX0" fmla="*/ 0 w 52358"/>
                <a:gd name="connsiteY0" fmla="*/ 13090 h 78537"/>
                <a:gd name="connsiteX1" fmla="*/ 0 w 52358"/>
                <a:gd name="connsiteY1" fmla="*/ 65448 h 78537"/>
                <a:gd name="connsiteX2" fmla="*/ 52358 w 52358"/>
                <a:gd name="connsiteY2" fmla="*/ 78537 h 78537"/>
                <a:gd name="connsiteX3" fmla="*/ 52358 w 52358"/>
                <a:gd name="connsiteY3" fmla="*/ 0 h 78537"/>
                <a:gd name="connsiteX4" fmla="*/ 0 w 52358"/>
                <a:gd name="connsiteY4" fmla="*/ 1309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78537">
                  <a:moveTo>
                    <a:pt x="0" y="13090"/>
                  </a:moveTo>
                  <a:lnTo>
                    <a:pt x="0" y="65448"/>
                  </a:lnTo>
                  <a:lnTo>
                    <a:pt x="52358" y="78537"/>
                  </a:lnTo>
                  <a:lnTo>
                    <a:pt x="52358" y="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43" name="Dowolny kształt: kształt 1342"/>
            <p:cNvSpPr/>
            <p:nvPr/>
          </p:nvSpPr>
          <p:spPr>
            <a:xfrm>
              <a:off x="9536214" y="2277585"/>
              <a:ext cx="248701" cy="209433"/>
            </a:xfrm>
            <a:custGeom>
              <a:avLst/>
              <a:gdLst>
                <a:gd name="connsiteX0" fmla="*/ 157075 w 248701"/>
                <a:gd name="connsiteY0" fmla="*/ 39269 h 209433"/>
                <a:gd name="connsiteX1" fmla="*/ 248702 w 248701"/>
                <a:gd name="connsiteY1" fmla="*/ 39269 h 209433"/>
                <a:gd name="connsiteX2" fmla="*/ 248702 w 248701"/>
                <a:gd name="connsiteY2" fmla="*/ 13090 h 209433"/>
                <a:gd name="connsiteX3" fmla="*/ 157075 w 248701"/>
                <a:gd name="connsiteY3" fmla="*/ 0 h 209433"/>
                <a:gd name="connsiteX4" fmla="*/ 157075 w 248701"/>
                <a:gd name="connsiteY4" fmla="*/ 13090 h 209433"/>
                <a:gd name="connsiteX5" fmla="*/ 26179 w 248701"/>
                <a:gd name="connsiteY5" fmla="*/ 13090 h 209433"/>
                <a:gd name="connsiteX6" fmla="*/ 26179 w 248701"/>
                <a:gd name="connsiteY6" fmla="*/ 65448 h 209433"/>
                <a:gd name="connsiteX7" fmla="*/ 13090 w 248701"/>
                <a:gd name="connsiteY7" fmla="*/ 65448 h 209433"/>
                <a:gd name="connsiteX8" fmla="*/ 15904 w 248701"/>
                <a:gd name="connsiteY8" fmla="*/ 96752 h 209433"/>
                <a:gd name="connsiteX9" fmla="*/ 0 w 248701"/>
                <a:gd name="connsiteY9" fmla="*/ 104717 h 209433"/>
                <a:gd name="connsiteX10" fmla="*/ 0 w 248701"/>
                <a:gd name="connsiteY10" fmla="*/ 209433 h 209433"/>
                <a:gd name="connsiteX11" fmla="*/ 170164 w 248701"/>
                <a:gd name="connsiteY11" fmla="*/ 209433 h 209433"/>
                <a:gd name="connsiteX12" fmla="*/ 209433 w 248701"/>
                <a:gd name="connsiteY12" fmla="*/ 170164 h 209433"/>
                <a:gd name="connsiteX13" fmla="*/ 209433 w 248701"/>
                <a:gd name="connsiteY13" fmla="*/ 65448 h 209433"/>
                <a:gd name="connsiteX14" fmla="*/ 157075 w 248701"/>
                <a:gd name="connsiteY14" fmla="*/ 65448 h 209433"/>
                <a:gd name="connsiteX15" fmla="*/ 157075 w 248701"/>
                <a:gd name="connsiteY15" fmla="*/ 39269 h 209433"/>
                <a:gd name="connsiteX16" fmla="*/ 52358 w 248701"/>
                <a:gd name="connsiteY16" fmla="*/ 39269 h 209433"/>
                <a:gd name="connsiteX17" fmla="*/ 130896 w 248701"/>
                <a:gd name="connsiteY17" fmla="*/ 39269 h 209433"/>
                <a:gd name="connsiteX18" fmla="*/ 130896 w 248701"/>
                <a:gd name="connsiteY18" fmla="*/ 65448 h 209433"/>
                <a:gd name="connsiteX19" fmla="*/ 52358 w 248701"/>
                <a:gd name="connsiteY19" fmla="*/ 65448 h 209433"/>
                <a:gd name="connsiteX20" fmla="*/ 52358 w 248701"/>
                <a:gd name="connsiteY20" fmla="*/ 39269 h 209433"/>
                <a:gd name="connsiteX21" fmla="*/ 78537 w 248701"/>
                <a:gd name="connsiteY21" fmla="*/ 183254 h 209433"/>
                <a:gd name="connsiteX22" fmla="*/ 39269 w 248701"/>
                <a:gd name="connsiteY22" fmla="*/ 183254 h 209433"/>
                <a:gd name="connsiteX23" fmla="*/ 39269 w 248701"/>
                <a:gd name="connsiteY23" fmla="*/ 104717 h 209433"/>
                <a:gd name="connsiteX24" fmla="*/ 78537 w 248701"/>
                <a:gd name="connsiteY24" fmla="*/ 104717 h 209433"/>
                <a:gd name="connsiteX25" fmla="*/ 78537 w 248701"/>
                <a:gd name="connsiteY25" fmla="*/ 183254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8701" h="209433">
                  <a:moveTo>
                    <a:pt x="157075" y="39269"/>
                  </a:moveTo>
                  <a:lnTo>
                    <a:pt x="248702" y="39269"/>
                  </a:lnTo>
                  <a:lnTo>
                    <a:pt x="248702" y="13090"/>
                  </a:lnTo>
                  <a:lnTo>
                    <a:pt x="157075" y="0"/>
                  </a:lnTo>
                  <a:lnTo>
                    <a:pt x="157075" y="13090"/>
                  </a:lnTo>
                  <a:lnTo>
                    <a:pt x="26179" y="13090"/>
                  </a:lnTo>
                  <a:lnTo>
                    <a:pt x="26179" y="65448"/>
                  </a:lnTo>
                  <a:lnTo>
                    <a:pt x="13090" y="65448"/>
                  </a:lnTo>
                  <a:lnTo>
                    <a:pt x="15904" y="96752"/>
                  </a:lnTo>
                  <a:lnTo>
                    <a:pt x="0" y="104717"/>
                  </a:lnTo>
                  <a:lnTo>
                    <a:pt x="0" y="209433"/>
                  </a:lnTo>
                  <a:lnTo>
                    <a:pt x="170164" y="209433"/>
                  </a:lnTo>
                  <a:lnTo>
                    <a:pt x="209433" y="170164"/>
                  </a:lnTo>
                  <a:lnTo>
                    <a:pt x="209433" y="65448"/>
                  </a:lnTo>
                  <a:lnTo>
                    <a:pt x="157075" y="65448"/>
                  </a:lnTo>
                  <a:lnTo>
                    <a:pt x="157075" y="39269"/>
                  </a:lnTo>
                  <a:close/>
                  <a:moveTo>
                    <a:pt x="52358" y="39269"/>
                  </a:moveTo>
                  <a:lnTo>
                    <a:pt x="130896" y="39269"/>
                  </a:lnTo>
                  <a:lnTo>
                    <a:pt x="130896" y="65448"/>
                  </a:lnTo>
                  <a:lnTo>
                    <a:pt x="52358" y="65448"/>
                  </a:lnTo>
                  <a:lnTo>
                    <a:pt x="52358" y="39269"/>
                  </a:lnTo>
                  <a:close/>
                  <a:moveTo>
                    <a:pt x="78537" y="183254"/>
                  </a:moveTo>
                  <a:lnTo>
                    <a:pt x="39269" y="183254"/>
                  </a:lnTo>
                  <a:lnTo>
                    <a:pt x="39269" y="104717"/>
                  </a:lnTo>
                  <a:lnTo>
                    <a:pt x="78537" y="104717"/>
                  </a:lnTo>
                  <a:lnTo>
                    <a:pt x="78537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44" name="Grafika 52"/>
          <p:cNvGrpSpPr/>
          <p:nvPr userDrawn="1"/>
        </p:nvGrpSpPr>
        <p:grpSpPr>
          <a:xfrm>
            <a:off x="31508237" y="209867"/>
            <a:ext cx="616302" cy="590624"/>
            <a:chOff x="10190693" y="2199047"/>
            <a:chExt cx="314149" cy="301060"/>
          </a:xfrm>
          <a:solidFill>
            <a:srgbClr val="212E39"/>
          </a:solidFill>
        </p:grpSpPr>
        <p:sp>
          <p:nvSpPr>
            <p:cNvPr id="1345" name="Dowolny kształt: kształt 1344"/>
            <p:cNvSpPr/>
            <p:nvPr/>
          </p:nvSpPr>
          <p:spPr>
            <a:xfrm>
              <a:off x="10190693" y="2199047"/>
              <a:ext cx="314149" cy="260953"/>
            </a:xfrm>
            <a:custGeom>
              <a:avLst/>
              <a:gdLst>
                <a:gd name="connsiteX0" fmla="*/ 274881 w 314149"/>
                <a:gd name="connsiteY0" fmla="*/ 260954 h 260953"/>
                <a:gd name="connsiteX1" fmla="*/ 314150 w 314149"/>
                <a:gd name="connsiteY1" fmla="*/ 157075 h 260953"/>
                <a:gd name="connsiteX2" fmla="*/ 157075 w 314149"/>
                <a:gd name="connsiteY2" fmla="*/ 0 h 260953"/>
                <a:gd name="connsiteX3" fmla="*/ 0 w 314149"/>
                <a:gd name="connsiteY3" fmla="*/ 157075 h 260953"/>
                <a:gd name="connsiteX4" fmla="*/ 39269 w 314149"/>
                <a:gd name="connsiteY4" fmla="*/ 260954 h 260953"/>
                <a:gd name="connsiteX5" fmla="*/ 39269 w 314149"/>
                <a:gd name="connsiteY5" fmla="*/ 214263 h 260953"/>
                <a:gd name="connsiteX6" fmla="*/ 26179 w 314149"/>
                <a:gd name="connsiteY6" fmla="*/ 157075 h 260953"/>
                <a:gd name="connsiteX7" fmla="*/ 64531 w 314149"/>
                <a:gd name="connsiteY7" fmla="*/ 64519 h 260953"/>
                <a:gd name="connsiteX8" fmla="*/ 157075 w 314149"/>
                <a:gd name="connsiteY8" fmla="*/ 26179 h 260953"/>
                <a:gd name="connsiteX9" fmla="*/ 249618 w 314149"/>
                <a:gd name="connsiteY9" fmla="*/ 64519 h 260953"/>
                <a:gd name="connsiteX10" fmla="*/ 287971 w 314149"/>
                <a:gd name="connsiteY10" fmla="*/ 157075 h 260953"/>
                <a:gd name="connsiteX11" fmla="*/ 274881 w 314149"/>
                <a:gd name="connsiteY11" fmla="*/ 214263 h 260953"/>
                <a:gd name="connsiteX12" fmla="*/ 274881 w 314149"/>
                <a:gd name="connsiteY12" fmla="*/ 260954 h 26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149" h="260953">
                  <a:moveTo>
                    <a:pt x="274881" y="260954"/>
                  </a:moveTo>
                  <a:cubicBezTo>
                    <a:pt x="299293" y="233263"/>
                    <a:pt x="314150" y="196906"/>
                    <a:pt x="314150" y="157075"/>
                  </a:cubicBezTo>
                  <a:cubicBezTo>
                    <a:pt x="314150" y="70324"/>
                    <a:pt x="243793" y="0"/>
                    <a:pt x="157075" y="0"/>
                  </a:cubicBezTo>
                  <a:cubicBezTo>
                    <a:pt x="70356" y="0"/>
                    <a:pt x="0" y="70324"/>
                    <a:pt x="0" y="157075"/>
                  </a:cubicBezTo>
                  <a:cubicBezTo>
                    <a:pt x="0" y="196906"/>
                    <a:pt x="14857" y="233269"/>
                    <a:pt x="39269" y="260954"/>
                  </a:cubicBezTo>
                  <a:lnTo>
                    <a:pt x="39269" y="214263"/>
                  </a:lnTo>
                  <a:cubicBezTo>
                    <a:pt x="30695" y="196664"/>
                    <a:pt x="26179" y="177220"/>
                    <a:pt x="26179" y="157075"/>
                  </a:cubicBezTo>
                  <a:cubicBezTo>
                    <a:pt x="26179" y="122113"/>
                    <a:pt x="39792" y="89238"/>
                    <a:pt x="64531" y="64519"/>
                  </a:cubicBezTo>
                  <a:cubicBezTo>
                    <a:pt x="89271" y="39799"/>
                    <a:pt x="122125" y="26179"/>
                    <a:pt x="157075" y="26179"/>
                  </a:cubicBezTo>
                  <a:cubicBezTo>
                    <a:pt x="192024" y="26179"/>
                    <a:pt x="224944" y="39792"/>
                    <a:pt x="249618" y="64519"/>
                  </a:cubicBezTo>
                  <a:cubicBezTo>
                    <a:pt x="274358" y="89238"/>
                    <a:pt x="287971" y="122113"/>
                    <a:pt x="287971" y="157075"/>
                  </a:cubicBezTo>
                  <a:cubicBezTo>
                    <a:pt x="287971" y="177220"/>
                    <a:pt x="283454" y="196664"/>
                    <a:pt x="274881" y="214263"/>
                  </a:cubicBezTo>
                  <a:lnTo>
                    <a:pt x="274881" y="2609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46" name="Dowolny kształt: kształt 1345"/>
            <p:cNvSpPr/>
            <p:nvPr/>
          </p:nvSpPr>
          <p:spPr>
            <a:xfrm>
              <a:off x="10243051" y="2369212"/>
              <a:ext cx="65447" cy="130895"/>
            </a:xfrm>
            <a:custGeom>
              <a:avLst/>
              <a:gdLst>
                <a:gd name="connsiteX0" fmla="*/ 39269 w 65447"/>
                <a:gd name="connsiteY0" fmla="*/ 0 h 130895"/>
                <a:gd name="connsiteX1" fmla="*/ 13090 w 65447"/>
                <a:gd name="connsiteY1" fmla="*/ 0 h 130895"/>
                <a:gd name="connsiteX2" fmla="*/ 13090 w 65447"/>
                <a:gd name="connsiteY2" fmla="*/ 13090 h 130895"/>
                <a:gd name="connsiteX3" fmla="*/ 0 w 65447"/>
                <a:gd name="connsiteY3" fmla="*/ 13090 h 130895"/>
                <a:gd name="connsiteX4" fmla="*/ 0 w 65447"/>
                <a:gd name="connsiteY4" fmla="*/ 117806 h 130895"/>
                <a:gd name="connsiteX5" fmla="*/ 13090 w 65447"/>
                <a:gd name="connsiteY5" fmla="*/ 117806 h 130895"/>
                <a:gd name="connsiteX6" fmla="*/ 13090 w 65447"/>
                <a:gd name="connsiteY6" fmla="*/ 130896 h 130895"/>
                <a:gd name="connsiteX7" fmla="*/ 52358 w 65447"/>
                <a:gd name="connsiteY7" fmla="*/ 130896 h 130895"/>
                <a:gd name="connsiteX8" fmla="*/ 65448 w 65447"/>
                <a:gd name="connsiteY8" fmla="*/ 117806 h 130895"/>
                <a:gd name="connsiteX9" fmla="*/ 65448 w 65447"/>
                <a:gd name="connsiteY9" fmla="*/ 26179 h 130895"/>
                <a:gd name="connsiteX10" fmla="*/ 39269 w 65447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47" h="130895">
                  <a:moveTo>
                    <a:pt x="39269" y="0"/>
                  </a:moveTo>
                  <a:lnTo>
                    <a:pt x="13090" y="0"/>
                  </a:lnTo>
                  <a:lnTo>
                    <a:pt x="13090" y="13090"/>
                  </a:lnTo>
                  <a:lnTo>
                    <a:pt x="0" y="13090"/>
                  </a:lnTo>
                  <a:lnTo>
                    <a:pt x="0" y="117806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52358" y="130896"/>
                  </a:lnTo>
                  <a:lnTo>
                    <a:pt x="65448" y="117806"/>
                  </a:lnTo>
                  <a:lnTo>
                    <a:pt x="65448" y="26179"/>
                  </a:lnTo>
                  <a:lnTo>
                    <a:pt x="3926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47" name="Dowolny kształt: kształt 1346"/>
            <p:cNvSpPr/>
            <p:nvPr/>
          </p:nvSpPr>
          <p:spPr>
            <a:xfrm>
              <a:off x="10387036" y="2369212"/>
              <a:ext cx="65447" cy="130895"/>
            </a:xfrm>
            <a:custGeom>
              <a:avLst/>
              <a:gdLst>
                <a:gd name="connsiteX0" fmla="*/ 52358 w 65447"/>
                <a:gd name="connsiteY0" fmla="*/ 0 h 130895"/>
                <a:gd name="connsiteX1" fmla="*/ 26179 w 65447"/>
                <a:gd name="connsiteY1" fmla="*/ 0 h 130895"/>
                <a:gd name="connsiteX2" fmla="*/ 0 w 65447"/>
                <a:gd name="connsiteY2" fmla="*/ 26179 h 130895"/>
                <a:gd name="connsiteX3" fmla="*/ 0 w 65447"/>
                <a:gd name="connsiteY3" fmla="*/ 117806 h 130895"/>
                <a:gd name="connsiteX4" fmla="*/ 13090 w 65447"/>
                <a:gd name="connsiteY4" fmla="*/ 130896 h 130895"/>
                <a:gd name="connsiteX5" fmla="*/ 52358 w 65447"/>
                <a:gd name="connsiteY5" fmla="*/ 130896 h 130895"/>
                <a:gd name="connsiteX6" fmla="*/ 52358 w 65447"/>
                <a:gd name="connsiteY6" fmla="*/ 117806 h 130895"/>
                <a:gd name="connsiteX7" fmla="*/ 65448 w 65447"/>
                <a:gd name="connsiteY7" fmla="*/ 117806 h 130895"/>
                <a:gd name="connsiteX8" fmla="*/ 65448 w 65447"/>
                <a:gd name="connsiteY8" fmla="*/ 13090 h 130895"/>
                <a:gd name="connsiteX9" fmla="*/ 52358 w 65447"/>
                <a:gd name="connsiteY9" fmla="*/ 13090 h 130895"/>
                <a:gd name="connsiteX10" fmla="*/ 52358 w 65447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47" h="130895">
                  <a:moveTo>
                    <a:pt x="52358" y="0"/>
                  </a:moveTo>
                  <a:lnTo>
                    <a:pt x="26179" y="0"/>
                  </a:lnTo>
                  <a:lnTo>
                    <a:pt x="0" y="26179"/>
                  </a:lnTo>
                  <a:lnTo>
                    <a:pt x="0" y="117806"/>
                  </a:lnTo>
                  <a:lnTo>
                    <a:pt x="13090" y="130896"/>
                  </a:lnTo>
                  <a:lnTo>
                    <a:pt x="52358" y="130896"/>
                  </a:lnTo>
                  <a:lnTo>
                    <a:pt x="52358" y="117806"/>
                  </a:lnTo>
                  <a:lnTo>
                    <a:pt x="65448" y="117806"/>
                  </a:lnTo>
                  <a:lnTo>
                    <a:pt x="65448" y="13090"/>
                  </a:lnTo>
                  <a:lnTo>
                    <a:pt x="52358" y="13090"/>
                  </a:lnTo>
                  <a:lnTo>
                    <a:pt x="5235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48" name="Grafika 52"/>
          <p:cNvGrpSpPr/>
          <p:nvPr userDrawn="1"/>
        </p:nvGrpSpPr>
        <p:grpSpPr>
          <a:xfrm>
            <a:off x="29516420" y="877530"/>
            <a:ext cx="579454" cy="616302"/>
            <a:chOff x="9175400" y="2539376"/>
            <a:chExt cx="295366" cy="314149"/>
          </a:xfrm>
          <a:solidFill>
            <a:srgbClr val="212E39"/>
          </a:solidFill>
        </p:grpSpPr>
        <p:sp>
          <p:nvSpPr>
            <p:cNvPr id="1349" name="Dowolny kształt: kształt 1348"/>
            <p:cNvSpPr/>
            <p:nvPr/>
          </p:nvSpPr>
          <p:spPr>
            <a:xfrm>
              <a:off x="9175400" y="2539376"/>
              <a:ext cx="295366" cy="314149"/>
            </a:xfrm>
            <a:custGeom>
              <a:avLst/>
              <a:gdLst>
                <a:gd name="connsiteX0" fmla="*/ 134233 w 295366"/>
                <a:gd name="connsiteY0" fmla="*/ 104717 h 314149"/>
                <a:gd name="connsiteX1" fmla="*/ 288494 w 295366"/>
                <a:gd name="connsiteY1" fmla="*/ 49276 h 314149"/>
                <a:gd name="connsiteX2" fmla="*/ 270823 w 295366"/>
                <a:gd name="connsiteY2" fmla="*/ 0 h 314149"/>
                <a:gd name="connsiteX3" fmla="*/ 0 w 295366"/>
                <a:gd name="connsiteY3" fmla="*/ 97295 h 314149"/>
                <a:gd name="connsiteX4" fmla="*/ 7395 w 295366"/>
                <a:gd name="connsiteY4" fmla="*/ 117806 h 314149"/>
                <a:gd name="connsiteX5" fmla="*/ 7395 w 295366"/>
                <a:gd name="connsiteY5" fmla="*/ 314150 h 314149"/>
                <a:gd name="connsiteX6" fmla="*/ 295366 w 295366"/>
                <a:gd name="connsiteY6" fmla="*/ 314150 h 314149"/>
                <a:gd name="connsiteX7" fmla="*/ 295366 w 295366"/>
                <a:gd name="connsiteY7" fmla="*/ 104717 h 314149"/>
                <a:gd name="connsiteX8" fmla="*/ 134233 w 295366"/>
                <a:gd name="connsiteY8" fmla="*/ 104717 h 314149"/>
                <a:gd name="connsiteX9" fmla="*/ 269187 w 295366"/>
                <a:gd name="connsiteY9" fmla="*/ 287971 h 314149"/>
                <a:gd name="connsiteX10" fmla="*/ 33575 w 295366"/>
                <a:gd name="connsiteY10" fmla="*/ 287971 h 314149"/>
                <a:gd name="connsiteX11" fmla="*/ 33575 w 295366"/>
                <a:gd name="connsiteY11" fmla="*/ 157075 h 314149"/>
                <a:gd name="connsiteX12" fmla="*/ 269187 w 295366"/>
                <a:gd name="connsiteY12" fmla="*/ 157075 h 314149"/>
                <a:gd name="connsiteX13" fmla="*/ 269187 w 295366"/>
                <a:gd name="connsiteY13" fmla="*/ 287971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366" h="314149">
                  <a:moveTo>
                    <a:pt x="134233" y="104717"/>
                  </a:moveTo>
                  <a:lnTo>
                    <a:pt x="288494" y="49276"/>
                  </a:lnTo>
                  <a:lnTo>
                    <a:pt x="270823" y="0"/>
                  </a:lnTo>
                  <a:lnTo>
                    <a:pt x="0" y="97295"/>
                  </a:lnTo>
                  <a:lnTo>
                    <a:pt x="7395" y="117806"/>
                  </a:lnTo>
                  <a:lnTo>
                    <a:pt x="7395" y="314150"/>
                  </a:lnTo>
                  <a:lnTo>
                    <a:pt x="295366" y="314150"/>
                  </a:lnTo>
                  <a:lnTo>
                    <a:pt x="295366" y="104717"/>
                  </a:lnTo>
                  <a:lnTo>
                    <a:pt x="134233" y="104717"/>
                  </a:lnTo>
                  <a:close/>
                  <a:moveTo>
                    <a:pt x="269187" y="287971"/>
                  </a:moveTo>
                  <a:lnTo>
                    <a:pt x="33575" y="287971"/>
                  </a:lnTo>
                  <a:lnTo>
                    <a:pt x="33575" y="157075"/>
                  </a:lnTo>
                  <a:lnTo>
                    <a:pt x="269187" y="157075"/>
                  </a:lnTo>
                  <a:lnTo>
                    <a:pt x="269187" y="28797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50" name="Dowolny kształt: kształt 1349"/>
            <p:cNvSpPr/>
            <p:nvPr/>
          </p:nvSpPr>
          <p:spPr>
            <a:xfrm>
              <a:off x="9287512" y="2709541"/>
              <a:ext cx="78537" cy="104716"/>
            </a:xfrm>
            <a:custGeom>
              <a:avLst/>
              <a:gdLst>
                <a:gd name="connsiteX0" fmla="*/ 78537 w 78537"/>
                <a:gd name="connsiteY0" fmla="*/ 52358 h 104716"/>
                <a:gd name="connsiteX1" fmla="*/ 0 w 78537"/>
                <a:gd name="connsiteY1" fmla="*/ 0 h 104716"/>
                <a:gd name="connsiteX2" fmla="*/ 0 w 78537"/>
                <a:gd name="connsiteY2" fmla="*/ 104717 h 104716"/>
                <a:gd name="connsiteX3" fmla="*/ 78537 w 78537"/>
                <a:gd name="connsiteY3" fmla="*/ 52358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104716">
                  <a:moveTo>
                    <a:pt x="78537" y="52358"/>
                  </a:moveTo>
                  <a:lnTo>
                    <a:pt x="0" y="0"/>
                  </a:lnTo>
                  <a:lnTo>
                    <a:pt x="0" y="104717"/>
                  </a:lnTo>
                  <a:lnTo>
                    <a:pt x="78537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51" name="Grafika 52"/>
          <p:cNvGrpSpPr/>
          <p:nvPr userDrawn="1"/>
        </p:nvGrpSpPr>
        <p:grpSpPr>
          <a:xfrm>
            <a:off x="16254719" y="-2049913"/>
            <a:ext cx="616302" cy="487905"/>
            <a:chOff x="2415488" y="1047165"/>
            <a:chExt cx="314149" cy="248701"/>
          </a:xfrm>
          <a:solidFill>
            <a:srgbClr val="212E39"/>
          </a:solidFill>
        </p:grpSpPr>
        <p:sp>
          <p:nvSpPr>
            <p:cNvPr id="1352" name="Dowolny kształt: kształt 1351"/>
            <p:cNvSpPr/>
            <p:nvPr/>
          </p:nvSpPr>
          <p:spPr>
            <a:xfrm>
              <a:off x="2415488" y="1060255"/>
              <a:ext cx="130895" cy="39268"/>
            </a:xfrm>
            <a:custGeom>
              <a:avLst/>
              <a:gdLst>
                <a:gd name="connsiteX0" fmla="*/ 0 w 130895"/>
                <a:gd name="connsiteY0" fmla="*/ 0 h 39268"/>
                <a:gd name="connsiteX1" fmla="*/ 130896 w 130895"/>
                <a:gd name="connsiteY1" fmla="*/ 0 h 39268"/>
                <a:gd name="connsiteX2" fmla="*/ 130896 w 130895"/>
                <a:gd name="connsiteY2" fmla="*/ 39269 h 39268"/>
                <a:gd name="connsiteX3" fmla="*/ 0 w 130895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5" h="39268">
                  <a:moveTo>
                    <a:pt x="0" y="0"/>
                  </a:moveTo>
                  <a:lnTo>
                    <a:pt x="130896" y="0"/>
                  </a:lnTo>
                  <a:lnTo>
                    <a:pt x="130896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53" name="Dowolny kształt: kształt 1352"/>
            <p:cNvSpPr/>
            <p:nvPr/>
          </p:nvSpPr>
          <p:spPr>
            <a:xfrm>
              <a:off x="2572562" y="1047165"/>
              <a:ext cx="157074" cy="65447"/>
            </a:xfrm>
            <a:custGeom>
              <a:avLst/>
              <a:gdLst>
                <a:gd name="connsiteX0" fmla="*/ 39269 w 157074"/>
                <a:gd name="connsiteY0" fmla="*/ 13090 h 65447"/>
                <a:gd name="connsiteX1" fmla="*/ 39269 w 157074"/>
                <a:gd name="connsiteY1" fmla="*/ 0 h 65447"/>
                <a:gd name="connsiteX2" fmla="*/ 0 w 157074"/>
                <a:gd name="connsiteY2" fmla="*/ 0 h 65447"/>
                <a:gd name="connsiteX3" fmla="*/ 0 w 157074"/>
                <a:gd name="connsiteY3" fmla="*/ 65448 h 65447"/>
                <a:gd name="connsiteX4" fmla="*/ 39269 w 157074"/>
                <a:gd name="connsiteY4" fmla="*/ 65448 h 65447"/>
                <a:gd name="connsiteX5" fmla="*/ 39269 w 157074"/>
                <a:gd name="connsiteY5" fmla="*/ 52358 h 65447"/>
                <a:gd name="connsiteX6" fmla="*/ 157075 w 157074"/>
                <a:gd name="connsiteY6" fmla="*/ 52358 h 65447"/>
                <a:gd name="connsiteX7" fmla="*/ 157075 w 157074"/>
                <a:gd name="connsiteY7" fmla="*/ 13090 h 65447"/>
                <a:gd name="connsiteX8" fmla="*/ 39269 w 157074"/>
                <a:gd name="connsiteY8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74" h="65447">
                  <a:moveTo>
                    <a:pt x="39269" y="13090"/>
                  </a:moveTo>
                  <a:lnTo>
                    <a:pt x="39269" y="0"/>
                  </a:lnTo>
                  <a:lnTo>
                    <a:pt x="0" y="0"/>
                  </a:lnTo>
                  <a:lnTo>
                    <a:pt x="0" y="65448"/>
                  </a:lnTo>
                  <a:lnTo>
                    <a:pt x="39269" y="65448"/>
                  </a:lnTo>
                  <a:lnTo>
                    <a:pt x="39269" y="52358"/>
                  </a:lnTo>
                  <a:lnTo>
                    <a:pt x="157075" y="52358"/>
                  </a:lnTo>
                  <a:lnTo>
                    <a:pt x="157075" y="13090"/>
                  </a:lnTo>
                  <a:lnTo>
                    <a:pt x="39269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54" name="Dowolny kształt: kształt 1353"/>
            <p:cNvSpPr/>
            <p:nvPr/>
          </p:nvSpPr>
          <p:spPr>
            <a:xfrm>
              <a:off x="2415488" y="1139224"/>
              <a:ext cx="39268" cy="65447"/>
            </a:xfrm>
            <a:custGeom>
              <a:avLst/>
              <a:gdLst>
                <a:gd name="connsiteX0" fmla="*/ 0 w 39268"/>
                <a:gd name="connsiteY0" fmla="*/ 0 h 65447"/>
                <a:gd name="connsiteX1" fmla="*/ 39269 w 39268"/>
                <a:gd name="connsiteY1" fmla="*/ 0 h 65447"/>
                <a:gd name="connsiteX2" fmla="*/ 39269 w 39268"/>
                <a:gd name="connsiteY2" fmla="*/ 65448 h 65447"/>
                <a:gd name="connsiteX3" fmla="*/ 0 w 39268"/>
                <a:gd name="connsiteY3" fmla="*/ 65448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68" h="65447">
                  <a:moveTo>
                    <a:pt x="0" y="0"/>
                  </a:moveTo>
                  <a:lnTo>
                    <a:pt x="39269" y="0"/>
                  </a:lnTo>
                  <a:lnTo>
                    <a:pt x="39269" y="65448"/>
                  </a:lnTo>
                  <a:lnTo>
                    <a:pt x="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55" name="Dowolny kształt: kształt 1354"/>
            <p:cNvSpPr/>
            <p:nvPr/>
          </p:nvSpPr>
          <p:spPr>
            <a:xfrm>
              <a:off x="2611831" y="1230419"/>
              <a:ext cx="117806" cy="65447"/>
            </a:xfrm>
            <a:custGeom>
              <a:avLst/>
              <a:gdLst>
                <a:gd name="connsiteX0" fmla="*/ 39269 w 117806"/>
                <a:gd name="connsiteY0" fmla="*/ 0 h 65447"/>
                <a:gd name="connsiteX1" fmla="*/ 0 w 117806"/>
                <a:gd name="connsiteY1" fmla="*/ 0 h 65447"/>
                <a:gd name="connsiteX2" fmla="*/ 0 w 117806"/>
                <a:gd name="connsiteY2" fmla="*/ 65448 h 65447"/>
                <a:gd name="connsiteX3" fmla="*/ 39269 w 117806"/>
                <a:gd name="connsiteY3" fmla="*/ 65448 h 65447"/>
                <a:gd name="connsiteX4" fmla="*/ 39269 w 117806"/>
                <a:gd name="connsiteY4" fmla="*/ 52358 h 65447"/>
                <a:gd name="connsiteX5" fmla="*/ 117806 w 117806"/>
                <a:gd name="connsiteY5" fmla="*/ 52358 h 65447"/>
                <a:gd name="connsiteX6" fmla="*/ 117806 w 117806"/>
                <a:gd name="connsiteY6" fmla="*/ 13090 h 65447"/>
                <a:gd name="connsiteX7" fmla="*/ 39269 w 117806"/>
                <a:gd name="connsiteY7" fmla="*/ 13090 h 65447"/>
                <a:gd name="connsiteX8" fmla="*/ 39269 w 117806"/>
                <a:gd name="connsiteY8" fmla="*/ 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806" h="65447">
                  <a:moveTo>
                    <a:pt x="3926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39269" y="65448"/>
                  </a:lnTo>
                  <a:lnTo>
                    <a:pt x="39269" y="52358"/>
                  </a:lnTo>
                  <a:lnTo>
                    <a:pt x="117806" y="52358"/>
                  </a:lnTo>
                  <a:lnTo>
                    <a:pt x="117806" y="13090"/>
                  </a:lnTo>
                  <a:lnTo>
                    <a:pt x="39269" y="13090"/>
                  </a:lnTo>
                  <a:lnTo>
                    <a:pt x="3926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56" name="Dowolny kształt: kształt 1355"/>
            <p:cNvSpPr/>
            <p:nvPr/>
          </p:nvSpPr>
          <p:spPr>
            <a:xfrm>
              <a:off x="2480935" y="1151882"/>
              <a:ext cx="248701" cy="39268"/>
            </a:xfrm>
            <a:custGeom>
              <a:avLst/>
              <a:gdLst>
                <a:gd name="connsiteX0" fmla="*/ 0 w 248701"/>
                <a:gd name="connsiteY0" fmla="*/ 0 h 39268"/>
                <a:gd name="connsiteX1" fmla="*/ 248702 w 248701"/>
                <a:gd name="connsiteY1" fmla="*/ 0 h 39268"/>
                <a:gd name="connsiteX2" fmla="*/ 248702 w 248701"/>
                <a:gd name="connsiteY2" fmla="*/ 39269 h 39268"/>
                <a:gd name="connsiteX3" fmla="*/ 0 w 248701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701" h="39268">
                  <a:moveTo>
                    <a:pt x="0" y="0"/>
                  </a:moveTo>
                  <a:lnTo>
                    <a:pt x="248702" y="0"/>
                  </a:lnTo>
                  <a:lnTo>
                    <a:pt x="248702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57" name="Dowolny kształt: kształt 1356"/>
            <p:cNvSpPr/>
            <p:nvPr/>
          </p:nvSpPr>
          <p:spPr>
            <a:xfrm>
              <a:off x="2415488" y="1243509"/>
              <a:ext cx="170164" cy="39268"/>
            </a:xfrm>
            <a:custGeom>
              <a:avLst/>
              <a:gdLst>
                <a:gd name="connsiteX0" fmla="*/ 0 w 170164"/>
                <a:gd name="connsiteY0" fmla="*/ 0 h 39268"/>
                <a:gd name="connsiteX1" fmla="*/ 170164 w 170164"/>
                <a:gd name="connsiteY1" fmla="*/ 0 h 39268"/>
                <a:gd name="connsiteX2" fmla="*/ 170164 w 170164"/>
                <a:gd name="connsiteY2" fmla="*/ 39269 h 39268"/>
                <a:gd name="connsiteX3" fmla="*/ 0 w 170164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164" h="39268">
                  <a:moveTo>
                    <a:pt x="0" y="0"/>
                  </a:moveTo>
                  <a:lnTo>
                    <a:pt x="170164" y="0"/>
                  </a:lnTo>
                  <a:lnTo>
                    <a:pt x="170164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58" name="Grupa 1357"/>
          <p:cNvGrpSpPr/>
          <p:nvPr userDrawn="1"/>
        </p:nvGrpSpPr>
        <p:grpSpPr>
          <a:xfrm>
            <a:off x="16254719" y="877530"/>
            <a:ext cx="590622" cy="616302"/>
            <a:chOff x="2415488" y="2539376"/>
            <a:chExt cx="301059" cy="314149"/>
          </a:xfrm>
        </p:grpSpPr>
        <p:sp>
          <p:nvSpPr>
            <p:cNvPr id="1359" name="Dowolny kształt: kształt 1358"/>
            <p:cNvSpPr/>
            <p:nvPr/>
          </p:nvSpPr>
          <p:spPr>
            <a:xfrm>
              <a:off x="2415488" y="2539376"/>
              <a:ext cx="287970" cy="268336"/>
            </a:xfrm>
            <a:custGeom>
              <a:avLst/>
              <a:gdLst>
                <a:gd name="connsiteX0" fmla="*/ 131190 w 287970"/>
                <a:gd name="connsiteY0" fmla="*/ 238152 h 268336"/>
                <a:gd name="connsiteX1" fmla="*/ 123232 w 287970"/>
                <a:gd name="connsiteY1" fmla="*/ 230193 h 268336"/>
                <a:gd name="connsiteX2" fmla="*/ 119338 w 287970"/>
                <a:gd name="connsiteY2" fmla="*/ 226299 h 268336"/>
                <a:gd name="connsiteX3" fmla="*/ 114207 w 287970"/>
                <a:gd name="connsiteY3" fmla="*/ 224303 h 268336"/>
                <a:gd name="connsiteX4" fmla="*/ 38699 w 287970"/>
                <a:gd name="connsiteY4" fmla="*/ 194937 h 268336"/>
                <a:gd name="connsiteX5" fmla="*/ 38699 w 287970"/>
                <a:gd name="connsiteY5" fmla="*/ 170164 h 268336"/>
                <a:gd name="connsiteX6" fmla="*/ 38699 w 287970"/>
                <a:gd name="connsiteY6" fmla="*/ 167075 h 268336"/>
                <a:gd name="connsiteX7" fmla="*/ 37979 w 287970"/>
                <a:gd name="connsiteY7" fmla="*/ 164078 h 268336"/>
                <a:gd name="connsiteX8" fmla="*/ 26696 w 287970"/>
                <a:gd name="connsiteY8" fmla="*/ 116877 h 268336"/>
                <a:gd name="connsiteX9" fmla="*/ 36094 w 287970"/>
                <a:gd name="connsiteY9" fmla="*/ 60500 h 268336"/>
                <a:gd name="connsiteX10" fmla="*/ 71796 w 287970"/>
                <a:gd name="connsiteY10" fmla="*/ 51579 h 268336"/>
                <a:gd name="connsiteX11" fmla="*/ 74584 w 287970"/>
                <a:gd name="connsiteY11" fmla="*/ 50879 h 268336"/>
                <a:gd name="connsiteX12" fmla="*/ 77156 w 287970"/>
                <a:gd name="connsiteY12" fmla="*/ 49596 h 268336"/>
                <a:gd name="connsiteX13" fmla="*/ 103336 w 287970"/>
                <a:gd name="connsiteY13" fmla="*/ 36507 h 268336"/>
                <a:gd name="connsiteX14" fmla="*/ 123984 w 287970"/>
                <a:gd name="connsiteY14" fmla="*/ 26179 h 268336"/>
                <a:gd name="connsiteX15" fmla="*/ 130896 w 287970"/>
                <a:gd name="connsiteY15" fmla="*/ 26179 h 268336"/>
                <a:gd name="connsiteX16" fmla="*/ 130896 w 287970"/>
                <a:gd name="connsiteY16" fmla="*/ 52358 h 268336"/>
                <a:gd name="connsiteX17" fmla="*/ 157075 w 287970"/>
                <a:gd name="connsiteY17" fmla="*/ 52358 h 268336"/>
                <a:gd name="connsiteX18" fmla="*/ 232392 w 287970"/>
                <a:gd name="connsiteY18" fmla="*/ 52358 h 268336"/>
                <a:gd name="connsiteX19" fmla="*/ 261791 w 287970"/>
                <a:gd name="connsiteY19" fmla="*/ 59708 h 268336"/>
                <a:gd name="connsiteX20" fmla="*/ 261791 w 287970"/>
                <a:gd name="connsiteY20" fmla="*/ 106961 h 268336"/>
                <a:gd name="connsiteX21" fmla="*/ 256372 w 287970"/>
                <a:gd name="connsiteY21" fmla="*/ 112387 h 268336"/>
                <a:gd name="connsiteX22" fmla="*/ 250947 w 287970"/>
                <a:gd name="connsiteY22" fmla="*/ 117806 h 268336"/>
                <a:gd name="connsiteX23" fmla="*/ 287971 w 287970"/>
                <a:gd name="connsiteY23" fmla="*/ 117806 h 268336"/>
                <a:gd name="connsiteX24" fmla="*/ 287971 w 287970"/>
                <a:gd name="connsiteY24" fmla="*/ 39269 h 268336"/>
                <a:gd name="connsiteX25" fmla="*/ 235612 w 287970"/>
                <a:gd name="connsiteY25" fmla="*/ 26179 h 268336"/>
                <a:gd name="connsiteX26" fmla="*/ 157075 w 287970"/>
                <a:gd name="connsiteY26" fmla="*/ 26179 h 268336"/>
                <a:gd name="connsiteX27" fmla="*/ 157075 w 287970"/>
                <a:gd name="connsiteY27" fmla="*/ 0 h 268336"/>
                <a:gd name="connsiteX28" fmla="*/ 117806 w 287970"/>
                <a:gd name="connsiteY28" fmla="*/ 0 h 268336"/>
                <a:gd name="connsiteX29" fmla="*/ 91627 w 287970"/>
                <a:gd name="connsiteY29" fmla="*/ 13090 h 268336"/>
                <a:gd name="connsiteX30" fmla="*/ 65448 w 287970"/>
                <a:gd name="connsiteY30" fmla="*/ 26179 h 268336"/>
                <a:gd name="connsiteX31" fmla="*/ 13090 w 287970"/>
                <a:gd name="connsiteY31" fmla="*/ 39269 h 268336"/>
                <a:gd name="connsiteX32" fmla="*/ 0 w 287970"/>
                <a:gd name="connsiteY32" fmla="*/ 117806 h 268336"/>
                <a:gd name="connsiteX33" fmla="*/ 12520 w 287970"/>
                <a:gd name="connsiteY33" fmla="*/ 170164 h 268336"/>
                <a:gd name="connsiteX34" fmla="*/ 12520 w 287970"/>
                <a:gd name="connsiteY34" fmla="*/ 212850 h 268336"/>
                <a:gd name="connsiteX35" fmla="*/ 104717 w 287970"/>
                <a:gd name="connsiteY35" fmla="*/ 248702 h 268336"/>
                <a:gd name="connsiteX36" fmla="*/ 117806 w 287970"/>
                <a:gd name="connsiteY36" fmla="*/ 261791 h 268336"/>
                <a:gd name="connsiteX37" fmla="*/ 143985 w 287970"/>
                <a:gd name="connsiteY37" fmla="*/ 268336 h 268336"/>
                <a:gd name="connsiteX38" fmla="*/ 143985 w 287970"/>
                <a:gd name="connsiteY38" fmla="*/ 241352 h 268336"/>
                <a:gd name="connsiteX39" fmla="*/ 131190 w 287970"/>
                <a:gd name="connsiteY39" fmla="*/ 238152 h 2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7970" h="268336">
                  <a:moveTo>
                    <a:pt x="131190" y="238152"/>
                  </a:move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4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1"/>
                  </a:lnTo>
                  <a:lnTo>
                    <a:pt x="256372" y="112387"/>
                  </a:lnTo>
                  <a:lnTo>
                    <a:pt x="250947" y="11780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43985" y="268336"/>
                  </a:lnTo>
                  <a:lnTo>
                    <a:pt x="143985" y="241352"/>
                  </a:lnTo>
                  <a:lnTo>
                    <a:pt x="131190" y="23815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1360" name="Grafika 52"/>
            <p:cNvGrpSpPr/>
            <p:nvPr/>
          </p:nvGrpSpPr>
          <p:grpSpPr>
            <a:xfrm>
              <a:off x="2572562" y="2670272"/>
              <a:ext cx="143985" cy="183253"/>
              <a:chOff x="2572562" y="2670272"/>
              <a:chExt cx="143985" cy="183253"/>
            </a:xfrm>
            <a:solidFill>
              <a:srgbClr val="212E39"/>
            </a:solidFill>
          </p:grpSpPr>
          <p:sp>
            <p:nvSpPr>
              <p:cNvPr id="1361" name="Dowolny kształt: kształt 1360"/>
              <p:cNvSpPr/>
              <p:nvPr/>
            </p:nvSpPr>
            <p:spPr>
              <a:xfrm>
                <a:off x="2572562" y="2670272"/>
                <a:ext cx="143985" cy="183253"/>
              </a:xfrm>
              <a:custGeom>
                <a:avLst/>
                <a:gdLst>
                  <a:gd name="connsiteX0" fmla="*/ 0 w 143985"/>
                  <a:gd name="connsiteY0" fmla="*/ 0 h 183253"/>
                  <a:gd name="connsiteX1" fmla="*/ 0 w 143985"/>
                  <a:gd name="connsiteY1" fmla="*/ 183254 h 183253"/>
                  <a:gd name="connsiteX2" fmla="*/ 91627 w 143985"/>
                  <a:gd name="connsiteY2" fmla="*/ 183254 h 183253"/>
                  <a:gd name="connsiteX3" fmla="*/ 143985 w 143985"/>
                  <a:gd name="connsiteY3" fmla="*/ 130896 h 183253"/>
                  <a:gd name="connsiteX4" fmla="*/ 143985 w 143985"/>
                  <a:gd name="connsiteY4" fmla="*/ 0 h 183253"/>
                  <a:gd name="connsiteX5" fmla="*/ 0 w 143985"/>
                  <a:gd name="connsiteY5" fmla="*/ 0 h 183253"/>
                  <a:gd name="connsiteX6" fmla="*/ 117806 w 143985"/>
                  <a:gd name="connsiteY6" fmla="*/ 117806 h 183253"/>
                  <a:gd name="connsiteX7" fmla="*/ 78537 w 143985"/>
                  <a:gd name="connsiteY7" fmla="*/ 117806 h 183253"/>
                  <a:gd name="connsiteX8" fmla="*/ 78537 w 143985"/>
                  <a:gd name="connsiteY8" fmla="*/ 157075 h 183253"/>
                  <a:gd name="connsiteX9" fmla="*/ 26179 w 143985"/>
                  <a:gd name="connsiteY9" fmla="*/ 157075 h 183253"/>
                  <a:gd name="connsiteX10" fmla="*/ 26179 w 143985"/>
                  <a:gd name="connsiteY10" fmla="*/ 26179 h 183253"/>
                  <a:gd name="connsiteX11" fmla="*/ 117806 w 143985"/>
                  <a:gd name="connsiteY11" fmla="*/ 26179 h 183253"/>
                  <a:gd name="connsiteX12" fmla="*/ 117806 w 143985"/>
                  <a:gd name="connsiteY12" fmla="*/ 117806 h 183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3985" h="183253">
                    <a:moveTo>
                      <a:pt x="0" y="0"/>
                    </a:moveTo>
                    <a:lnTo>
                      <a:pt x="0" y="183254"/>
                    </a:lnTo>
                    <a:lnTo>
                      <a:pt x="91627" y="183254"/>
                    </a:lnTo>
                    <a:lnTo>
                      <a:pt x="143985" y="130896"/>
                    </a:lnTo>
                    <a:lnTo>
                      <a:pt x="143985" y="0"/>
                    </a:lnTo>
                    <a:lnTo>
                      <a:pt x="0" y="0"/>
                    </a:lnTo>
                    <a:close/>
                    <a:moveTo>
                      <a:pt x="117806" y="117806"/>
                    </a:moveTo>
                    <a:lnTo>
                      <a:pt x="78537" y="117806"/>
                    </a:lnTo>
                    <a:lnTo>
                      <a:pt x="78537" y="157075"/>
                    </a:lnTo>
                    <a:lnTo>
                      <a:pt x="26179" y="157075"/>
                    </a:lnTo>
                    <a:lnTo>
                      <a:pt x="26179" y="26179"/>
                    </a:lnTo>
                    <a:lnTo>
                      <a:pt x="117806" y="26179"/>
                    </a:lnTo>
                    <a:lnTo>
                      <a:pt x="117806" y="117806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362" name="Dowolny kształt: kształt 1361"/>
              <p:cNvSpPr/>
              <p:nvPr/>
            </p:nvSpPr>
            <p:spPr>
              <a:xfrm>
                <a:off x="2611831" y="2709541"/>
                <a:ext cx="65447" cy="26179"/>
              </a:xfrm>
              <a:custGeom>
                <a:avLst/>
                <a:gdLst>
                  <a:gd name="connsiteX0" fmla="*/ 0 w 65447"/>
                  <a:gd name="connsiteY0" fmla="*/ 0 h 26179"/>
                  <a:gd name="connsiteX1" fmla="*/ 65448 w 65447"/>
                  <a:gd name="connsiteY1" fmla="*/ 0 h 26179"/>
                  <a:gd name="connsiteX2" fmla="*/ 65448 w 65447"/>
                  <a:gd name="connsiteY2" fmla="*/ 26179 h 26179"/>
                  <a:gd name="connsiteX3" fmla="*/ 0 w 65447"/>
                  <a:gd name="connsiteY3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47" h="26179">
                    <a:moveTo>
                      <a:pt x="0" y="0"/>
                    </a:moveTo>
                    <a:lnTo>
                      <a:pt x="65448" y="0"/>
                    </a:lnTo>
                    <a:lnTo>
                      <a:pt x="65448" y="26179"/>
                    </a:lnTo>
                    <a:lnTo>
                      <a:pt x="0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363" name="Dowolny kształt: kształt 1362"/>
              <p:cNvSpPr/>
              <p:nvPr/>
            </p:nvSpPr>
            <p:spPr>
              <a:xfrm>
                <a:off x="2611831" y="2748809"/>
                <a:ext cx="39268" cy="26179"/>
              </a:xfrm>
              <a:custGeom>
                <a:avLst/>
                <a:gdLst>
                  <a:gd name="connsiteX0" fmla="*/ 0 w 39268"/>
                  <a:gd name="connsiteY0" fmla="*/ 0 h 26179"/>
                  <a:gd name="connsiteX1" fmla="*/ 39269 w 39268"/>
                  <a:gd name="connsiteY1" fmla="*/ 0 h 26179"/>
                  <a:gd name="connsiteX2" fmla="*/ 39269 w 39268"/>
                  <a:gd name="connsiteY2" fmla="*/ 26179 h 26179"/>
                  <a:gd name="connsiteX3" fmla="*/ 0 w 39268"/>
                  <a:gd name="connsiteY3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268" h="26179">
                    <a:moveTo>
                      <a:pt x="0" y="0"/>
                    </a:moveTo>
                    <a:lnTo>
                      <a:pt x="39269" y="0"/>
                    </a:lnTo>
                    <a:lnTo>
                      <a:pt x="39269" y="26179"/>
                    </a:lnTo>
                    <a:lnTo>
                      <a:pt x="0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1364" name="Grupa 1363"/>
          <p:cNvGrpSpPr/>
          <p:nvPr userDrawn="1"/>
        </p:nvGrpSpPr>
        <p:grpSpPr>
          <a:xfrm>
            <a:off x="16922380" y="877530"/>
            <a:ext cx="582047" cy="590622"/>
            <a:chOff x="2755816" y="2539376"/>
            <a:chExt cx="296688" cy="301059"/>
          </a:xfrm>
        </p:grpSpPr>
        <p:sp>
          <p:nvSpPr>
            <p:cNvPr id="1365" name="Dowolny kształt: kształt 1364"/>
            <p:cNvSpPr/>
            <p:nvPr/>
          </p:nvSpPr>
          <p:spPr>
            <a:xfrm>
              <a:off x="2755816" y="2539376"/>
              <a:ext cx="287970" cy="268336"/>
            </a:xfrm>
            <a:custGeom>
              <a:avLst/>
              <a:gdLst>
                <a:gd name="connsiteX0" fmla="*/ 131190 w 287970"/>
                <a:gd name="connsiteY0" fmla="*/ 238152 h 268336"/>
                <a:gd name="connsiteX1" fmla="*/ 123232 w 287970"/>
                <a:gd name="connsiteY1" fmla="*/ 230193 h 268336"/>
                <a:gd name="connsiteX2" fmla="*/ 119338 w 287970"/>
                <a:gd name="connsiteY2" fmla="*/ 226299 h 268336"/>
                <a:gd name="connsiteX3" fmla="*/ 114207 w 287970"/>
                <a:gd name="connsiteY3" fmla="*/ 224303 h 268336"/>
                <a:gd name="connsiteX4" fmla="*/ 38699 w 287970"/>
                <a:gd name="connsiteY4" fmla="*/ 194937 h 268336"/>
                <a:gd name="connsiteX5" fmla="*/ 38699 w 287970"/>
                <a:gd name="connsiteY5" fmla="*/ 170164 h 268336"/>
                <a:gd name="connsiteX6" fmla="*/ 38699 w 287970"/>
                <a:gd name="connsiteY6" fmla="*/ 167075 h 268336"/>
                <a:gd name="connsiteX7" fmla="*/ 37979 w 287970"/>
                <a:gd name="connsiteY7" fmla="*/ 164078 h 268336"/>
                <a:gd name="connsiteX8" fmla="*/ 26696 w 287970"/>
                <a:gd name="connsiteY8" fmla="*/ 116877 h 268336"/>
                <a:gd name="connsiteX9" fmla="*/ 36095 w 287970"/>
                <a:gd name="connsiteY9" fmla="*/ 60500 h 268336"/>
                <a:gd name="connsiteX10" fmla="*/ 71796 w 287970"/>
                <a:gd name="connsiteY10" fmla="*/ 51579 h 268336"/>
                <a:gd name="connsiteX11" fmla="*/ 74584 w 287970"/>
                <a:gd name="connsiteY11" fmla="*/ 50879 h 268336"/>
                <a:gd name="connsiteX12" fmla="*/ 77156 w 287970"/>
                <a:gd name="connsiteY12" fmla="*/ 49596 h 268336"/>
                <a:gd name="connsiteX13" fmla="*/ 103336 w 287970"/>
                <a:gd name="connsiteY13" fmla="*/ 36507 h 268336"/>
                <a:gd name="connsiteX14" fmla="*/ 123984 w 287970"/>
                <a:gd name="connsiteY14" fmla="*/ 26179 h 268336"/>
                <a:gd name="connsiteX15" fmla="*/ 130896 w 287970"/>
                <a:gd name="connsiteY15" fmla="*/ 26179 h 268336"/>
                <a:gd name="connsiteX16" fmla="*/ 130896 w 287970"/>
                <a:gd name="connsiteY16" fmla="*/ 52358 h 268336"/>
                <a:gd name="connsiteX17" fmla="*/ 157075 w 287970"/>
                <a:gd name="connsiteY17" fmla="*/ 52358 h 268336"/>
                <a:gd name="connsiteX18" fmla="*/ 232392 w 287970"/>
                <a:gd name="connsiteY18" fmla="*/ 52358 h 268336"/>
                <a:gd name="connsiteX19" fmla="*/ 261791 w 287970"/>
                <a:gd name="connsiteY19" fmla="*/ 59708 h 268336"/>
                <a:gd name="connsiteX20" fmla="*/ 261791 w 287970"/>
                <a:gd name="connsiteY20" fmla="*/ 106961 h 268336"/>
                <a:gd name="connsiteX21" fmla="*/ 256372 w 287970"/>
                <a:gd name="connsiteY21" fmla="*/ 112387 h 268336"/>
                <a:gd name="connsiteX22" fmla="*/ 250947 w 287970"/>
                <a:gd name="connsiteY22" fmla="*/ 117806 h 268336"/>
                <a:gd name="connsiteX23" fmla="*/ 274881 w 287970"/>
                <a:gd name="connsiteY23" fmla="*/ 130896 h 268336"/>
                <a:gd name="connsiteX24" fmla="*/ 287971 w 287970"/>
                <a:gd name="connsiteY24" fmla="*/ 117806 h 268336"/>
                <a:gd name="connsiteX25" fmla="*/ 287971 w 287970"/>
                <a:gd name="connsiteY25" fmla="*/ 39269 h 268336"/>
                <a:gd name="connsiteX26" fmla="*/ 235612 w 287970"/>
                <a:gd name="connsiteY26" fmla="*/ 26179 h 268336"/>
                <a:gd name="connsiteX27" fmla="*/ 157075 w 287970"/>
                <a:gd name="connsiteY27" fmla="*/ 26179 h 268336"/>
                <a:gd name="connsiteX28" fmla="*/ 157075 w 287970"/>
                <a:gd name="connsiteY28" fmla="*/ 0 h 268336"/>
                <a:gd name="connsiteX29" fmla="*/ 117806 w 287970"/>
                <a:gd name="connsiteY29" fmla="*/ 0 h 268336"/>
                <a:gd name="connsiteX30" fmla="*/ 91627 w 287970"/>
                <a:gd name="connsiteY30" fmla="*/ 13090 h 268336"/>
                <a:gd name="connsiteX31" fmla="*/ 65448 w 287970"/>
                <a:gd name="connsiteY31" fmla="*/ 26179 h 268336"/>
                <a:gd name="connsiteX32" fmla="*/ 13090 w 287970"/>
                <a:gd name="connsiteY32" fmla="*/ 39269 h 268336"/>
                <a:gd name="connsiteX33" fmla="*/ 0 w 287970"/>
                <a:gd name="connsiteY33" fmla="*/ 117806 h 268336"/>
                <a:gd name="connsiteX34" fmla="*/ 12520 w 287970"/>
                <a:gd name="connsiteY34" fmla="*/ 170164 h 268336"/>
                <a:gd name="connsiteX35" fmla="*/ 12520 w 287970"/>
                <a:gd name="connsiteY35" fmla="*/ 212850 h 268336"/>
                <a:gd name="connsiteX36" fmla="*/ 104717 w 287970"/>
                <a:gd name="connsiteY36" fmla="*/ 248702 h 268336"/>
                <a:gd name="connsiteX37" fmla="*/ 117806 w 287970"/>
                <a:gd name="connsiteY37" fmla="*/ 261791 h 268336"/>
                <a:gd name="connsiteX38" fmla="*/ 143985 w 287970"/>
                <a:gd name="connsiteY38" fmla="*/ 268336 h 268336"/>
                <a:gd name="connsiteX39" fmla="*/ 143985 w 287970"/>
                <a:gd name="connsiteY39" fmla="*/ 241352 h 268336"/>
                <a:gd name="connsiteX40" fmla="*/ 131190 w 287970"/>
                <a:gd name="connsiteY40" fmla="*/ 238152 h 2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7970" h="268336">
                  <a:moveTo>
                    <a:pt x="131190" y="238152"/>
                  </a:move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5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1"/>
                  </a:lnTo>
                  <a:lnTo>
                    <a:pt x="256372" y="112387"/>
                  </a:lnTo>
                  <a:lnTo>
                    <a:pt x="250947" y="117806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43985" y="268336"/>
                  </a:lnTo>
                  <a:lnTo>
                    <a:pt x="143985" y="241352"/>
                  </a:lnTo>
                  <a:lnTo>
                    <a:pt x="131190" y="23815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66" name="Dowolny kształt: kształt 1365"/>
            <p:cNvSpPr/>
            <p:nvPr/>
          </p:nvSpPr>
          <p:spPr>
            <a:xfrm>
              <a:off x="2899802" y="2657182"/>
              <a:ext cx="152702" cy="183253"/>
            </a:xfrm>
            <a:custGeom>
              <a:avLst/>
              <a:gdLst>
                <a:gd name="connsiteX0" fmla="*/ 76266 w 152702"/>
                <a:gd name="connsiteY0" fmla="*/ 0 h 183253"/>
                <a:gd name="connsiteX1" fmla="*/ 0 w 152702"/>
                <a:gd name="connsiteY1" fmla="*/ 30544 h 183253"/>
                <a:gd name="connsiteX2" fmla="*/ 15269 w 152702"/>
                <a:gd name="connsiteY2" fmla="*/ 137401 h 183253"/>
                <a:gd name="connsiteX3" fmla="*/ 76351 w 152702"/>
                <a:gd name="connsiteY3" fmla="*/ 183254 h 183253"/>
                <a:gd name="connsiteX4" fmla="*/ 137434 w 152702"/>
                <a:gd name="connsiteY4" fmla="*/ 137440 h 183253"/>
                <a:gd name="connsiteX5" fmla="*/ 152703 w 152702"/>
                <a:gd name="connsiteY5" fmla="*/ 30544 h 183253"/>
                <a:gd name="connsiteX6" fmla="*/ 76260 w 152702"/>
                <a:gd name="connsiteY6" fmla="*/ 0 h 183253"/>
                <a:gd name="connsiteX7" fmla="*/ 60160 w 152702"/>
                <a:gd name="connsiteY7" fmla="*/ 129423 h 183253"/>
                <a:gd name="connsiteX8" fmla="*/ 27763 w 152702"/>
                <a:gd name="connsiteY8" fmla="*/ 97026 h 183253"/>
                <a:gd name="connsiteX9" fmla="*/ 38562 w 152702"/>
                <a:gd name="connsiteY9" fmla="*/ 86228 h 183253"/>
                <a:gd name="connsiteX10" fmla="*/ 60160 w 152702"/>
                <a:gd name="connsiteY10" fmla="*/ 107825 h 183253"/>
                <a:gd name="connsiteX11" fmla="*/ 114154 w 152702"/>
                <a:gd name="connsiteY11" fmla="*/ 53831 h 183253"/>
                <a:gd name="connsiteX12" fmla="*/ 124953 w 152702"/>
                <a:gd name="connsiteY12" fmla="*/ 64630 h 183253"/>
                <a:gd name="connsiteX13" fmla="*/ 60166 w 152702"/>
                <a:gd name="connsiteY13" fmla="*/ 129423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702" h="183253">
                  <a:moveTo>
                    <a:pt x="76266" y="0"/>
                  </a:moveTo>
                  <a:lnTo>
                    <a:pt x="0" y="30544"/>
                  </a:lnTo>
                  <a:lnTo>
                    <a:pt x="15269" y="137401"/>
                  </a:lnTo>
                  <a:lnTo>
                    <a:pt x="76351" y="183254"/>
                  </a:lnTo>
                  <a:lnTo>
                    <a:pt x="137434" y="137440"/>
                  </a:lnTo>
                  <a:lnTo>
                    <a:pt x="152703" y="30544"/>
                  </a:lnTo>
                  <a:lnTo>
                    <a:pt x="76260" y="0"/>
                  </a:lnTo>
                  <a:close/>
                  <a:moveTo>
                    <a:pt x="60160" y="129423"/>
                  </a:moveTo>
                  <a:lnTo>
                    <a:pt x="27763" y="97026"/>
                  </a:lnTo>
                  <a:lnTo>
                    <a:pt x="38562" y="86228"/>
                  </a:lnTo>
                  <a:lnTo>
                    <a:pt x="60160" y="107825"/>
                  </a:lnTo>
                  <a:lnTo>
                    <a:pt x="114154" y="53831"/>
                  </a:lnTo>
                  <a:lnTo>
                    <a:pt x="124953" y="64630"/>
                  </a:lnTo>
                  <a:lnTo>
                    <a:pt x="60166" y="12942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67" name="Grupa 1366"/>
          <p:cNvGrpSpPr/>
          <p:nvPr userDrawn="1"/>
        </p:nvGrpSpPr>
        <p:grpSpPr>
          <a:xfrm>
            <a:off x="18257705" y="1545192"/>
            <a:ext cx="616302" cy="520005"/>
            <a:chOff x="3436474" y="2879705"/>
            <a:chExt cx="314149" cy="265063"/>
          </a:xfrm>
        </p:grpSpPr>
        <p:sp>
          <p:nvSpPr>
            <p:cNvPr id="1368" name="Dowolny kształt: kształt 1367"/>
            <p:cNvSpPr/>
            <p:nvPr/>
          </p:nvSpPr>
          <p:spPr>
            <a:xfrm>
              <a:off x="3436474" y="2879705"/>
              <a:ext cx="287970" cy="265063"/>
            </a:xfrm>
            <a:custGeom>
              <a:avLst/>
              <a:gdLst>
                <a:gd name="connsiteX0" fmla="*/ 281426 w 287970"/>
                <a:gd name="connsiteY0" fmla="*/ 143985 h 265063"/>
                <a:gd name="connsiteX1" fmla="*/ 274881 w 287970"/>
                <a:gd name="connsiteY1" fmla="*/ 130896 h 265063"/>
                <a:gd name="connsiteX2" fmla="*/ 287971 w 287970"/>
                <a:gd name="connsiteY2" fmla="*/ 117806 h 265063"/>
                <a:gd name="connsiteX3" fmla="*/ 287971 w 287970"/>
                <a:gd name="connsiteY3" fmla="*/ 39269 h 265063"/>
                <a:gd name="connsiteX4" fmla="*/ 235612 w 287970"/>
                <a:gd name="connsiteY4" fmla="*/ 26179 h 265063"/>
                <a:gd name="connsiteX5" fmla="*/ 157075 w 287970"/>
                <a:gd name="connsiteY5" fmla="*/ 26179 h 265063"/>
                <a:gd name="connsiteX6" fmla="*/ 157075 w 287970"/>
                <a:gd name="connsiteY6" fmla="*/ 0 h 265063"/>
                <a:gd name="connsiteX7" fmla="*/ 117806 w 287970"/>
                <a:gd name="connsiteY7" fmla="*/ 0 h 265063"/>
                <a:gd name="connsiteX8" fmla="*/ 91627 w 287970"/>
                <a:gd name="connsiteY8" fmla="*/ 13090 h 265063"/>
                <a:gd name="connsiteX9" fmla="*/ 65448 w 287970"/>
                <a:gd name="connsiteY9" fmla="*/ 26179 h 265063"/>
                <a:gd name="connsiteX10" fmla="*/ 13090 w 287970"/>
                <a:gd name="connsiteY10" fmla="*/ 39269 h 265063"/>
                <a:gd name="connsiteX11" fmla="*/ 0 w 287970"/>
                <a:gd name="connsiteY11" fmla="*/ 117806 h 265063"/>
                <a:gd name="connsiteX12" fmla="*/ 12520 w 287970"/>
                <a:gd name="connsiteY12" fmla="*/ 170164 h 265063"/>
                <a:gd name="connsiteX13" fmla="*/ 12520 w 287970"/>
                <a:gd name="connsiteY13" fmla="*/ 212850 h 265063"/>
                <a:gd name="connsiteX14" fmla="*/ 104717 w 287970"/>
                <a:gd name="connsiteY14" fmla="*/ 248702 h 265063"/>
                <a:gd name="connsiteX15" fmla="*/ 117806 w 287970"/>
                <a:gd name="connsiteY15" fmla="*/ 261791 h 265063"/>
                <a:gd name="connsiteX16" fmla="*/ 130896 w 287970"/>
                <a:gd name="connsiteY16" fmla="*/ 265064 h 265063"/>
                <a:gd name="connsiteX17" fmla="*/ 131190 w 287970"/>
                <a:gd name="connsiteY17" fmla="*/ 238152 h 265063"/>
                <a:gd name="connsiteX18" fmla="*/ 123225 w 287970"/>
                <a:gd name="connsiteY18" fmla="*/ 230187 h 265063"/>
                <a:gd name="connsiteX19" fmla="*/ 119331 w 287970"/>
                <a:gd name="connsiteY19" fmla="*/ 226292 h 265063"/>
                <a:gd name="connsiteX20" fmla="*/ 114200 w 287970"/>
                <a:gd name="connsiteY20" fmla="*/ 224296 h 265063"/>
                <a:gd name="connsiteX21" fmla="*/ 38693 w 287970"/>
                <a:gd name="connsiteY21" fmla="*/ 194930 h 265063"/>
                <a:gd name="connsiteX22" fmla="*/ 38693 w 287970"/>
                <a:gd name="connsiteY22" fmla="*/ 167069 h 265063"/>
                <a:gd name="connsiteX23" fmla="*/ 37973 w 287970"/>
                <a:gd name="connsiteY23" fmla="*/ 164065 h 265063"/>
                <a:gd name="connsiteX24" fmla="*/ 26683 w 287970"/>
                <a:gd name="connsiteY24" fmla="*/ 116864 h 265063"/>
                <a:gd name="connsiteX25" fmla="*/ 36081 w 287970"/>
                <a:gd name="connsiteY25" fmla="*/ 60487 h 265063"/>
                <a:gd name="connsiteX26" fmla="*/ 71790 w 287970"/>
                <a:gd name="connsiteY26" fmla="*/ 51560 h 265063"/>
                <a:gd name="connsiteX27" fmla="*/ 74578 w 287970"/>
                <a:gd name="connsiteY27" fmla="*/ 50866 h 265063"/>
                <a:gd name="connsiteX28" fmla="*/ 77150 w 287970"/>
                <a:gd name="connsiteY28" fmla="*/ 49583 h 265063"/>
                <a:gd name="connsiteX29" fmla="*/ 103329 w 287970"/>
                <a:gd name="connsiteY29" fmla="*/ 36494 h 265063"/>
                <a:gd name="connsiteX30" fmla="*/ 123978 w 287970"/>
                <a:gd name="connsiteY30" fmla="*/ 26166 h 265063"/>
                <a:gd name="connsiteX31" fmla="*/ 130889 w 287970"/>
                <a:gd name="connsiteY31" fmla="*/ 26166 h 265063"/>
                <a:gd name="connsiteX32" fmla="*/ 130889 w 287970"/>
                <a:gd name="connsiteY32" fmla="*/ 52345 h 265063"/>
                <a:gd name="connsiteX33" fmla="*/ 232386 w 287970"/>
                <a:gd name="connsiteY33" fmla="*/ 52345 h 265063"/>
                <a:gd name="connsiteX34" fmla="*/ 261785 w 287970"/>
                <a:gd name="connsiteY34" fmla="*/ 59695 h 265063"/>
                <a:gd name="connsiteX35" fmla="*/ 261785 w 287970"/>
                <a:gd name="connsiteY35" fmla="*/ 106948 h 265063"/>
                <a:gd name="connsiteX36" fmla="*/ 256366 w 287970"/>
                <a:gd name="connsiteY36" fmla="*/ 112367 h 265063"/>
                <a:gd name="connsiteX37" fmla="*/ 243021 w 287970"/>
                <a:gd name="connsiteY37" fmla="*/ 125712 h 265063"/>
                <a:gd name="connsiteX38" fmla="*/ 251457 w 287970"/>
                <a:gd name="connsiteY38" fmla="*/ 142591 h 265063"/>
                <a:gd name="connsiteX39" fmla="*/ 252151 w 287970"/>
                <a:gd name="connsiteY39" fmla="*/ 143972 h 265063"/>
                <a:gd name="connsiteX40" fmla="*/ 281419 w 287970"/>
                <a:gd name="connsiteY40" fmla="*/ 143972 h 26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7970" h="265063">
                  <a:moveTo>
                    <a:pt x="281426" y="143985"/>
                  </a:move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30896" y="265064"/>
                  </a:lnTo>
                  <a:lnTo>
                    <a:pt x="131190" y="238152"/>
                  </a:lnTo>
                  <a:lnTo>
                    <a:pt x="123225" y="230187"/>
                  </a:lnTo>
                  <a:lnTo>
                    <a:pt x="119331" y="226292"/>
                  </a:lnTo>
                  <a:lnTo>
                    <a:pt x="114200" y="224296"/>
                  </a:lnTo>
                  <a:lnTo>
                    <a:pt x="38693" y="194930"/>
                  </a:lnTo>
                  <a:lnTo>
                    <a:pt x="38693" y="167069"/>
                  </a:lnTo>
                  <a:lnTo>
                    <a:pt x="37973" y="164065"/>
                  </a:lnTo>
                  <a:lnTo>
                    <a:pt x="26683" y="116864"/>
                  </a:lnTo>
                  <a:lnTo>
                    <a:pt x="36081" y="60487"/>
                  </a:lnTo>
                  <a:lnTo>
                    <a:pt x="71790" y="51560"/>
                  </a:lnTo>
                  <a:lnTo>
                    <a:pt x="74578" y="50866"/>
                  </a:lnTo>
                  <a:lnTo>
                    <a:pt x="77150" y="49583"/>
                  </a:lnTo>
                  <a:lnTo>
                    <a:pt x="103329" y="36494"/>
                  </a:lnTo>
                  <a:lnTo>
                    <a:pt x="123978" y="26166"/>
                  </a:lnTo>
                  <a:lnTo>
                    <a:pt x="130889" y="26166"/>
                  </a:lnTo>
                  <a:lnTo>
                    <a:pt x="130889" y="52345"/>
                  </a:lnTo>
                  <a:lnTo>
                    <a:pt x="232386" y="52345"/>
                  </a:lnTo>
                  <a:lnTo>
                    <a:pt x="261785" y="59695"/>
                  </a:lnTo>
                  <a:lnTo>
                    <a:pt x="261785" y="106948"/>
                  </a:lnTo>
                  <a:lnTo>
                    <a:pt x="256366" y="112367"/>
                  </a:lnTo>
                  <a:lnTo>
                    <a:pt x="243021" y="125712"/>
                  </a:lnTo>
                  <a:lnTo>
                    <a:pt x="251457" y="142591"/>
                  </a:lnTo>
                  <a:lnTo>
                    <a:pt x="252151" y="143972"/>
                  </a:lnTo>
                  <a:lnTo>
                    <a:pt x="281419" y="14397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69" name="Dowolny kształt: kształt 1368"/>
            <p:cNvSpPr/>
            <p:nvPr/>
          </p:nvSpPr>
          <p:spPr>
            <a:xfrm>
              <a:off x="3580459" y="3035144"/>
              <a:ext cx="170164" cy="106352"/>
            </a:xfrm>
            <a:custGeom>
              <a:avLst/>
              <a:gdLst>
                <a:gd name="connsiteX0" fmla="*/ 0 w 170164"/>
                <a:gd name="connsiteY0" fmla="*/ 0 h 106352"/>
                <a:gd name="connsiteX1" fmla="*/ 0 w 170164"/>
                <a:gd name="connsiteY1" fmla="*/ 106353 h 106352"/>
                <a:gd name="connsiteX2" fmla="*/ 170164 w 170164"/>
                <a:gd name="connsiteY2" fmla="*/ 106353 h 106352"/>
                <a:gd name="connsiteX3" fmla="*/ 170164 w 170164"/>
                <a:gd name="connsiteY3" fmla="*/ 0 h 106352"/>
                <a:gd name="connsiteX4" fmla="*/ 0 w 170164"/>
                <a:gd name="connsiteY4" fmla="*/ 0 h 106352"/>
                <a:gd name="connsiteX5" fmla="*/ 53131 w 170164"/>
                <a:gd name="connsiteY5" fmla="*/ 52849 h 106352"/>
                <a:gd name="connsiteX6" fmla="*/ 14183 w 170164"/>
                <a:gd name="connsiteY6" fmla="*/ 85305 h 106352"/>
                <a:gd name="connsiteX7" fmla="*/ 14183 w 170164"/>
                <a:gd name="connsiteY7" fmla="*/ 22193 h 106352"/>
                <a:gd name="connsiteX8" fmla="*/ 53131 w 170164"/>
                <a:gd name="connsiteY8" fmla="*/ 52843 h 106352"/>
                <a:gd name="connsiteX9" fmla="*/ 64525 w 170164"/>
                <a:gd name="connsiteY9" fmla="*/ 61816 h 106352"/>
                <a:gd name="connsiteX10" fmla="*/ 85082 w 170164"/>
                <a:gd name="connsiteY10" fmla="*/ 77994 h 106352"/>
                <a:gd name="connsiteX11" fmla="*/ 105639 w 170164"/>
                <a:gd name="connsiteY11" fmla="*/ 61816 h 106352"/>
                <a:gd name="connsiteX12" fmla="*/ 142068 w 170164"/>
                <a:gd name="connsiteY12" fmla="*/ 92177 h 106352"/>
                <a:gd name="connsiteX13" fmla="*/ 28084 w 170164"/>
                <a:gd name="connsiteY13" fmla="*/ 92177 h 106352"/>
                <a:gd name="connsiteX14" fmla="*/ 64512 w 170164"/>
                <a:gd name="connsiteY14" fmla="*/ 61816 h 106352"/>
                <a:gd name="connsiteX15" fmla="*/ 117034 w 170164"/>
                <a:gd name="connsiteY15" fmla="*/ 52849 h 106352"/>
                <a:gd name="connsiteX16" fmla="*/ 155982 w 170164"/>
                <a:gd name="connsiteY16" fmla="*/ 22200 h 106352"/>
                <a:gd name="connsiteX17" fmla="*/ 155982 w 170164"/>
                <a:gd name="connsiteY17" fmla="*/ 85311 h 106352"/>
                <a:gd name="connsiteX18" fmla="*/ 117034 w 170164"/>
                <a:gd name="connsiteY18" fmla="*/ 52856 h 10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0164" h="106352">
                  <a:moveTo>
                    <a:pt x="0" y="0"/>
                  </a:moveTo>
                  <a:lnTo>
                    <a:pt x="0" y="106353"/>
                  </a:lnTo>
                  <a:lnTo>
                    <a:pt x="170164" y="106353"/>
                  </a:lnTo>
                  <a:lnTo>
                    <a:pt x="170164" y="0"/>
                  </a:lnTo>
                  <a:lnTo>
                    <a:pt x="0" y="0"/>
                  </a:lnTo>
                  <a:close/>
                  <a:moveTo>
                    <a:pt x="53131" y="52849"/>
                  </a:moveTo>
                  <a:lnTo>
                    <a:pt x="14183" y="85305"/>
                  </a:lnTo>
                  <a:lnTo>
                    <a:pt x="14183" y="22193"/>
                  </a:lnTo>
                  <a:lnTo>
                    <a:pt x="53131" y="52843"/>
                  </a:lnTo>
                  <a:close/>
                  <a:moveTo>
                    <a:pt x="64525" y="61816"/>
                  </a:moveTo>
                  <a:lnTo>
                    <a:pt x="85082" y="77994"/>
                  </a:lnTo>
                  <a:lnTo>
                    <a:pt x="105639" y="61816"/>
                  </a:lnTo>
                  <a:lnTo>
                    <a:pt x="142068" y="92177"/>
                  </a:lnTo>
                  <a:lnTo>
                    <a:pt x="28084" y="92177"/>
                  </a:lnTo>
                  <a:lnTo>
                    <a:pt x="64512" y="61816"/>
                  </a:lnTo>
                  <a:close/>
                  <a:moveTo>
                    <a:pt x="117034" y="52849"/>
                  </a:moveTo>
                  <a:lnTo>
                    <a:pt x="155982" y="22200"/>
                  </a:lnTo>
                  <a:lnTo>
                    <a:pt x="155982" y="85311"/>
                  </a:lnTo>
                  <a:lnTo>
                    <a:pt x="117034" y="5285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70" name="Grupa 1369"/>
          <p:cNvGrpSpPr/>
          <p:nvPr userDrawn="1"/>
        </p:nvGrpSpPr>
        <p:grpSpPr>
          <a:xfrm>
            <a:off x="22062225" y="10712710"/>
            <a:ext cx="556999" cy="564944"/>
            <a:chOff x="5375759" y="7552682"/>
            <a:chExt cx="283920" cy="287970"/>
          </a:xfrm>
        </p:grpSpPr>
        <p:sp>
          <p:nvSpPr>
            <p:cNvPr id="1371" name="Dowolny kształt: kształt 1370"/>
            <p:cNvSpPr/>
            <p:nvPr/>
          </p:nvSpPr>
          <p:spPr>
            <a:xfrm>
              <a:off x="5508534" y="7552682"/>
              <a:ext cx="151145" cy="130895"/>
            </a:xfrm>
            <a:custGeom>
              <a:avLst/>
              <a:gdLst>
                <a:gd name="connsiteX0" fmla="*/ 113355 w 151145"/>
                <a:gd name="connsiteY0" fmla="*/ 0 h 130895"/>
                <a:gd name="connsiteX1" fmla="*/ 37783 w 151145"/>
                <a:gd name="connsiteY1" fmla="*/ 0 h 130895"/>
                <a:gd name="connsiteX2" fmla="*/ 0 w 151145"/>
                <a:gd name="connsiteY2" fmla="*/ 65448 h 130895"/>
                <a:gd name="connsiteX3" fmla="*/ 37783 w 151145"/>
                <a:gd name="connsiteY3" fmla="*/ 130896 h 130895"/>
                <a:gd name="connsiteX4" fmla="*/ 113355 w 151145"/>
                <a:gd name="connsiteY4" fmla="*/ 130896 h 130895"/>
                <a:gd name="connsiteX5" fmla="*/ 151145 w 151145"/>
                <a:gd name="connsiteY5" fmla="*/ 65448 h 130895"/>
                <a:gd name="connsiteX6" fmla="*/ 113355 w 151145"/>
                <a:gd name="connsiteY6" fmla="*/ 0 h 130895"/>
                <a:gd name="connsiteX7" fmla="*/ 113355 w 151145"/>
                <a:gd name="connsiteY7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45" h="130895">
                  <a:moveTo>
                    <a:pt x="113355" y="0"/>
                  </a:moveTo>
                  <a:lnTo>
                    <a:pt x="37783" y="0"/>
                  </a:lnTo>
                  <a:lnTo>
                    <a:pt x="0" y="65448"/>
                  </a:lnTo>
                  <a:lnTo>
                    <a:pt x="37783" y="130896"/>
                  </a:lnTo>
                  <a:lnTo>
                    <a:pt x="113355" y="130896"/>
                  </a:lnTo>
                  <a:lnTo>
                    <a:pt x="151145" y="65448"/>
                  </a:lnTo>
                  <a:lnTo>
                    <a:pt x="113355" y="0"/>
                  </a:lnTo>
                  <a:lnTo>
                    <a:pt x="11335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72" name="Dowolny kształt: kształt 1371"/>
            <p:cNvSpPr/>
            <p:nvPr/>
          </p:nvSpPr>
          <p:spPr>
            <a:xfrm>
              <a:off x="5375759" y="7631219"/>
              <a:ext cx="151145" cy="130895"/>
            </a:xfrm>
            <a:custGeom>
              <a:avLst/>
              <a:gdLst>
                <a:gd name="connsiteX0" fmla="*/ 113355 w 151145"/>
                <a:gd name="connsiteY0" fmla="*/ 0 h 130895"/>
                <a:gd name="connsiteX1" fmla="*/ 37783 w 151145"/>
                <a:gd name="connsiteY1" fmla="*/ 0 h 130895"/>
                <a:gd name="connsiteX2" fmla="*/ 0 w 151145"/>
                <a:gd name="connsiteY2" fmla="*/ 65448 h 130895"/>
                <a:gd name="connsiteX3" fmla="*/ 37783 w 151145"/>
                <a:gd name="connsiteY3" fmla="*/ 130896 h 130895"/>
                <a:gd name="connsiteX4" fmla="*/ 113355 w 151145"/>
                <a:gd name="connsiteY4" fmla="*/ 130896 h 130895"/>
                <a:gd name="connsiteX5" fmla="*/ 151145 w 151145"/>
                <a:gd name="connsiteY5" fmla="*/ 65448 h 130895"/>
                <a:gd name="connsiteX6" fmla="*/ 113355 w 151145"/>
                <a:gd name="connsiteY6" fmla="*/ 0 h 130895"/>
                <a:gd name="connsiteX7" fmla="*/ 113355 w 151145"/>
                <a:gd name="connsiteY7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45" h="130895">
                  <a:moveTo>
                    <a:pt x="113355" y="0"/>
                  </a:moveTo>
                  <a:lnTo>
                    <a:pt x="37783" y="0"/>
                  </a:lnTo>
                  <a:lnTo>
                    <a:pt x="0" y="65448"/>
                  </a:lnTo>
                  <a:lnTo>
                    <a:pt x="37783" y="130896"/>
                  </a:lnTo>
                  <a:lnTo>
                    <a:pt x="113355" y="130896"/>
                  </a:lnTo>
                  <a:lnTo>
                    <a:pt x="151145" y="65448"/>
                  </a:lnTo>
                  <a:lnTo>
                    <a:pt x="113355" y="0"/>
                  </a:lnTo>
                  <a:lnTo>
                    <a:pt x="11335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73" name="Dowolny kształt: kształt 1372"/>
            <p:cNvSpPr/>
            <p:nvPr/>
          </p:nvSpPr>
          <p:spPr>
            <a:xfrm>
              <a:off x="5508534" y="7709757"/>
              <a:ext cx="151145" cy="130895"/>
            </a:xfrm>
            <a:custGeom>
              <a:avLst/>
              <a:gdLst>
                <a:gd name="connsiteX0" fmla="*/ 113355 w 151145"/>
                <a:gd name="connsiteY0" fmla="*/ 0 h 130895"/>
                <a:gd name="connsiteX1" fmla="*/ 37783 w 151145"/>
                <a:gd name="connsiteY1" fmla="*/ 0 h 130895"/>
                <a:gd name="connsiteX2" fmla="*/ 0 w 151145"/>
                <a:gd name="connsiteY2" fmla="*/ 65448 h 130895"/>
                <a:gd name="connsiteX3" fmla="*/ 37783 w 151145"/>
                <a:gd name="connsiteY3" fmla="*/ 130896 h 130895"/>
                <a:gd name="connsiteX4" fmla="*/ 113355 w 151145"/>
                <a:gd name="connsiteY4" fmla="*/ 130896 h 130895"/>
                <a:gd name="connsiteX5" fmla="*/ 151145 w 151145"/>
                <a:gd name="connsiteY5" fmla="*/ 65448 h 130895"/>
                <a:gd name="connsiteX6" fmla="*/ 113355 w 151145"/>
                <a:gd name="connsiteY6" fmla="*/ 0 h 130895"/>
                <a:gd name="connsiteX7" fmla="*/ 113355 w 151145"/>
                <a:gd name="connsiteY7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45" h="130895">
                  <a:moveTo>
                    <a:pt x="113355" y="0"/>
                  </a:moveTo>
                  <a:lnTo>
                    <a:pt x="37783" y="0"/>
                  </a:lnTo>
                  <a:lnTo>
                    <a:pt x="0" y="65448"/>
                  </a:lnTo>
                  <a:lnTo>
                    <a:pt x="37783" y="130896"/>
                  </a:lnTo>
                  <a:lnTo>
                    <a:pt x="113355" y="130896"/>
                  </a:lnTo>
                  <a:lnTo>
                    <a:pt x="151145" y="65448"/>
                  </a:lnTo>
                  <a:lnTo>
                    <a:pt x="113355" y="0"/>
                  </a:lnTo>
                  <a:lnTo>
                    <a:pt x="11335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74" name="Grafika 52"/>
          <p:cNvGrpSpPr/>
          <p:nvPr userDrawn="1"/>
        </p:nvGrpSpPr>
        <p:grpSpPr>
          <a:xfrm>
            <a:off x="20716384" y="10712710"/>
            <a:ext cx="578016" cy="564944"/>
            <a:chOff x="4689741" y="7552682"/>
            <a:chExt cx="294633" cy="287970"/>
          </a:xfrm>
          <a:solidFill>
            <a:srgbClr val="212E39"/>
          </a:solidFill>
        </p:grpSpPr>
        <p:sp>
          <p:nvSpPr>
            <p:cNvPr id="1375" name="Dowolny kształt: kształt 1374"/>
            <p:cNvSpPr/>
            <p:nvPr/>
          </p:nvSpPr>
          <p:spPr>
            <a:xfrm>
              <a:off x="4689741" y="7552682"/>
              <a:ext cx="294633" cy="287970"/>
            </a:xfrm>
            <a:custGeom>
              <a:avLst/>
              <a:gdLst>
                <a:gd name="connsiteX0" fmla="*/ 294633 w 294633"/>
                <a:gd name="connsiteY0" fmla="*/ 78537 h 287970"/>
                <a:gd name="connsiteX1" fmla="*/ 249291 w 294633"/>
                <a:gd name="connsiteY1" fmla="*/ 0 h 287970"/>
                <a:gd name="connsiteX2" fmla="*/ 158606 w 294633"/>
                <a:gd name="connsiteY2" fmla="*/ 0 h 287970"/>
                <a:gd name="connsiteX3" fmla="*/ 120817 w 294633"/>
                <a:gd name="connsiteY3" fmla="*/ 65448 h 287970"/>
                <a:gd name="connsiteX4" fmla="*/ 45342 w 294633"/>
                <a:gd name="connsiteY4" fmla="*/ 65448 h 287970"/>
                <a:gd name="connsiteX5" fmla="*/ 0 w 294633"/>
                <a:gd name="connsiteY5" fmla="*/ 143985 h 287970"/>
                <a:gd name="connsiteX6" fmla="*/ 45342 w 294633"/>
                <a:gd name="connsiteY6" fmla="*/ 222523 h 287970"/>
                <a:gd name="connsiteX7" fmla="*/ 120817 w 294633"/>
                <a:gd name="connsiteY7" fmla="*/ 222523 h 287970"/>
                <a:gd name="connsiteX8" fmla="*/ 158606 w 294633"/>
                <a:gd name="connsiteY8" fmla="*/ 287971 h 287970"/>
                <a:gd name="connsiteX9" fmla="*/ 249291 w 294633"/>
                <a:gd name="connsiteY9" fmla="*/ 287971 h 287970"/>
                <a:gd name="connsiteX10" fmla="*/ 294633 w 294633"/>
                <a:gd name="connsiteY10" fmla="*/ 209433 h 287970"/>
                <a:gd name="connsiteX11" fmla="*/ 256844 w 294633"/>
                <a:gd name="connsiteY11" fmla="*/ 143985 h 287970"/>
                <a:gd name="connsiteX12" fmla="*/ 294633 w 294633"/>
                <a:gd name="connsiteY12" fmla="*/ 78537 h 287970"/>
                <a:gd name="connsiteX13" fmla="*/ 173718 w 294633"/>
                <a:gd name="connsiteY13" fmla="*/ 26179 h 287970"/>
                <a:gd name="connsiteX14" fmla="*/ 234179 w 294633"/>
                <a:gd name="connsiteY14" fmla="*/ 26179 h 287970"/>
                <a:gd name="connsiteX15" fmla="*/ 264409 w 294633"/>
                <a:gd name="connsiteY15" fmla="*/ 78537 h 287970"/>
                <a:gd name="connsiteX16" fmla="*/ 234179 w 294633"/>
                <a:gd name="connsiteY16" fmla="*/ 130896 h 287970"/>
                <a:gd name="connsiteX17" fmla="*/ 173823 w 294633"/>
                <a:gd name="connsiteY17" fmla="*/ 130896 h 287970"/>
                <a:gd name="connsiteX18" fmla="*/ 143547 w 294633"/>
                <a:gd name="connsiteY18" fmla="*/ 78472 h 287970"/>
                <a:gd name="connsiteX19" fmla="*/ 173725 w 294633"/>
                <a:gd name="connsiteY19" fmla="*/ 26179 h 287970"/>
                <a:gd name="connsiteX20" fmla="*/ 30230 w 294633"/>
                <a:gd name="connsiteY20" fmla="*/ 143985 h 287970"/>
                <a:gd name="connsiteX21" fmla="*/ 60461 w 294633"/>
                <a:gd name="connsiteY21" fmla="*/ 91627 h 287970"/>
                <a:gd name="connsiteX22" fmla="*/ 120817 w 294633"/>
                <a:gd name="connsiteY22" fmla="*/ 91627 h 287970"/>
                <a:gd name="connsiteX23" fmla="*/ 151047 w 294633"/>
                <a:gd name="connsiteY23" fmla="*/ 143985 h 287970"/>
                <a:gd name="connsiteX24" fmla="*/ 120817 w 294633"/>
                <a:gd name="connsiteY24" fmla="*/ 196344 h 287970"/>
                <a:gd name="connsiteX25" fmla="*/ 60461 w 294633"/>
                <a:gd name="connsiteY25" fmla="*/ 196344 h 287970"/>
                <a:gd name="connsiteX26" fmla="*/ 30230 w 294633"/>
                <a:gd name="connsiteY26" fmla="*/ 143985 h 287970"/>
                <a:gd name="connsiteX27" fmla="*/ 234179 w 294633"/>
                <a:gd name="connsiteY27" fmla="*/ 261791 h 287970"/>
                <a:gd name="connsiteX28" fmla="*/ 173718 w 294633"/>
                <a:gd name="connsiteY28" fmla="*/ 261791 h 287970"/>
                <a:gd name="connsiteX29" fmla="*/ 143540 w 294633"/>
                <a:gd name="connsiteY29" fmla="*/ 209498 h 287970"/>
                <a:gd name="connsiteX30" fmla="*/ 173816 w 294633"/>
                <a:gd name="connsiteY30" fmla="*/ 157075 h 287970"/>
                <a:gd name="connsiteX31" fmla="*/ 234172 w 294633"/>
                <a:gd name="connsiteY31" fmla="*/ 157075 h 287970"/>
                <a:gd name="connsiteX32" fmla="*/ 264403 w 294633"/>
                <a:gd name="connsiteY32" fmla="*/ 209433 h 287970"/>
                <a:gd name="connsiteX33" fmla="*/ 234172 w 294633"/>
                <a:gd name="connsiteY33" fmla="*/ 261791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4633" h="287970">
                  <a:moveTo>
                    <a:pt x="294633" y="78537"/>
                  </a:moveTo>
                  <a:lnTo>
                    <a:pt x="249291" y="0"/>
                  </a:lnTo>
                  <a:lnTo>
                    <a:pt x="158606" y="0"/>
                  </a:lnTo>
                  <a:lnTo>
                    <a:pt x="120817" y="65448"/>
                  </a:lnTo>
                  <a:lnTo>
                    <a:pt x="45342" y="65448"/>
                  </a:lnTo>
                  <a:lnTo>
                    <a:pt x="0" y="143985"/>
                  </a:lnTo>
                  <a:lnTo>
                    <a:pt x="45342" y="222523"/>
                  </a:lnTo>
                  <a:lnTo>
                    <a:pt x="120817" y="222523"/>
                  </a:lnTo>
                  <a:lnTo>
                    <a:pt x="158606" y="287971"/>
                  </a:lnTo>
                  <a:lnTo>
                    <a:pt x="249291" y="287971"/>
                  </a:lnTo>
                  <a:lnTo>
                    <a:pt x="294633" y="209433"/>
                  </a:lnTo>
                  <a:lnTo>
                    <a:pt x="256844" y="143985"/>
                  </a:lnTo>
                  <a:lnTo>
                    <a:pt x="294633" y="78537"/>
                  </a:lnTo>
                  <a:close/>
                  <a:moveTo>
                    <a:pt x="173718" y="26179"/>
                  </a:moveTo>
                  <a:lnTo>
                    <a:pt x="234179" y="26179"/>
                  </a:lnTo>
                  <a:lnTo>
                    <a:pt x="264409" y="78537"/>
                  </a:lnTo>
                  <a:lnTo>
                    <a:pt x="234179" y="130896"/>
                  </a:lnTo>
                  <a:lnTo>
                    <a:pt x="173823" y="130896"/>
                  </a:lnTo>
                  <a:lnTo>
                    <a:pt x="143547" y="78472"/>
                  </a:lnTo>
                  <a:lnTo>
                    <a:pt x="173725" y="26179"/>
                  </a:lnTo>
                  <a:close/>
                  <a:moveTo>
                    <a:pt x="30230" y="143985"/>
                  </a:moveTo>
                  <a:lnTo>
                    <a:pt x="60461" y="91627"/>
                  </a:lnTo>
                  <a:lnTo>
                    <a:pt x="120817" y="91627"/>
                  </a:lnTo>
                  <a:lnTo>
                    <a:pt x="151047" y="143985"/>
                  </a:lnTo>
                  <a:lnTo>
                    <a:pt x="120817" y="196344"/>
                  </a:lnTo>
                  <a:lnTo>
                    <a:pt x="60461" y="196344"/>
                  </a:lnTo>
                  <a:lnTo>
                    <a:pt x="30230" y="143985"/>
                  </a:lnTo>
                  <a:close/>
                  <a:moveTo>
                    <a:pt x="234179" y="261791"/>
                  </a:moveTo>
                  <a:lnTo>
                    <a:pt x="173718" y="261791"/>
                  </a:lnTo>
                  <a:lnTo>
                    <a:pt x="143540" y="209498"/>
                  </a:lnTo>
                  <a:lnTo>
                    <a:pt x="173816" y="157075"/>
                  </a:lnTo>
                  <a:lnTo>
                    <a:pt x="234172" y="157075"/>
                  </a:lnTo>
                  <a:lnTo>
                    <a:pt x="264403" y="209433"/>
                  </a:lnTo>
                  <a:lnTo>
                    <a:pt x="234172" y="26179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76" name="Dowolny kształt: kształt 1375"/>
            <p:cNvSpPr/>
            <p:nvPr/>
          </p:nvSpPr>
          <p:spPr>
            <a:xfrm>
              <a:off x="4848348" y="7591950"/>
              <a:ext cx="90684" cy="78537"/>
            </a:xfrm>
            <a:custGeom>
              <a:avLst/>
              <a:gdLst>
                <a:gd name="connsiteX0" fmla="*/ 22671 w 90684"/>
                <a:gd name="connsiteY0" fmla="*/ 78537 h 78537"/>
                <a:gd name="connsiteX1" fmla="*/ 68013 w 90684"/>
                <a:gd name="connsiteY1" fmla="*/ 78537 h 78537"/>
                <a:gd name="connsiteX2" fmla="*/ 90685 w 90684"/>
                <a:gd name="connsiteY2" fmla="*/ 39269 h 78537"/>
                <a:gd name="connsiteX3" fmla="*/ 68013 w 90684"/>
                <a:gd name="connsiteY3" fmla="*/ 0 h 78537"/>
                <a:gd name="connsiteX4" fmla="*/ 22671 w 90684"/>
                <a:gd name="connsiteY4" fmla="*/ 0 h 78537"/>
                <a:gd name="connsiteX5" fmla="*/ 0 w 90684"/>
                <a:gd name="connsiteY5" fmla="*/ 39269 h 78537"/>
                <a:gd name="connsiteX6" fmla="*/ 22671 w 90684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84" h="78537">
                  <a:moveTo>
                    <a:pt x="22671" y="78537"/>
                  </a:moveTo>
                  <a:lnTo>
                    <a:pt x="68013" y="78537"/>
                  </a:lnTo>
                  <a:lnTo>
                    <a:pt x="90685" y="39269"/>
                  </a:lnTo>
                  <a:lnTo>
                    <a:pt x="68013" y="0"/>
                  </a:lnTo>
                  <a:lnTo>
                    <a:pt x="22671" y="0"/>
                  </a:lnTo>
                  <a:lnTo>
                    <a:pt x="0" y="39269"/>
                  </a:lnTo>
                  <a:lnTo>
                    <a:pt x="22671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77" name="Dowolny kształt: kształt 1376"/>
            <p:cNvSpPr/>
            <p:nvPr/>
          </p:nvSpPr>
          <p:spPr>
            <a:xfrm>
              <a:off x="4848348" y="7722846"/>
              <a:ext cx="90684" cy="78537"/>
            </a:xfrm>
            <a:custGeom>
              <a:avLst/>
              <a:gdLst>
                <a:gd name="connsiteX0" fmla="*/ 22671 w 90684"/>
                <a:gd name="connsiteY0" fmla="*/ 0 h 78537"/>
                <a:gd name="connsiteX1" fmla="*/ 0 w 90684"/>
                <a:gd name="connsiteY1" fmla="*/ 39269 h 78537"/>
                <a:gd name="connsiteX2" fmla="*/ 22671 w 90684"/>
                <a:gd name="connsiteY2" fmla="*/ 78537 h 78537"/>
                <a:gd name="connsiteX3" fmla="*/ 68013 w 90684"/>
                <a:gd name="connsiteY3" fmla="*/ 78537 h 78537"/>
                <a:gd name="connsiteX4" fmla="*/ 90685 w 90684"/>
                <a:gd name="connsiteY4" fmla="*/ 39269 h 78537"/>
                <a:gd name="connsiteX5" fmla="*/ 68013 w 90684"/>
                <a:gd name="connsiteY5" fmla="*/ 0 h 78537"/>
                <a:gd name="connsiteX6" fmla="*/ 22671 w 90684"/>
                <a:gd name="connsiteY6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84" h="78537">
                  <a:moveTo>
                    <a:pt x="22671" y="0"/>
                  </a:moveTo>
                  <a:lnTo>
                    <a:pt x="0" y="39269"/>
                  </a:lnTo>
                  <a:lnTo>
                    <a:pt x="22671" y="78537"/>
                  </a:lnTo>
                  <a:lnTo>
                    <a:pt x="68013" y="78537"/>
                  </a:lnTo>
                  <a:lnTo>
                    <a:pt x="90685" y="39269"/>
                  </a:lnTo>
                  <a:lnTo>
                    <a:pt x="68013" y="0"/>
                  </a:lnTo>
                  <a:lnTo>
                    <a:pt x="2267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78" name="Dowolny kształt: kształt 1377"/>
            <p:cNvSpPr/>
            <p:nvPr/>
          </p:nvSpPr>
          <p:spPr>
            <a:xfrm>
              <a:off x="4735084" y="7657398"/>
              <a:ext cx="90691" cy="78537"/>
            </a:xfrm>
            <a:custGeom>
              <a:avLst/>
              <a:gdLst>
                <a:gd name="connsiteX0" fmla="*/ 90691 w 90691"/>
                <a:gd name="connsiteY0" fmla="*/ 39269 h 78537"/>
                <a:gd name="connsiteX1" fmla="*/ 68020 w 90691"/>
                <a:gd name="connsiteY1" fmla="*/ 0 h 78537"/>
                <a:gd name="connsiteX2" fmla="*/ 22671 w 90691"/>
                <a:gd name="connsiteY2" fmla="*/ 0 h 78537"/>
                <a:gd name="connsiteX3" fmla="*/ 0 w 90691"/>
                <a:gd name="connsiteY3" fmla="*/ 39269 h 78537"/>
                <a:gd name="connsiteX4" fmla="*/ 22671 w 90691"/>
                <a:gd name="connsiteY4" fmla="*/ 78537 h 78537"/>
                <a:gd name="connsiteX5" fmla="*/ 68020 w 90691"/>
                <a:gd name="connsiteY5" fmla="*/ 78537 h 78537"/>
                <a:gd name="connsiteX6" fmla="*/ 90691 w 90691"/>
                <a:gd name="connsiteY6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91" h="78537">
                  <a:moveTo>
                    <a:pt x="90691" y="39269"/>
                  </a:moveTo>
                  <a:lnTo>
                    <a:pt x="68020" y="0"/>
                  </a:lnTo>
                  <a:lnTo>
                    <a:pt x="22671" y="0"/>
                  </a:lnTo>
                  <a:lnTo>
                    <a:pt x="0" y="39269"/>
                  </a:lnTo>
                  <a:lnTo>
                    <a:pt x="22671" y="78537"/>
                  </a:lnTo>
                  <a:lnTo>
                    <a:pt x="68020" y="78537"/>
                  </a:lnTo>
                  <a:lnTo>
                    <a:pt x="906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79" name="Grupa 1378"/>
          <p:cNvGrpSpPr/>
          <p:nvPr userDrawn="1"/>
        </p:nvGrpSpPr>
        <p:grpSpPr>
          <a:xfrm>
            <a:off x="21384047" y="10712710"/>
            <a:ext cx="578016" cy="564944"/>
            <a:chOff x="5030070" y="7552682"/>
            <a:chExt cx="294633" cy="287970"/>
          </a:xfrm>
        </p:grpSpPr>
        <p:sp>
          <p:nvSpPr>
            <p:cNvPr id="1380" name="Dowolny kształt: kształt 1379"/>
            <p:cNvSpPr/>
            <p:nvPr/>
          </p:nvSpPr>
          <p:spPr>
            <a:xfrm>
              <a:off x="5030070" y="7552682"/>
              <a:ext cx="294633" cy="287970"/>
            </a:xfrm>
            <a:custGeom>
              <a:avLst/>
              <a:gdLst>
                <a:gd name="connsiteX0" fmla="*/ 249291 w 294633"/>
                <a:gd name="connsiteY0" fmla="*/ 287971 h 287970"/>
                <a:gd name="connsiteX1" fmla="*/ 158606 w 294633"/>
                <a:gd name="connsiteY1" fmla="*/ 287971 h 287970"/>
                <a:gd name="connsiteX2" fmla="*/ 120817 w 294633"/>
                <a:gd name="connsiteY2" fmla="*/ 222523 h 287970"/>
                <a:gd name="connsiteX3" fmla="*/ 45342 w 294633"/>
                <a:gd name="connsiteY3" fmla="*/ 222523 h 287970"/>
                <a:gd name="connsiteX4" fmla="*/ 0 w 294633"/>
                <a:gd name="connsiteY4" fmla="*/ 143985 h 287970"/>
                <a:gd name="connsiteX5" fmla="*/ 45342 w 294633"/>
                <a:gd name="connsiteY5" fmla="*/ 65448 h 287970"/>
                <a:gd name="connsiteX6" fmla="*/ 120817 w 294633"/>
                <a:gd name="connsiteY6" fmla="*/ 65448 h 287970"/>
                <a:gd name="connsiteX7" fmla="*/ 158606 w 294633"/>
                <a:gd name="connsiteY7" fmla="*/ 0 h 287970"/>
                <a:gd name="connsiteX8" fmla="*/ 249291 w 294633"/>
                <a:gd name="connsiteY8" fmla="*/ 0 h 287970"/>
                <a:gd name="connsiteX9" fmla="*/ 294633 w 294633"/>
                <a:gd name="connsiteY9" fmla="*/ 78537 h 287970"/>
                <a:gd name="connsiteX10" fmla="*/ 256844 w 294633"/>
                <a:gd name="connsiteY10" fmla="*/ 143985 h 287970"/>
                <a:gd name="connsiteX11" fmla="*/ 294633 w 294633"/>
                <a:gd name="connsiteY11" fmla="*/ 209433 h 287970"/>
                <a:gd name="connsiteX12" fmla="*/ 249291 w 294633"/>
                <a:gd name="connsiteY12" fmla="*/ 287971 h 287970"/>
                <a:gd name="connsiteX13" fmla="*/ 173718 w 294633"/>
                <a:gd name="connsiteY13" fmla="*/ 261791 h 287970"/>
                <a:gd name="connsiteX14" fmla="*/ 234179 w 294633"/>
                <a:gd name="connsiteY14" fmla="*/ 261791 h 287970"/>
                <a:gd name="connsiteX15" fmla="*/ 264410 w 294633"/>
                <a:gd name="connsiteY15" fmla="*/ 209433 h 287970"/>
                <a:gd name="connsiteX16" fmla="*/ 226620 w 294633"/>
                <a:gd name="connsiteY16" fmla="*/ 143985 h 287970"/>
                <a:gd name="connsiteX17" fmla="*/ 264410 w 294633"/>
                <a:gd name="connsiteY17" fmla="*/ 78537 h 287970"/>
                <a:gd name="connsiteX18" fmla="*/ 234179 w 294633"/>
                <a:gd name="connsiteY18" fmla="*/ 26179 h 287970"/>
                <a:gd name="connsiteX19" fmla="*/ 173718 w 294633"/>
                <a:gd name="connsiteY19" fmla="*/ 26179 h 287970"/>
                <a:gd name="connsiteX20" fmla="*/ 135929 w 294633"/>
                <a:gd name="connsiteY20" fmla="*/ 91627 h 287970"/>
                <a:gd name="connsiteX21" fmla="*/ 60454 w 294633"/>
                <a:gd name="connsiteY21" fmla="*/ 91627 h 287970"/>
                <a:gd name="connsiteX22" fmla="*/ 30224 w 294633"/>
                <a:gd name="connsiteY22" fmla="*/ 143985 h 287970"/>
                <a:gd name="connsiteX23" fmla="*/ 60454 w 294633"/>
                <a:gd name="connsiteY23" fmla="*/ 196344 h 287970"/>
                <a:gd name="connsiteX24" fmla="*/ 135929 w 294633"/>
                <a:gd name="connsiteY24" fmla="*/ 196344 h 287970"/>
                <a:gd name="connsiteX25" fmla="*/ 173718 w 294633"/>
                <a:gd name="connsiteY25" fmla="*/ 261791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94633" h="287970">
                  <a:moveTo>
                    <a:pt x="249291" y="287971"/>
                  </a:moveTo>
                  <a:lnTo>
                    <a:pt x="158606" y="287971"/>
                  </a:lnTo>
                  <a:lnTo>
                    <a:pt x="120817" y="222523"/>
                  </a:lnTo>
                  <a:lnTo>
                    <a:pt x="45342" y="222523"/>
                  </a:lnTo>
                  <a:lnTo>
                    <a:pt x="0" y="143985"/>
                  </a:lnTo>
                  <a:lnTo>
                    <a:pt x="45342" y="65448"/>
                  </a:lnTo>
                  <a:lnTo>
                    <a:pt x="120817" y="65448"/>
                  </a:lnTo>
                  <a:lnTo>
                    <a:pt x="158606" y="0"/>
                  </a:lnTo>
                  <a:lnTo>
                    <a:pt x="249291" y="0"/>
                  </a:lnTo>
                  <a:lnTo>
                    <a:pt x="294633" y="78537"/>
                  </a:lnTo>
                  <a:lnTo>
                    <a:pt x="256844" y="143985"/>
                  </a:lnTo>
                  <a:lnTo>
                    <a:pt x="294633" y="209433"/>
                  </a:lnTo>
                  <a:lnTo>
                    <a:pt x="249291" y="287971"/>
                  </a:lnTo>
                  <a:close/>
                  <a:moveTo>
                    <a:pt x="173718" y="261791"/>
                  </a:moveTo>
                  <a:lnTo>
                    <a:pt x="234179" y="261791"/>
                  </a:lnTo>
                  <a:lnTo>
                    <a:pt x="264410" y="209433"/>
                  </a:lnTo>
                  <a:lnTo>
                    <a:pt x="226620" y="143985"/>
                  </a:lnTo>
                  <a:lnTo>
                    <a:pt x="264410" y="78537"/>
                  </a:lnTo>
                  <a:lnTo>
                    <a:pt x="234179" y="26179"/>
                  </a:lnTo>
                  <a:lnTo>
                    <a:pt x="173718" y="26179"/>
                  </a:lnTo>
                  <a:lnTo>
                    <a:pt x="135929" y="91627"/>
                  </a:lnTo>
                  <a:lnTo>
                    <a:pt x="60454" y="91627"/>
                  </a:lnTo>
                  <a:lnTo>
                    <a:pt x="30224" y="143985"/>
                  </a:lnTo>
                  <a:lnTo>
                    <a:pt x="60454" y="196344"/>
                  </a:lnTo>
                  <a:lnTo>
                    <a:pt x="135929" y="196344"/>
                  </a:lnTo>
                  <a:lnTo>
                    <a:pt x="173718" y="26179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81" name="Dowolny kształt: kształt 1380"/>
            <p:cNvSpPr/>
            <p:nvPr/>
          </p:nvSpPr>
          <p:spPr>
            <a:xfrm>
              <a:off x="5188677" y="7591950"/>
              <a:ext cx="90684" cy="78537"/>
            </a:xfrm>
            <a:custGeom>
              <a:avLst/>
              <a:gdLst>
                <a:gd name="connsiteX0" fmla="*/ 68013 w 90684"/>
                <a:gd name="connsiteY0" fmla="*/ 0 h 78537"/>
                <a:gd name="connsiteX1" fmla="*/ 22671 w 90684"/>
                <a:gd name="connsiteY1" fmla="*/ 0 h 78537"/>
                <a:gd name="connsiteX2" fmla="*/ 0 w 90684"/>
                <a:gd name="connsiteY2" fmla="*/ 39269 h 78537"/>
                <a:gd name="connsiteX3" fmla="*/ 22671 w 90684"/>
                <a:gd name="connsiteY3" fmla="*/ 78537 h 78537"/>
                <a:gd name="connsiteX4" fmla="*/ 68013 w 90684"/>
                <a:gd name="connsiteY4" fmla="*/ 78537 h 78537"/>
                <a:gd name="connsiteX5" fmla="*/ 90685 w 90684"/>
                <a:gd name="connsiteY5" fmla="*/ 39269 h 78537"/>
                <a:gd name="connsiteX6" fmla="*/ 68013 w 90684"/>
                <a:gd name="connsiteY6" fmla="*/ 0 h 78537"/>
                <a:gd name="connsiteX7" fmla="*/ 68013 w 90684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84" h="78537">
                  <a:moveTo>
                    <a:pt x="68013" y="0"/>
                  </a:moveTo>
                  <a:lnTo>
                    <a:pt x="22671" y="0"/>
                  </a:lnTo>
                  <a:lnTo>
                    <a:pt x="0" y="39269"/>
                  </a:lnTo>
                  <a:lnTo>
                    <a:pt x="22671" y="78537"/>
                  </a:lnTo>
                  <a:lnTo>
                    <a:pt x="68013" y="78537"/>
                  </a:lnTo>
                  <a:lnTo>
                    <a:pt x="90685" y="39269"/>
                  </a:lnTo>
                  <a:lnTo>
                    <a:pt x="68013" y="0"/>
                  </a:lnTo>
                  <a:lnTo>
                    <a:pt x="6801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82" name="Grafika 52"/>
          <p:cNvGrpSpPr/>
          <p:nvPr userDrawn="1"/>
        </p:nvGrpSpPr>
        <p:grpSpPr>
          <a:xfrm>
            <a:off x="27091392" y="4010407"/>
            <a:ext cx="616302" cy="616291"/>
            <a:chOff x="7939286" y="4136304"/>
            <a:chExt cx="314149" cy="314143"/>
          </a:xfrm>
          <a:solidFill>
            <a:srgbClr val="212E39"/>
          </a:solidFill>
        </p:grpSpPr>
        <p:sp>
          <p:nvSpPr>
            <p:cNvPr id="1383" name="Dowolny kształt: kształt 1382"/>
            <p:cNvSpPr/>
            <p:nvPr/>
          </p:nvSpPr>
          <p:spPr>
            <a:xfrm>
              <a:off x="8070182" y="4267200"/>
              <a:ext cx="52358" cy="117806"/>
            </a:xfrm>
            <a:custGeom>
              <a:avLst/>
              <a:gdLst>
                <a:gd name="connsiteX0" fmla="*/ 0 w 52358"/>
                <a:gd name="connsiteY0" fmla="*/ 117806 h 117806"/>
                <a:gd name="connsiteX1" fmla="*/ 26179 w 52358"/>
                <a:gd name="connsiteY1" fmla="*/ 117806 h 117806"/>
                <a:gd name="connsiteX2" fmla="*/ 52358 w 52358"/>
                <a:gd name="connsiteY2" fmla="*/ 91627 h 117806"/>
                <a:gd name="connsiteX3" fmla="*/ 52358 w 52358"/>
                <a:gd name="connsiteY3" fmla="*/ 0 h 117806"/>
                <a:gd name="connsiteX4" fmla="*/ 0 w 52358"/>
                <a:gd name="connsiteY4" fmla="*/ 0 h 117806"/>
                <a:gd name="connsiteX5" fmla="*/ 0 w 52358"/>
                <a:gd name="connsiteY5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358" h="117806">
                  <a:moveTo>
                    <a:pt x="0" y="117806"/>
                  </a:moveTo>
                  <a:lnTo>
                    <a:pt x="26179" y="117806"/>
                  </a:lnTo>
                  <a:lnTo>
                    <a:pt x="52358" y="91627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84" name="Dowolny kształt: kształt 1383"/>
            <p:cNvSpPr/>
            <p:nvPr/>
          </p:nvSpPr>
          <p:spPr>
            <a:xfrm>
              <a:off x="8070182" y="4201752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7"/>
                    <a:pt x="40638" y="52358"/>
                    <a:pt x="26179" y="52358"/>
                  </a:cubicBezTo>
                  <a:cubicBezTo>
                    <a:pt x="11721" y="52358"/>
                    <a:pt x="0" y="40637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85" name="Dowolny kształt: kształt 1384"/>
            <p:cNvSpPr/>
            <p:nvPr/>
          </p:nvSpPr>
          <p:spPr>
            <a:xfrm>
              <a:off x="7939286" y="4136304"/>
              <a:ext cx="314143" cy="170164"/>
            </a:xfrm>
            <a:custGeom>
              <a:avLst/>
              <a:gdLst>
                <a:gd name="connsiteX0" fmla="*/ 287971 w 314143"/>
                <a:gd name="connsiteY0" fmla="*/ 39269 h 170164"/>
                <a:gd name="connsiteX1" fmla="*/ 287971 w 314143"/>
                <a:gd name="connsiteY1" fmla="*/ 70167 h 170164"/>
                <a:gd name="connsiteX2" fmla="*/ 268146 w 314143"/>
                <a:gd name="connsiteY2" fmla="*/ 46003 h 170164"/>
                <a:gd name="connsiteX3" fmla="*/ 157075 w 314143"/>
                <a:gd name="connsiteY3" fmla="*/ 0 h 170164"/>
                <a:gd name="connsiteX4" fmla="*/ 46003 w 314143"/>
                <a:gd name="connsiteY4" fmla="*/ 46003 h 170164"/>
                <a:gd name="connsiteX5" fmla="*/ 0 w 314143"/>
                <a:gd name="connsiteY5" fmla="*/ 157075 h 170164"/>
                <a:gd name="connsiteX6" fmla="*/ 543 w 314143"/>
                <a:gd name="connsiteY6" fmla="*/ 170164 h 170164"/>
                <a:gd name="connsiteX7" fmla="*/ 26827 w 314143"/>
                <a:gd name="connsiteY7" fmla="*/ 170164 h 170164"/>
                <a:gd name="connsiteX8" fmla="*/ 26173 w 314143"/>
                <a:gd name="connsiteY8" fmla="*/ 157075 h 170164"/>
                <a:gd name="connsiteX9" fmla="*/ 157068 w 314143"/>
                <a:gd name="connsiteY9" fmla="*/ 26179 h 170164"/>
                <a:gd name="connsiteX10" fmla="*/ 270391 w 314143"/>
                <a:gd name="connsiteY10" fmla="*/ 91627 h 170164"/>
                <a:gd name="connsiteX11" fmla="*/ 235606 w 314143"/>
                <a:gd name="connsiteY11" fmla="*/ 91627 h 170164"/>
                <a:gd name="connsiteX12" fmla="*/ 235606 w 314143"/>
                <a:gd name="connsiteY12" fmla="*/ 117806 h 170164"/>
                <a:gd name="connsiteX13" fmla="*/ 314143 w 314143"/>
                <a:gd name="connsiteY13" fmla="*/ 117806 h 170164"/>
                <a:gd name="connsiteX14" fmla="*/ 314143 w 314143"/>
                <a:gd name="connsiteY14" fmla="*/ 39269 h 170164"/>
                <a:gd name="connsiteX15" fmla="*/ 287964 w 314143"/>
                <a:gd name="connsiteY15" fmla="*/ 3926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3" h="170164">
                  <a:moveTo>
                    <a:pt x="287971" y="39269"/>
                  </a:moveTo>
                  <a:lnTo>
                    <a:pt x="287971" y="70167"/>
                  </a:lnTo>
                  <a:cubicBezTo>
                    <a:pt x="282237" y="61567"/>
                    <a:pt x="275614" y="53477"/>
                    <a:pt x="268146" y="46003"/>
                  </a:cubicBezTo>
                  <a:cubicBezTo>
                    <a:pt x="238479" y="16336"/>
                    <a:pt x="199034" y="0"/>
                    <a:pt x="157075" y="0"/>
                  </a:cubicBezTo>
                  <a:cubicBezTo>
                    <a:pt x="115116" y="0"/>
                    <a:pt x="75671" y="16336"/>
                    <a:pt x="46003" y="46003"/>
                  </a:cubicBezTo>
                  <a:cubicBezTo>
                    <a:pt x="16336" y="75671"/>
                    <a:pt x="0" y="115116"/>
                    <a:pt x="0" y="157075"/>
                  </a:cubicBezTo>
                  <a:cubicBezTo>
                    <a:pt x="0" y="161466"/>
                    <a:pt x="190" y="165832"/>
                    <a:pt x="543" y="170164"/>
                  </a:cubicBezTo>
                  <a:lnTo>
                    <a:pt x="26827" y="170164"/>
                  </a:lnTo>
                  <a:cubicBezTo>
                    <a:pt x="26395" y="165858"/>
                    <a:pt x="26173" y="161493"/>
                    <a:pt x="26173" y="157075"/>
                  </a:cubicBezTo>
                  <a:cubicBezTo>
                    <a:pt x="26173" y="84899"/>
                    <a:pt x="84892" y="26179"/>
                    <a:pt x="157068" y="26179"/>
                  </a:cubicBezTo>
                  <a:cubicBezTo>
                    <a:pt x="205421" y="26179"/>
                    <a:pt x="247727" y="52535"/>
                    <a:pt x="270391" y="91627"/>
                  </a:cubicBezTo>
                  <a:lnTo>
                    <a:pt x="235606" y="91627"/>
                  </a:lnTo>
                  <a:lnTo>
                    <a:pt x="235606" y="117806"/>
                  </a:lnTo>
                  <a:lnTo>
                    <a:pt x="314143" y="117806"/>
                  </a:lnTo>
                  <a:lnTo>
                    <a:pt x="314143" y="39269"/>
                  </a:lnTo>
                  <a:lnTo>
                    <a:pt x="287964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86" name="Dowolny kształt: kształt 1385"/>
            <p:cNvSpPr/>
            <p:nvPr/>
          </p:nvSpPr>
          <p:spPr>
            <a:xfrm>
              <a:off x="7939286" y="4280283"/>
              <a:ext cx="314149" cy="170164"/>
            </a:xfrm>
            <a:custGeom>
              <a:avLst/>
              <a:gdLst>
                <a:gd name="connsiteX0" fmla="*/ 287316 w 314149"/>
                <a:gd name="connsiteY0" fmla="*/ 6 h 170164"/>
                <a:gd name="connsiteX1" fmla="*/ 287971 w 314149"/>
                <a:gd name="connsiteY1" fmla="*/ 13096 h 170164"/>
                <a:gd name="connsiteX2" fmla="*/ 157075 w 314149"/>
                <a:gd name="connsiteY2" fmla="*/ 143992 h 170164"/>
                <a:gd name="connsiteX3" fmla="*/ 44007 w 314149"/>
                <a:gd name="connsiteY3" fmla="*/ 78969 h 170164"/>
                <a:gd name="connsiteX4" fmla="*/ 78537 w 314149"/>
                <a:gd name="connsiteY4" fmla="*/ 78969 h 170164"/>
                <a:gd name="connsiteX5" fmla="*/ 78537 w 314149"/>
                <a:gd name="connsiteY5" fmla="*/ 52790 h 170164"/>
                <a:gd name="connsiteX6" fmla="*/ 32259 w 314149"/>
                <a:gd name="connsiteY6" fmla="*/ 52541 h 170164"/>
                <a:gd name="connsiteX7" fmla="*/ 32200 w 314149"/>
                <a:gd name="connsiteY7" fmla="*/ 52365 h 170164"/>
                <a:gd name="connsiteX8" fmla="*/ 4928 w 314149"/>
                <a:gd name="connsiteY8" fmla="*/ 52365 h 170164"/>
                <a:gd name="connsiteX9" fmla="*/ 4928 w 314149"/>
                <a:gd name="connsiteY9" fmla="*/ 52391 h 170164"/>
                <a:gd name="connsiteX10" fmla="*/ 0 w 314149"/>
                <a:gd name="connsiteY10" fmla="*/ 52365 h 170164"/>
                <a:gd name="connsiteX11" fmla="*/ 0 w 314149"/>
                <a:gd name="connsiteY11" fmla="*/ 131327 h 170164"/>
                <a:gd name="connsiteX12" fmla="*/ 26179 w 314149"/>
                <a:gd name="connsiteY12" fmla="*/ 131327 h 170164"/>
                <a:gd name="connsiteX13" fmla="*/ 26179 w 314149"/>
                <a:gd name="connsiteY13" fmla="*/ 99997 h 170164"/>
                <a:gd name="connsiteX14" fmla="*/ 46003 w 314149"/>
                <a:gd name="connsiteY14" fmla="*/ 124161 h 170164"/>
                <a:gd name="connsiteX15" fmla="*/ 157075 w 314149"/>
                <a:gd name="connsiteY15" fmla="*/ 170164 h 170164"/>
                <a:gd name="connsiteX16" fmla="*/ 268146 w 314149"/>
                <a:gd name="connsiteY16" fmla="*/ 124161 h 170164"/>
                <a:gd name="connsiteX17" fmla="*/ 314150 w 314149"/>
                <a:gd name="connsiteY17" fmla="*/ 13090 h 170164"/>
                <a:gd name="connsiteX18" fmla="*/ 313606 w 314149"/>
                <a:gd name="connsiteY18" fmla="*/ 0 h 170164"/>
                <a:gd name="connsiteX19" fmla="*/ 287322 w 314149"/>
                <a:gd name="connsiteY19" fmla="*/ 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149" h="170164">
                  <a:moveTo>
                    <a:pt x="287316" y="6"/>
                  </a:moveTo>
                  <a:cubicBezTo>
                    <a:pt x="287748" y="4313"/>
                    <a:pt x="287971" y="8678"/>
                    <a:pt x="287971" y="13096"/>
                  </a:cubicBezTo>
                  <a:cubicBezTo>
                    <a:pt x="287971" y="85272"/>
                    <a:pt x="229251" y="143992"/>
                    <a:pt x="157075" y="143992"/>
                  </a:cubicBezTo>
                  <a:cubicBezTo>
                    <a:pt x="108898" y="143992"/>
                    <a:pt x="66731" y="117832"/>
                    <a:pt x="44007" y="78969"/>
                  </a:cubicBezTo>
                  <a:lnTo>
                    <a:pt x="78537" y="78969"/>
                  </a:lnTo>
                  <a:lnTo>
                    <a:pt x="78537" y="52790"/>
                  </a:lnTo>
                  <a:lnTo>
                    <a:pt x="32259" y="52541"/>
                  </a:lnTo>
                  <a:cubicBezTo>
                    <a:pt x="32239" y="52483"/>
                    <a:pt x="32220" y="52423"/>
                    <a:pt x="32200" y="52365"/>
                  </a:cubicBezTo>
                  <a:lnTo>
                    <a:pt x="4928" y="52365"/>
                  </a:lnTo>
                  <a:lnTo>
                    <a:pt x="4928" y="52391"/>
                  </a:lnTo>
                  <a:lnTo>
                    <a:pt x="0" y="52365"/>
                  </a:lnTo>
                  <a:lnTo>
                    <a:pt x="0" y="131327"/>
                  </a:lnTo>
                  <a:lnTo>
                    <a:pt x="26179" y="131327"/>
                  </a:lnTo>
                  <a:lnTo>
                    <a:pt x="26179" y="99997"/>
                  </a:lnTo>
                  <a:cubicBezTo>
                    <a:pt x="31912" y="108597"/>
                    <a:pt x="38536" y="116687"/>
                    <a:pt x="46003" y="124161"/>
                  </a:cubicBezTo>
                  <a:cubicBezTo>
                    <a:pt x="75671" y="153828"/>
                    <a:pt x="115116" y="170164"/>
                    <a:pt x="157075" y="170164"/>
                  </a:cubicBezTo>
                  <a:cubicBezTo>
                    <a:pt x="199034" y="170164"/>
                    <a:pt x="238479" y="153828"/>
                    <a:pt x="268146" y="124161"/>
                  </a:cubicBezTo>
                  <a:cubicBezTo>
                    <a:pt x="297814" y="94494"/>
                    <a:pt x="314150" y="55048"/>
                    <a:pt x="314150" y="13090"/>
                  </a:cubicBezTo>
                  <a:cubicBezTo>
                    <a:pt x="314150" y="8698"/>
                    <a:pt x="313960" y="4332"/>
                    <a:pt x="313606" y="0"/>
                  </a:cubicBezTo>
                  <a:lnTo>
                    <a:pt x="2873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87" name="Grafika 52"/>
          <p:cNvGrpSpPr/>
          <p:nvPr userDrawn="1"/>
        </p:nvGrpSpPr>
        <p:grpSpPr>
          <a:xfrm>
            <a:off x="25191122" y="4678070"/>
            <a:ext cx="385189" cy="616302"/>
            <a:chOff x="6970658" y="4476633"/>
            <a:chExt cx="196343" cy="314149"/>
          </a:xfrm>
          <a:solidFill>
            <a:srgbClr val="212E39"/>
          </a:solidFill>
        </p:grpSpPr>
        <p:sp>
          <p:nvSpPr>
            <p:cNvPr id="1388" name="Dowolny kształt: kształt 1387"/>
            <p:cNvSpPr/>
            <p:nvPr/>
          </p:nvSpPr>
          <p:spPr>
            <a:xfrm>
              <a:off x="6970658" y="4476633"/>
              <a:ext cx="196343" cy="235612"/>
            </a:xfrm>
            <a:custGeom>
              <a:avLst/>
              <a:gdLst>
                <a:gd name="connsiteX0" fmla="*/ 196344 w 196343"/>
                <a:gd name="connsiteY0" fmla="*/ 98172 h 235612"/>
                <a:gd name="connsiteX1" fmla="*/ 98172 w 196343"/>
                <a:gd name="connsiteY1" fmla="*/ 0 h 235612"/>
                <a:gd name="connsiteX2" fmla="*/ 0 w 196343"/>
                <a:gd name="connsiteY2" fmla="*/ 98172 h 235612"/>
                <a:gd name="connsiteX3" fmla="*/ 0 w 196343"/>
                <a:gd name="connsiteY3" fmla="*/ 104802 h 235612"/>
                <a:gd name="connsiteX4" fmla="*/ 39269 w 196343"/>
                <a:gd name="connsiteY4" fmla="*/ 104717 h 235612"/>
                <a:gd name="connsiteX5" fmla="*/ 39269 w 196343"/>
                <a:gd name="connsiteY5" fmla="*/ 98172 h 235612"/>
                <a:gd name="connsiteX6" fmla="*/ 98172 w 196343"/>
                <a:gd name="connsiteY6" fmla="*/ 39269 h 235612"/>
                <a:gd name="connsiteX7" fmla="*/ 157075 w 196343"/>
                <a:gd name="connsiteY7" fmla="*/ 98172 h 235612"/>
                <a:gd name="connsiteX8" fmla="*/ 98172 w 196343"/>
                <a:gd name="connsiteY8" fmla="*/ 157075 h 235612"/>
                <a:gd name="connsiteX9" fmla="*/ 91627 w 196343"/>
                <a:gd name="connsiteY9" fmla="*/ 157075 h 235612"/>
                <a:gd name="connsiteX10" fmla="*/ 78537 w 196343"/>
                <a:gd name="connsiteY10" fmla="*/ 183254 h 235612"/>
                <a:gd name="connsiteX11" fmla="*/ 78537 w 196343"/>
                <a:gd name="connsiteY11" fmla="*/ 235612 h 235612"/>
                <a:gd name="connsiteX12" fmla="*/ 117806 w 196343"/>
                <a:gd name="connsiteY12" fmla="*/ 235612 h 235612"/>
                <a:gd name="connsiteX13" fmla="*/ 117806 w 196343"/>
                <a:gd name="connsiteY13" fmla="*/ 194380 h 235612"/>
                <a:gd name="connsiteX14" fmla="*/ 196344 w 196343"/>
                <a:gd name="connsiteY14" fmla="*/ 98172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6343" h="235612">
                  <a:moveTo>
                    <a:pt x="196344" y="98172"/>
                  </a:moveTo>
                  <a:cubicBezTo>
                    <a:pt x="196344" y="43955"/>
                    <a:pt x="152389" y="0"/>
                    <a:pt x="98172" y="0"/>
                  </a:cubicBezTo>
                  <a:cubicBezTo>
                    <a:pt x="43955" y="0"/>
                    <a:pt x="0" y="43955"/>
                    <a:pt x="0" y="98172"/>
                  </a:cubicBezTo>
                  <a:lnTo>
                    <a:pt x="0" y="104802"/>
                  </a:lnTo>
                  <a:lnTo>
                    <a:pt x="39269" y="104717"/>
                  </a:lnTo>
                  <a:lnTo>
                    <a:pt x="39269" y="98172"/>
                  </a:lnTo>
                  <a:cubicBezTo>
                    <a:pt x="39269" y="65690"/>
                    <a:pt x="65690" y="39269"/>
                    <a:pt x="98172" y="39269"/>
                  </a:cubicBezTo>
                  <a:cubicBezTo>
                    <a:pt x="130653" y="39269"/>
                    <a:pt x="157075" y="65690"/>
                    <a:pt x="157075" y="98172"/>
                  </a:cubicBezTo>
                  <a:cubicBezTo>
                    <a:pt x="157075" y="130653"/>
                    <a:pt x="130653" y="157075"/>
                    <a:pt x="98172" y="157075"/>
                  </a:cubicBezTo>
                  <a:lnTo>
                    <a:pt x="91627" y="157075"/>
                  </a:lnTo>
                  <a:lnTo>
                    <a:pt x="78537" y="183254"/>
                  </a:lnTo>
                  <a:lnTo>
                    <a:pt x="78537" y="235612"/>
                  </a:lnTo>
                  <a:lnTo>
                    <a:pt x="117806" y="235612"/>
                  </a:lnTo>
                  <a:lnTo>
                    <a:pt x="117806" y="194380"/>
                  </a:lnTo>
                  <a:cubicBezTo>
                    <a:pt x="162618" y="185283"/>
                    <a:pt x="196344" y="145667"/>
                    <a:pt x="196344" y="98172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89" name="Dowolny kształt: kształt 1388"/>
            <p:cNvSpPr/>
            <p:nvPr/>
          </p:nvSpPr>
          <p:spPr>
            <a:xfrm>
              <a:off x="7036106" y="4738424"/>
              <a:ext cx="52358" cy="52358"/>
            </a:xfrm>
            <a:custGeom>
              <a:avLst/>
              <a:gdLst>
                <a:gd name="connsiteX0" fmla="*/ 0 w 52358"/>
                <a:gd name="connsiteY0" fmla="*/ 26179 h 52358"/>
                <a:gd name="connsiteX1" fmla="*/ 26179 w 52358"/>
                <a:gd name="connsiteY1" fmla="*/ 52358 h 52358"/>
                <a:gd name="connsiteX2" fmla="*/ 52358 w 52358"/>
                <a:gd name="connsiteY2" fmla="*/ 52358 h 52358"/>
                <a:gd name="connsiteX3" fmla="*/ 52358 w 52358"/>
                <a:gd name="connsiteY3" fmla="*/ 0 h 52358"/>
                <a:gd name="connsiteX4" fmla="*/ 0 w 52358"/>
                <a:gd name="connsiteY4" fmla="*/ 0 h 52358"/>
                <a:gd name="connsiteX5" fmla="*/ 0 w 52358"/>
                <a:gd name="connsiteY5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358" h="52358">
                  <a:moveTo>
                    <a:pt x="0" y="26179"/>
                  </a:moveTo>
                  <a:lnTo>
                    <a:pt x="2617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90" name="Grupa 1389"/>
          <p:cNvGrpSpPr/>
          <p:nvPr userDrawn="1"/>
        </p:nvGrpSpPr>
        <p:grpSpPr>
          <a:xfrm>
            <a:off x="25756068" y="4678070"/>
            <a:ext cx="616805" cy="616302"/>
            <a:chOff x="7258629" y="4476633"/>
            <a:chExt cx="314405" cy="314149"/>
          </a:xfrm>
        </p:grpSpPr>
        <p:sp>
          <p:nvSpPr>
            <p:cNvPr id="1391" name="Dowolny kształt: kształt 1390"/>
            <p:cNvSpPr/>
            <p:nvPr/>
          </p:nvSpPr>
          <p:spPr>
            <a:xfrm>
              <a:off x="7258629" y="4476633"/>
              <a:ext cx="314405" cy="314149"/>
            </a:xfrm>
            <a:custGeom>
              <a:avLst/>
              <a:gdLst>
                <a:gd name="connsiteX0" fmla="*/ 288226 w 314405"/>
                <a:gd name="connsiteY0" fmla="*/ 274881 h 314149"/>
                <a:gd name="connsiteX1" fmla="*/ 248957 w 314405"/>
                <a:gd name="connsiteY1" fmla="*/ 235612 h 314149"/>
                <a:gd name="connsiteX2" fmla="*/ 26434 w 314405"/>
                <a:gd name="connsiteY2" fmla="*/ 235612 h 314149"/>
                <a:gd name="connsiteX3" fmla="*/ 26434 w 314405"/>
                <a:gd name="connsiteY3" fmla="*/ 26179 h 314149"/>
                <a:gd name="connsiteX4" fmla="*/ 288226 w 314405"/>
                <a:gd name="connsiteY4" fmla="*/ 26179 h 314149"/>
                <a:gd name="connsiteX5" fmla="*/ 288226 w 314405"/>
                <a:gd name="connsiteY5" fmla="*/ 0 h 314149"/>
                <a:gd name="connsiteX6" fmla="*/ 26173 w 314405"/>
                <a:gd name="connsiteY6" fmla="*/ 0 h 314149"/>
                <a:gd name="connsiteX7" fmla="*/ 0 w 314405"/>
                <a:gd name="connsiteY7" fmla="*/ 24058 h 314149"/>
                <a:gd name="connsiteX8" fmla="*/ 255 w 314405"/>
                <a:gd name="connsiteY8" fmla="*/ 235612 h 314149"/>
                <a:gd name="connsiteX9" fmla="*/ 26434 w 314405"/>
                <a:gd name="connsiteY9" fmla="*/ 261791 h 314149"/>
                <a:gd name="connsiteX10" fmla="*/ 235868 w 314405"/>
                <a:gd name="connsiteY10" fmla="*/ 261791 h 314149"/>
                <a:gd name="connsiteX11" fmla="*/ 288226 w 314405"/>
                <a:gd name="connsiteY11" fmla="*/ 314150 h 314149"/>
                <a:gd name="connsiteX12" fmla="*/ 314405 w 314405"/>
                <a:gd name="connsiteY12" fmla="*/ 288154 h 314149"/>
                <a:gd name="connsiteX13" fmla="*/ 314405 w 314405"/>
                <a:gd name="connsiteY13" fmla="*/ 26179 h 314149"/>
                <a:gd name="connsiteX14" fmla="*/ 288226 w 314405"/>
                <a:gd name="connsiteY14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4405" h="314149">
                  <a:moveTo>
                    <a:pt x="288226" y="274881"/>
                  </a:moveTo>
                  <a:lnTo>
                    <a:pt x="248957" y="235612"/>
                  </a:lnTo>
                  <a:lnTo>
                    <a:pt x="26434" y="235612"/>
                  </a:lnTo>
                  <a:lnTo>
                    <a:pt x="26434" y="26179"/>
                  </a:lnTo>
                  <a:lnTo>
                    <a:pt x="288226" y="26179"/>
                  </a:lnTo>
                  <a:moveTo>
                    <a:pt x="288226" y="0"/>
                  </a:moveTo>
                  <a:lnTo>
                    <a:pt x="26173" y="0"/>
                  </a:lnTo>
                  <a:lnTo>
                    <a:pt x="0" y="24058"/>
                  </a:lnTo>
                  <a:lnTo>
                    <a:pt x="255" y="235612"/>
                  </a:lnTo>
                  <a:lnTo>
                    <a:pt x="26434" y="261791"/>
                  </a:lnTo>
                  <a:lnTo>
                    <a:pt x="235868" y="261791"/>
                  </a:lnTo>
                  <a:lnTo>
                    <a:pt x="288226" y="314150"/>
                  </a:lnTo>
                  <a:lnTo>
                    <a:pt x="314405" y="288154"/>
                  </a:lnTo>
                  <a:lnTo>
                    <a:pt x="314405" y="26179"/>
                  </a:lnTo>
                  <a:lnTo>
                    <a:pt x="28822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1392" name="Grafika 52"/>
            <p:cNvGrpSpPr/>
            <p:nvPr/>
          </p:nvGrpSpPr>
          <p:grpSpPr>
            <a:xfrm>
              <a:off x="7351892" y="4515901"/>
              <a:ext cx="114533" cy="183253"/>
              <a:chOff x="7351892" y="4515901"/>
              <a:chExt cx="114533" cy="183253"/>
            </a:xfrm>
            <a:solidFill>
              <a:srgbClr val="212E39"/>
            </a:solidFill>
          </p:grpSpPr>
          <p:sp>
            <p:nvSpPr>
              <p:cNvPr id="1393" name="Dowolny kształt: kształt 1392"/>
              <p:cNvSpPr/>
              <p:nvPr/>
            </p:nvSpPr>
            <p:spPr>
              <a:xfrm>
                <a:off x="7351892" y="4515901"/>
                <a:ext cx="114533" cy="137440"/>
              </a:xfrm>
              <a:custGeom>
                <a:avLst/>
                <a:gdLst>
                  <a:gd name="connsiteX0" fmla="*/ 114534 w 114533"/>
                  <a:gd name="connsiteY0" fmla="*/ 57267 h 137440"/>
                  <a:gd name="connsiteX1" fmla="*/ 57267 w 114533"/>
                  <a:gd name="connsiteY1" fmla="*/ 0 h 137440"/>
                  <a:gd name="connsiteX2" fmla="*/ 0 w 114533"/>
                  <a:gd name="connsiteY2" fmla="*/ 57267 h 137440"/>
                  <a:gd name="connsiteX3" fmla="*/ 0 w 114533"/>
                  <a:gd name="connsiteY3" fmla="*/ 61135 h 137440"/>
                  <a:gd name="connsiteX4" fmla="*/ 22907 w 114533"/>
                  <a:gd name="connsiteY4" fmla="*/ 61083 h 137440"/>
                  <a:gd name="connsiteX5" fmla="*/ 22907 w 114533"/>
                  <a:gd name="connsiteY5" fmla="*/ 57267 h 137440"/>
                  <a:gd name="connsiteX6" fmla="*/ 57267 w 114533"/>
                  <a:gd name="connsiteY6" fmla="*/ 22907 h 137440"/>
                  <a:gd name="connsiteX7" fmla="*/ 91627 w 114533"/>
                  <a:gd name="connsiteY7" fmla="*/ 57267 h 137440"/>
                  <a:gd name="connsiteX8" fmla="*/ 57267 w 114533"/>
                  <a:gd name="connsiteY8" fmla="*/ 91627 h 137440"/>
                  <a:gd name="connsiteX9" fmla="*/ 53451 w 114533"/>
                  <a:gd name="connsiteY9" fmla="*/ 91627 h 137440"/>
                  <a:gd name="connsiteX10" fmla="*/ 45814 w 114533"/>
                  <a:gd name="connsiteY10" fmla="*/ 106896 h 137440"/>
                  <a:gd name="connsiteX11" fmla="*/ 45814 w 114533"/>
                  <a:gd name="connsiteY11" fmla="*/ 137440 h 137440"/>
                  <a:gd name="connsiteX12" fmla="*/ 68720 w 114533"/>
                  <a:gd name="connsiteY12" fmla="*/ 137440 h 137440"/>
                  <a:gd name="connsiteX13" fmla="*/ 68720 w 114533"/>
                  <a:gd name="connsiteY13" fmla="*/ 113388 h 137440"/>
                  <a:gd name="connsiteX14" fmla="*/ 114534 w 114533"/>
                  <a:gd name="connsiteY14" fmla="*/ 57267 h 13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4533" h="137440">
                    <a:moveTo>
                      <a:pt x="114534" y="57267"/>
                    </a:moveTo>
                    <a:cubicBezTo>
                      <a:pt x="114534" y="25636"/>
                      <a:pt x="88898" y="0"/>
                      <a:pt x="57267" y="0"/>
                    </a:cubicBezTo>
                    <a:cubicBezTo>
                      <a:pt x="25636" y="0"/>
                      <a:pt x="0" y="25636"/>
                      <a:pt x="0" y="57267"/>
                    </a:cubicBezTo>
                    <a:lnTo>
                      <a:pt x="0" y="61135"/>
                    </a:lnTo>
                    <a:lnTo>
                      <a:pt x="22907" y="61083"/>
                    </a:lnTo>
                    <a:lnTo>
                      <a:pt x="22907" y="57267"/>
                    </a:lnTo>
                    <a:cubicBezTo>
                      <a:pt x="22907" y="38320"/>
                      <a:pt x="38320" y="22907"/>
                      <a:pt x="57267" y="22907"/>
                    </a:cubicBezTo>
                    <a:cubicBezTo>
                      <a:pt x="76214" y="22907"/>
                      <a:pt x="91627" y="38320"/>
                      <a:pt x="91627" y="57267"/>
                    </a:cubicBezTo>
                    <a:cubicBezTo>
                      <a:pt x="91627" y="76214"/>
                      <a:pt x="76214" y="91627"/>
                      <a:pt x="57267" y="91627"/>
                    </a:cubicBezTo>
                    <a:lnTo>
                      <a:pt x="53451" y="91627"/>
                    </a:lnTo>
                    <a:lnTo>
                      <a:pt x="45814" y="106896"/>
                    </a:lnTo>
                    <a:lnTo>
                      <a:pt x="45814" y="137440"/>
                    </a:lnTo>
                    <a:lnTo>
                      <a:pt x="68720" y="137440"/>
                    </a:lnTo>
                    <a:lnTo>
                      <a:pt x="68720" y="113388"/>
                    </a:lnTo>
                    <a:cubicBezTo>
                      <a:pt x="94860" y="108081"/>
                      <a:pt x="114534" y="84971"/>
                      <a:pt x="114534" y="57267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394" name="Dowolny kształt: kształt 1393"/>
              <p:cNvSpPr/>
              <p:nvPr/>
            </p:nvSpPr>
            <p:spPr>
              <a:xfrm>
                <a:off x="7390068" y="4668611"/>
                <a:ext cx="30544" cy="30544"/>
              </a:xfrm>
              <a:custGeom>
                <a:avLst/>
                <a:gdLst>
                  <a:gd name="connsiteX0" fmla="*/ 0 w 30544"/>
                  <a:gd name="connsiteY0" fmla="*/ 15275 h 30544"/>
                  <a:gd name="connsiteX1" fmla="*/ 15275 w 30544"/>
                  <a:gd name="connsiteY1" fmla="*/ 30544 h 30544"/>
                  <a:gd name="connsiteX2" fmla="*/ 30544 w 30544"/>
                  <a:gd name="connsiteY2" fmla="*/ 30544 h 30544"/>
                  <a:gd name="connsiteX3" fmla="*/ 30544 w 30544"/>
                  <a:gd name="connsiteY3" fmla="*/ 0 h 30544"/>
                  <a:gd name="connsiteX4" fmla="*/ 0 w 30544"/>
                  <a:gd name="connsiteY4" fmla="*/ 0 h 30544"/>
                  <a:gd name="connsiteX5" fmla="*/ 0 w 30544"/>
                  <a:gd name="connsiteY5" fmla="*/ 15275 h 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44" h="30544">
                    <a:moveTo>
                      <a:pt x="0" y="15275"/>
                    </a:moveTo>
                    <a:lnTo>
                      <a:pt x="15275" y="30544"/>
                    </a:lnTo>
                    <a:lnTo>
                      <a:pt x="30544" y="30544"/>
                    </a:lnTo>
                    <a:lnTo>
                      <a:pt x="30544" y="0"/>
                    </a:lnTo>
                    <a:lnTo>
                      <a:pt x="0" y="0"/>
                    </a:lnTo>
                    <a:lnTo>
                      <a:pt x="0" y="15275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</p:grpSp>
      <p:sp>
        <p:nvSpPr>
          <p:cNvPr id="1395" name="Dowolny kształt: kształt 1394"/>
          <p:cNvSpPr/>
          <p:nvPr userDrawn="1"/>
        </p:nvSpPr>
        <p:spPr>
          <a:xfrm>
            <a:off x="26423229" y="4678070"/>
            <a:ext cx="616805" cy="616302"/>
          </a:xfrm>
          <a:custGeom>
            <a:avLst/>
            <a:gdLst>
              <a:gd name="connsiteX0" fmla="*/ 288226 w 314405"/>
              <a:gd name="connsiteY0" fmla="*/ 0 h 314149"/>
              <a:gd name="connsiteX1" fmla="*/ 26173 w 314405"/>
              <a:gd name="connsiteY1" fmla="*/ 0 h 314149"/>
              <a:gd name="connsiteX2" fmla="*/ 0 w 314405"/>
              <a:gd name="connsiteY2" fmla="*/ 24058 h 314149"/>
              <a:gd name="connsiteX3" fmla="*/ 255 w 314405"/>
              <a:gd name="connsiteY3" fmla="*/ 235612 h 314149"/>
              <a:gd name="connsiteX4" fmla="*/ 26434 w 314405"/>
              <a:gd name="connsiteY4" fmla="*/ 261791 h 314149"/>
              <a:gd name="connsiteX5" fmla="*/ 235868 w 314405"/>
              <a:gd name="connsiteY5" fmla="*/ 261791 h 314149"/>
              <a:gd name="connsiteX6" fmla="*/ 288226 w 314405"/>
              <a:gd name="connsiteY6" fmla="*/ 314150 h 314149"/>
              <a:gd name="connsiteX7" fmla="*/ 314405 w 314405"/>
              <a:gd name="connsiteY7" fmla="*/ 288154 h 314149"/>
              <a:gd name="connsiteX8" fmla="*/ 314405 w 314405"/>
              <a:gd name="connsiteY8" fmla="*/ 26179 h 314149"/>
              <a:gd name="connsiteX9" fmla="*/ 288226 w 314405"/>
              <a:gd name="connsiteY9" fmla="*/ 0 h 314149"/>
              <a:gd name="connsiteX10" fmla="*/ 162239 w 314405"/>
              <a:gd name="connsiteY10" fmla="*/ 222523 h 314149"/>
              <a:gd name="connsiteX11" fmla="*/ 146970 w 314405"/>
              <a:gd name="connsiteY11" fmla="*/ 222523 h 314149"/>
              <a:gd name="connsiteX12" fmla="*/ 131701 w 314405"/>
              <a:gd name="connsiteY12" fmla="*/ 207254 h 314149"/>
              <a:gd name="connsiteX13" fmla="*/ 131701 w 314405"/>
              <a:gd name="connsiteY13" fmla="*/ 191985 h 314149"/>
              <a:gd name="connsiteX14" fmla="*/ 162245 w 314405"/>
              <a:gd name="connsiteY14" fmla="*/ 191985 h 314149"/>
              <a:gd name="connsiteX15" fmla="*/ 162245 w 314405"/>
              <a:gd name="connsiteY15" fmla="*/ 222529 h 314149"/>
              <a:gd name="connsiteX16" fmla="*/ 162239 w 314405"/>
              <a:gd name="connsiteY16" fmla="*/ 152657 h 314149"/>
              <a:gd name="connsiteX17" fmla="*/ 162239 w 314405"/>
              <a:gd name="connsiteY17" fmla="*/ 176709 h 314149"/>
              <a:gd name="connsiteX18" fmla="*/ 139332 w 314405"/>
              <a:gd name="connsiteY18" fmla="*/ 176709 h 314149"/>
              <a:gd name="connsiteX19" fmla="*/ 139332 w 314405"/>
              <a:gd name="connsiteY19" fmla="*/ 146165 h 314149"/>
              <a:gd name="connsiteX20" fmla="*/ 146970 w 314405"/>
              <a:gd name="connsiteY20" fmla="*/ 130896 h 314149"/>
              <a:gd name="connsiteX21" fmla="*/ 150785 w 314405"/>
              <a:gd name="connsiteY21" fmla="*/ 130896 h 314149"/>
              <a:gd name="connsiteX22" fmla="*/ 185146 w 314405"/>
              <a:gd name="connsiteY22" fmla="*/ 96536 h 314149"/>
              <a:gd name="connsiteX23" fmla="*/ 150785 w 314405"/>
              <a:gd name="connsiteY23" fmla="*/ 62175 h 314149"/>
              <a:gd name="connsiteX24" fmla="*/ 116425 w 314405"/>
              <a:gd name="connsiteY24" fmla="*/ 96536 h 314149"/>
              <a:gd name="connsiteX25" fmla="*/ 116425 w 314405"/>
              <a:gd name="connsiteY25" fmla="*/ 100351 h 314149"/>
              <a:gd name="connsiteX26" fmla="*/ 93519 w 314405"/>
              <a:gd name="connsiteY26" fmla="*/ 100404 h 314149"/>
              <a:gd name="connsiteX27" fmla="*/ 93519 w 314405"/>
              <a:gd name="connsiteY27" fmla="*/ 96536 h 314149"/>
              <a:gd name="connsiteX28" fmla="*/ 150785 w 314405"/>
              <a:gd name="connsiteY28" fmla="*/ 39269 h 314149"/>
              <a:gd name="connsiteX29" fmla="*/ 208052 w 314405"/>
              <a:gd name="connsiteY29" fmla="*/ 96536 h 314149"/>
              <a:gd name="connsiteX30" fmla="*/ 162239 w 314405"/>
              <a:gd name="connsiteY30" fmla="*/ 152657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4405" h="314149">
                <a:moveTo>
                  <a:pt x="288226" y="0"/>
                </a:moveTo>
                <a:lnTo>
                  <a:pt x="26173" y="0"/>
                </a:lnTo>
                <a:lnTo>
                  <a:pt x="0" y="24058"/>
                </a:lnTo>
                <a:lnTo>
                  <a:pt x="255" y="235612"/>
                </a:lnTo>
                <a:lnTo>
                  <a:pt x="26434" y="261791"/>
                </a:lnTo>
                <a:lnTo>
                  <a:pt x="235868" y="261791"/>
                </a:lnTo>
                <a:lnTo>
                  <a:pt x="288226" y="314150"/>
                </a:lnTo>
                <a:lnTo>
                  <a:pt x="314405" y="288154"/>
                </a:lnTo>
                <a:lnTo>
                  <a:pt x="314405" y="26179"/>
                </a:lnTo>
                <a:lnTo>
                  <a:pt x="288226" y="0"/>
                </a:lnTo>
                <a:close/>
                <a:moveTo>
                  <a:pt x="162239" y="222523"/>
                </a:moveTo>
                <a:lnTo>
                  <a:pt x="146970" y="222523"/>
                </a:lnTo>
                <a:lnTo>
                  <a:pt x="131701" y="207254"/>
                </a:lnTo>
                <a:lnTo>
                  <a:pt x="131701" y="191985"/>
                </a:lnTo>
                <a:lnTo>
                  <a:pt x="162245" y="191985"/>
                </a:lnTo>
                <a:lnTo>
                  <a:pt x="162245" y="222529"/>
                </a:lnTo>
                <a:close/>
                <a:moveTo>
                  <a:pt x="162239" y="152657"/>
                </a:moveTo>
                <a:lnTo>
                  <a:pt x="162239" y="176709"/>
                </a:lnTo>
                <a:lnTo>
                  <a:pt x="139332" y="176709"/>
                </a:lnTo>
                <a:lnTo>
                  <a:pt x="139332" y="146165"/>
                </a:lnTo>
                <a:lnTo>
                  <a:pt x="146970" y="130896"/>
                </a:lnTo>
                <a:lnTo>
                  <a:pt x="150785" y="130896"/>
                </a:lnTo>
                <a:cubicBezTo>
                  <a:pt x="169733" y="130896"/>
                  <a:pt x="185146" y="115483"/>
                  <a:pt x="185146" y="96536"/>
                </a:cubicBezTo>
                <a:cubicBezTo>
                  <a:pt x="185146" y="77588"/>
                  <a:pt x="169733" y="62175"/>
                  <a:pt x="150785" y="62175"/>
                </a:cubicBezTo>
                <a:cubicBezTo>
                  <a:pt x="131838" y="62175"/>
                  <a:pt x="116425" y="77588"/>
                  <a:pt x="116425" y="96536"/>
                </a:cubicBezTo>
                <a:lnTo>
                  <a:pt x="116425" y="100351"/>
                </a:lnTo>
                <a:lnTo>
                  <a:pt x="93519" y="100404"/>
                </a:lnTo>
                <a:lnTo>
                  <a:pt x="93519" y="96536"/>
                </a:lnTo>
                <a:cubicBezTo>
                  <a:pt x="93519" y="64905"/>
                  <a:pt x="119154" y="39269"/>
                  <a:pt x="150785" y="39269"/>
                </a:cubicBezTo>
                <a:cubicBezTo>
                  <a:pt x="182416" y="39269"/>
                  <a:pt x="208052" y="64905"/>
                  <a:pt x="208052" y="96536"/>
                </a:cubicBezTo>
                <a:cubicBezTo>
                  <a:pt x="208052" y="124240"/>
                  <a:pt x="188379" y="147349"/>
                  <a:pt x="162239" y="15265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396" name="Grafika 52"/>
          <p:cNvGrpSpPr/>
          <p:nvPr userDrawn="1"/>
        </p:nvGrpSpPr>
        <p:grpSpPr>
          <a:xfrm>
            <a:off x="26449409" y="9146271"/>
            <a:ext cx="564944" cy="487905"/>
            <a:chOff x="7612047" y="6754218"/>
            <a:chExt cx="287970" cy="248701"/>
          </a:xfrm>
          <a:solidFill>
            <a:srgbClr val="212E39"/>
          </a:solidFill>
        </p:grpSpPr>
        <p:sp>
          <p:nvSpPr>
            <p:cNvPr id="1397" name="Dowolny kształt: kształt 1396"/>
            <p:cNvSpPr/>
            <p:nvPr/>
          </p:nvSpPr>
          <p:spPr>
            <a:xfrm>
              <a:off x="7729853" y="6858934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98" name="Dowolny kształt: kształt 1397"/>
            <p:cNvSpPr/>
            <p:nvPr/>
          </p:nvSpPr>
          <p:spPr>
            <a:xfrm>
              <a:off x="7612047" y="6754218"/>
              <a:ext cx="287970" cy="248701"/>
            </a:xfrm>
            <a:custGeom>
              <a:avLst/>
              <a:gdLst>
                <a:gd name="connsiteX0" fmla="*/ 235612 w 287970"/>
                <a:gd name="connsiteY0" fmla="*/ 222523 h 248701"/>
                <a:gd name="connsiteX1" fmla="*/ 235612 w 287970"/>
                <a:gd name="connsiteY1" fmla="*/ 130896 h 248701"/>
                <a:gd name="connsiteX2" fmla="*/ 248702 w 287970"/>
                <a:gd name="connsiteY2" fmla="*/ 143985 h 248701"/>
                <a:gd name="connsiteX3" fmla="*/ 274881 w 287970"/>
                <a:gd name="connsiteY3" fmla="*/ 130896 h 248701"/>
                <a:gd name="connsiteX4" fmla="*/ 143985 w 287970"/>
                <a:gd name="connsiteY4" fmla="*/ 0 h 248701"/>
                <a:gd name="connsiteX5" fmla="*/ 91627 w 287970"/>
                <a:gd name="connsiteY5" fmla="*/ 52358 h 248701"/>
                <a:gd name="connsiteX6" fmla="*/ 91627 w 287970"/>
                <a:gd name="connsiteY6" fmla="*/ 39269 h 248701"/>
                <a:gd name="connsiteX7" fmla="*/ 65448 w 287970"/>
                <a:gd name="connsiteY7" fmla="*/ 39269 h 248701"/>
                <a:gd name="connsiteX8" fmla="*/ 65448 w 287970"/>
                <a:gd name="connsiteY8" fmla="*/ 78537 h 248701"/>
                <a:gd name="connsiteX9" fmla="*/ 13090 w 287970"/>
                <a:gd name="connsiteY9" fmla="*/ 130896 h 248701"/>
                <a:gd name="connsiteX10" fmla="*/ 39269 w 287970"/>
                <a:gd name="connsiteY10" fmla="*/ 143985 h 248701"/>
                <a:gd name="connsiteX11" fmla="*/ 52358 w 287970"/>
                <a:gd name="connsiteY11" fmla="*/ 130896 h 248701"/>
                <a:gd name="connsiteX12" fmla="*/ 52358 w 287970"/>
                <a:gd name="connsiteY12" fmla="*/ 222523 h 248701"/>
                <a:gd name="connsiteX13" fmla="*/ 0 w 287970"/>
                <a:gd name="connsiteY13" fmla="*/ 222523 h 248701"/>
                <a:gd name="connsiteX14" fmla="*/ 0 w 287970"/>
                <a:gd name="connsiteY14" fmla="*/ 248702 h 248701"/>
                <a:gd name="connsiteX15" fmla="*/ 287971 w 287970"/>
                <a:gd name="connsiteY15" fmla="*/ 248702 h 248701"/>
                <a:gd name="connsiteX16" fmla="*/ 287971 w 287970"/>
                <a:gd name="connsiteY16" fmla="*/ 222523 h 248701"/>
                <a:gd name="connsiteX17" fmla="*/ 235612 w 287970"/>
                <a:gd name="connsiteY17" fmla="*/ 222523 h 248701"/>
                <a:gd name="connsiteX18" fmla="*/ 170164 w 287970"/>
                <a:gd name="connsiteY18" fmla="*/ 222523 h 248701"/>
                <a:gd name="connsiteX19" fmla="*/ 170164 w 287970"/>
                <a:gd name="connsiteY19" fmla="*/ 143985 h 248701"/>
                <a:gd name="connsiteX20" fmla="*/ 117806 w 287970"/>
                <a:gd name="connsiteY20" fmla="*/ 143985 h 248701"/>
                <a:gd name="connsiteX21" fmla="*/ 117806 w 287970"/>
                <a:gd name="connsiteY21" fmla="*/ 222523 h 248701"/>
                <a:gd name="connsiteX22" fmla="*/ 78537 w 287970"/>
                <a:gd name="connsiteY22" fmla="*/ 222523 h 248701"/>
                <a:gd name="connsiteX23" fmla="*/ 78537 w 287970"/>
                <a:gd name="connsiteY23" fmla="*/ 104717 h 248701"/>
                <a:gd name="connsiteX24" fmla="*/ 143985 w 287970"/>
                <a:gd name="connsiteY24" fmla="*/ 39269 h 248701"/>
                <a:gd name="connsiteX25" fmla="*/ 209433 w 287970"/>
                <a:gd name="connsiteY25" fmla="*/ 104717 h 248701"/>
                <a:gd name="connsiteX26" fmla="*/ 209433 w 287970"/>
                <a:gd name="connsiteY26" fmla="*/ 222523 h 248701"/>
                <a:gd name="connsiteX27" fmla="*/ 170164 w 287970"/>
                <a:gd name="connsiteY27" fmla="*/ 222523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7970" h="248701">
                  <a:moveTo>
                    <a:pt x="235612" y="222523"/>
                  </a:moveTo>
                  <a:lnTo>
                    <a:pt x="235612" y="130896"/>
                  </a:lnTo>
                  <a:lnTo>
                    <a:pt x="248702" y="143985"/>
                  </a:lnTo>
                  <a:lnTo>
                    <a:pt x="274881" y="130896"/>
                  </a:lnTo>
                  <a:lnTo>
                    <a:pt x="143985" y="0"/>
                  </a:lnTo>
                  <a:lnTo>
                    <a:pt x="91627" y="52358"/>
                  </a:lnTo>
                  <a:lnTo>
                    <a:pt x="91627" y="39269"/>
                  </a:lnTo>
                  <a:lnTo>
                    <a:pt x="65448" y="39269"/>
                  </a:lnTo>
                  <a:lnTo>
                    <a:pt x="65448" y="78537"/>
                  </a:lnTo>
                  <a:lnTo>
                    <a:pt x="13090" y="130896"/>
                  </a:lnTo>
                  <a:lnTo>
                    <a:pt x="39269" y="143985"/>
                  </a:lnTo>
                  <a:lnTo>
                    <a:pt x="52358" y="130896"/>
                  </a:lnTo>
                  <a:lnTo>
                    <a:pt x="52358" y="222523"/>
                  </a:lnTo>
                  <a:lnTo>
                    <a:pt x="0" y="222523"/>
                  </a:lnTo>
                  <a:lnTo>
                    <a:pt x="0" y="248702"/>
                  </a:lnTo>
                  <a:lnTo>
                    <a:pt x="287971" y="248702"/>
                  </a:lnTo>
                  <a:lnTo>
                    <a:pt x="287971" y="222523"/>
                  </a:lnTo>
                  <a:lnTo>
                    <a:pt x="235612" y="222523"/>
                  </a:lnTo>
                  <a:close/>
                  <a:moveTo>
                    <a:pt x="170164" y="222523"/>
                  </a:moveTo>
                  <a:lnTo>
                    <a:pt x="170164" y="143985"/>
                  </a:lnTo>
                  <a:lnTo>
                    <a:pt x="117806" y="143985"/>
                  </a:lnTo>
                  <a:lnTo>
                    <a:pt x="117806" y="222523"/>
                  </a:lnTo>
                  <a:lnTo>
                    <a:pt x="78537" y="222523"/>
                  </a:lnTo>
                  <a:lnTo>
                    <a:pt x="78537" y="104717"/>
                  </a:lnTo>
                  <a:lnTo>
                    <a:pt x="143985" y="39269"/>
                  </a:lnTo>
                  <a:lnTo>
                    <a:pt x="209433" y="104717"/>
                  </a:lnTo>
                  <a:lnTo>
                    <a:pt x="209433" y="222523"/>
                  </a:lnTo>
                  <a:lnTo>
                    <a:pt x="170164" y="22252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99" name="Grafika 52"/>
          <p:cNvGrpSpPr/>
          <p:nvPr userDrawn="1"/>
        </p:nvGrpSpPr>
        <p:grpSpPr>
          <a:xfrm>
            <a:off x="27091392" y="8375891"/>
            <a:ext cx="616302" cy="616302"/>
            <a:chOff x="7939286" y="6361531"/>
            <a:chExt cx="314149" cy="314149"/>
          </a:xfrm>
          <a:solidFill>
            <a:srgbClr val="212E39"/>
          </a:solidFill>
        </p:grpSpPr>
        <p:sp>
          <p:nvSpPr>
            <p:cNvPr id="1400" name="Dowolny kształt: kształt 1399"/>
            <p:cNvSpPr/>
            <p:nvPr/>
          </p:nvSpPr>
          <p:spPr>
            <a:xfrm>
              <a:off x="7939286" y="6531695"/>
              <a:ext cx="143985" cy="143985"/>
            </a:xfrm>
            <a:custGeom>
              <a:avLst/>
              <a:gdLst>
                <a:gd name="connsiteX0" fmla="*/ 0 w 143985"/>
                <a:gd name="connsiteY0" fmla="*/ 143985 h 143985"/>
                <a:gd name="connsiteX1" fmla="*/ 143926 w 143985"/>
                <a:gd name="connsiteY1" fmla="*/ 143985 h 143985"/>
                <a:gd name="connsiteX2" fmla="*/ 143985 w 143985"/>
                <a:gd name="connsiteY2" fmla="*/ 0 h 143985"/>
                <a:gd name="connsiteX3" fmla="*/ 0 w 143985"/>
                <a:gd name="connsiteY3" fmla="*/ 0 h 143985"/>
                <a:gd name="connsiteX4" fmla="*/ 0 w 143985"/>
                <a:gd name="connsiteY4" fmla="*/ 143985 h 143985"/>
                <a:gd name="connsiteX5" fmla="*/ 26179 w 143985"/>
                <a:gd name="connsiteY5" fmla="*/ 26179 h 143985"/>
                <a:gd name="connsiteX6" fmla="*/ 117793 w 143985"/>
                <a:gd name="connsiteY6" fmla="*/ 26179 h 143985"/>
                <a:gd name="connsiteX7" fmla="*/ 117754 w 143985"/>
                <a:gd name="connsiteY7" fmla="*/ 117806 h 143985"/>
                <a:gd name="connsiteX8" fmla="*/ 26179 w 143985"/>
                <a:gd name="connsiteY8" fmla="*/ 117806 h 143985"/>
                <a:gd name="connsiteX9" fmla="*/ 26179 w 143985"/>
                <a:gd name="connsiteY9" fmla="*/ 26179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85" h="143985">
                  <a:moveTo>
                    <a:pt x="0" y="143985"/>
                  </a:moveTo>
                  <a:lnTo>
                    <a:pt x="143926" y="143985"/>
                  </a:lnTo>
                  <a:lnTo>
                    <a:pt x="143985" y="0"/>
                  </a:lnTo>
                  <a:lnTo>
                    <a:pt x="0" y="0"/>
                  </a:lnTo>
                  <a:lnTo>
                    <a:pt x="0" y="143985"/>
                  </a:lnTo>
                  <a:close/>
                  <a:moveTo>
                    <a:pt x="26179" y="26179"/>
                  </a:moveTo>
                  <a:lnTo>
                    <a:pt x="117793" y="26179"/>
                  </a:lnTo>
                  <a:lnTo>
                    <a:pt x="117754" y="117806"/>
                  </a:lnTo>
                  <a:lnTo>
                    <a:pt x="26179" y="117806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01" name="Dowolny kształt: kształt 1400"/>
            <p:cNvSpPr/>
            <p:nvPr/>
          </p:nvSpPr>
          <p:spPr>
            <a:xfrm>
              <a:off x="7939286" y="6361531"/>
              <a:ext cx="143985" cy="143985"/>
            </a:xfrm>
            <a:custGeom>
              <a:avLst/>
              <a:gdLst>
                <a:gd name="connsiteX0" fmla="*/ 0 w 143985"/>
                <a:gd name="connsiteY0" fmla="*/ 143985 h 143985"/>
                <a:gd name="connsiteX1" fmla="*/ 143926 w 143985"/>
                <a:gd name="connsiteY1" fmla="*/ 143985 h 143985"/>
                <a:gd name="connsiteX2" fmla="*/ 143985 w 143985"/>
                <a:gd name="connsiteY2" fmla="*/ 0 h 143985"/>
                <a:gd name="connsiteX3" fmla="*/ 0 w 143985"/>
                <a:gd name="connsiteY3" fmla="*/ 0 h 143985"/>
                <a:gd name="connsiteX4" fmla="*/ 0 w 143985"/>
                <a:gd name="connsiteY4" fmla="*/ 143985 h 143985"/>
                <a:gd name="connsiteX5" fmla="*/ 26179 w 143985"/>
                <a:gd name="connsiteY5" fmla="*/ 26179 h 143985"/>
                <a:gd name="connsiteX6" fmla="*/ 117793 w 143985"/>
                <a:gd name="connsiteY6" fmla="*/ 26179 h 143985"/>
                <a:gd name="connsiteX7" fmla="*/ 117754 w 143985"/>
                <a:gd name="connsiteY7" fmla="*/ 117806 h 143985"/>
                <a:gd name="connsiteX8" fmla="*/ 26179 w 143985"/>
                <a:gd name="connsiteY8" fmla="*/ 117806 h 143985"/>
                <a:gd name="connsiteX9" fmla="*/ 26179 w 143985"/>
                <a:gd name="connsiteY9" fmla="*/ 26179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85" h="143985">
                  <a:moveTo>
                    <a:pt x="0" y="143985"/>
                  </a:moveTo>
                  <a:lnTo>
                    <a:pt x="143926" y="143985"/>
                  </a:lnTo>
                  <a:lnTo>
                    <a:pt x="143985" y="0"/>
                  </a:lnTo>
                  <a:lnTo>
                    <a:pt x="0" y="0"/>
                  </a:lnTo>
                  <a:lnTo>
                    <a:pt x="0" y="143985"/>
                  </a:lnTo>
                  <a:close/>
                  <a:moveTo>
                    <a:pt x="26179" y="26179"/>
                  </a:moveTo>
                  <a:lnTo>
                    <a:pt x="117793" y="26179"/>
                  </a:lnTo>
                  <a:lnTo>
                    <a:pt x="117754" y="117806"/>
                  </a:lnTo>
                  <a:lnTo>
                    <a:pt x="26179" y="117806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02" name="Dowolny kształt: kształt 1401"/>
            <p:cNvSpPr/>
            <p:nvPr/>
          </p:nvSpPr>
          <p:spPr>
            <a:xfrm>
              <a:off x="8109451" y="6361531"/>
              <a:ext cx="143985" cy="143985"/>
            </a:xfrm>
            <a:custGeom>
              <a:avLst/>
              <a:gdLst>
                <a:gd name="connsiteX0" fmla="*/ 143985 w 143985"/>
                <a:gd name="connsiteY0" fmla="*/ 0 h 143985"/>
                <a:gd name="connsiteX1" fmla="*/ 0 w 143985"/>
                <a:gd name="connsiteY1" fmla="*/ 0 h 143985"/>
                <a:gd name="connsiteX2" fmla="*/ 0 w 143985"/>
                <a:gd name="connsiteY2" fmla="*/ 143985 h 143985"/>
                <a:gd name="connsiteX3" fmla="*/ 143926 w 143985"/>
                <a:gd name="connsiteY3" fmla="*/ 143985 h 143985"/>
                <a:gd name="connsiteX4" fmla="*/ 143985 w 143985"/>
                <a:gd name="connsiteY4" fmla="*/ 0 h 143985"/>
                <a:gd name="connsiteX5" fmla="*/ 117754 w 143985"/>
                <a:gd name="connsiteY5" fmla="*/ 117806 h 143985"/>
                <a:gd name="connsiteX6" fmla="*/ 26179 w 143985"/>
                <a:gd name="connsiteY6" fmla="*/ 117806 h 143985"/>
                <a:gd name="connsiteX7" fmla="*/ 26179 w 143985"/>
                <a:gd name="connsiteY7" fmla="*/ 26179 h 143985"/>
                <a:gd name="connsiteX8" fmla="*/ 117793 w 143985"/>
                <a:gd name="connsiteY8" fmla="*/ 26179 h 143985"/>
                <a:gd name="connsiteX9" fmla="*/ 117754 w 143985"/>
                <a:gd name="connsiteY9" fmla="*/ 117806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85" h="143985">
                  <a:moveTo>
                    <a:pt x="143985" y="0"/>
                  </a:moveTo>
                  <a:lnTo>
                    <a:pt x="0" y="0"/>
                  </a:lnTo>
                  <a:lnTo>
                    <a:pt x="0" y="143985"/>
                  </a:lnTo>
                  <a:lnTo>
                    <a:pt x="143926" y="143985"/>
                  </a:lnTo>
                  <a:lnTo>
                    <a:pt x="143985" y="0"/>
                  </a:lnTo>
                  <a:close/>
                  <a:moveTo>
                    <a:pt x="117754" y="117806"/>
                  </a:moveTo>
                  <a:lnTo>
                    <a:pt x="26179" y="117806"/>
                  </a:lnTo>
                  <a:lnTo>
                    <a:pt x="26179" y="26179"/>
                  </a:lnTo>
                  <a:lnTo>
                    <a:pt x="117793" y="26179"/>
                  </a:lnTo>
                  <a:lnTo>
                    <a:pt x="117754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03" name="Dowolny kształt: kształt 1402"/>
            <p:cNvSpPr/>
            <p:nvPr/>
          </p:nvSpPr>
          <p:spPr>
            <a:xfrm>
              <a:off x="8109451" y="6531787"/>
              <a:ext cx="143985" cy="143893"/>
            </a:xfrm>
            <a:custGeom>
              <a:avLst/>
              <a:gdLst>
                <a:gd name="connsiteX0" fmla="*/ 0 w 143985"/>
                <a:gd name="connsiteY0" fmla="*/ 143894 h 143893"/>
                <a:gd name="connsiteX1" fmla="*/ 143985 w 143985"/>
                <a:gd name="connsiteY1" fmla="*/ 143894 h 143893"/>
                <a:gd name="connsiteX2" fmla="*/ 143985 w 143985"/>
                <a:gd name="connsiteY2" fmla="*/ 0 h 143893"/>
                <a:gd name="connsiteX3" fmla="*/ 91 w 143985"/>
                <a:gd name="connsiteY3" fmla="*/ 0 h 143893"/>
                <a:gd name="connsiteX4" fmla="*/ 0 w 143985"/>
                <a:gd name="connsiteY4" fmla="*/ 143894 h 143893"/>
                <a:gd name="connsiteX5" fmla="*/ 26251 w 143985"/>
                <a:gd name="connsiteY5" fmla="*/ 26153 h 143893"/>
                <a:gd name="connsiteX6" fmla="*/ 58903 w 143985"/>
                <a:gd name="connsiteY6" fmla="*/ 26153 h 143893"/>
                <a:gd name="connsiteX7" fmla="*/ 58903 w 143985"/>
                <a:gd name="connsiteY7" fmla="*/ 52267 h 143893"/>
                <a:gd name="connsiteX8" fmla="*/ 85082 w 143985"/>
                <a:gd name="connsiteY8" fmla="*/ 52267 h 143893"/>
                <a:gd name="connsiteX9" fmla="*/ 85082 w 143985"/>
                <a:gd name="connsiteY9" fmla="*/ 26153 h 143893"/>
                <a:gd name="connsiteX10" fmla="*/ 117806 w 143985"/>
                <a:gd name="connsiteY10" fmla="*/ 26153 h 143893"/>
                <a:gd name="connsiteX11" fmla="*/ 117806 w 143985"/>
                <a:gd name="connsiteY11" fmla="*/ 117715 h 143893"/>
                <a:gd name="connsiteX12" fmla="*/ 85082 w 143985"/>
                <a:gd name="connsiteY12" fmla="*/ 117715 h 143893"/>
                <a:gd name="connsiteX13" fmla="*/ 85082 w 143985"/>
                <a:gd name="connsiteY13" fmla="*/ 91536 h 143893"/>
                <a:gd name="connsiteX14" fmla="*/ 58903 w 143985"/>
                <a:gd name="connsiteY14" fmla="*/ 91536 h 143893"/>
                <a:gd name="connsiteX15" fmla="*/ 58903 w 143985"/>
                <a:gd name="connsiteY15" fmla="*/ 117715 h 143893"/>
                <a:gd name="connsiteX16" fmla="*/ 26199 w 143985"/>
                <a:gd name="connsiteY16" fmla="*/ 117715 h 143893"/>
                <a:gd name="connsiteX17" fmla="*/ 26258 w 143985"/>
                <a:gd name="connsiteY17" fmla="*/ 26153 h 143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3985" h="143893">
                  <a:moveTo>
                    <a:pt x="0" y="143894"/>
                  </a:moveTo>
                  <a:lnTo>
                    <a:pt x="143985" y="143894"/>
                  </a:lnTo>
                  <a:lnTo>
                    <a:pt x="143985" y="0"/>
                  </a:lnTo>
                  <a:lnTo>
                    <a:pt x="91" y="0"/>
                  </a:lnTo>
                  <a:lnTo>
                    <a:pt x="0" y="143894"/>
                  </a:lnTo>
                  <a:close/>
                  <a:moveTo>
                    <a:pt x="26251" y="26153"/>
                  </a:moveTo>
                  <a:lnTo>
                    <a:pt x="58903" y="26153"/>
                  </a:lnTo>
                  <a:lnTo>
                    <a:pt x="58903" y="52267"/>
                  </a:lnTo>
                  <a:lnTo>
                    <a:pt x="85082" y="52267"/>
                  </a:lnTo>
                  <a:lnTo>
                    <a:pt x="85082" y="26153"/>
                  </a:lnTo>
                  <a:lnTo>
                    <a:pt x="117806" y="26153"/>
                  </a:lnTo>
                  <a:lnTo>
                    <a:pt x="117806" y="117715"/>
                  </a:lnTo>
                  <a:lnTo>
                    <a:pt x="85082" y="117715"/>
                  </a:lnTo>
                  <a:lnTo>
                    <a:pt x="85082" y="91536"/>
                  </a:lnTo>
                  <a:lnTo>
                    <a:pt x="58903" y="91536"/>
                  </a:lnTo>
                  <a:lnTo>
                    <a:pt x="58903" y="117715"/>
                  </a:lnTo>
                  <a:lnTo>
                    <a:pt x="26199" y="117715"/>
                  </a:lnTo>
                  <a:lnTo>
                    <a:pt x="26258" y="2615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04" name="Dowolny kształt: kształt 1403"/>
            <p:cNvSpPr/>
            <p:nvPr/>
          </p:nvSpPr>
          <p:spPr>
            <a:xfrm>
              <a:off x="8148720" y="6423706"/>
              <a:ext cx="65447" cy="19634"/>
            </a:xfrm>
            <a:custGeom>
              <a:avLst/>
              <a:gdLst>
                <a:gd name="connsiteX0" fmla="*/ 0 w 65447"/>
                <a:gd name="connsiteY0" fmla="*/ 0 h 19634"/>
                <a:gd name="connsiteX1" fmla="*/ 65448 w 65447"/>
                <a:gd name="connsiteY1" fmla="*/ 0 h 19634"/>
                <a:gd name="connsiteX2" fmla="*/ 65448 w 65447"/>
                <a:gd name="connsiteY2" fmla="*/ 19634 h 19634"/>
                <a:gd name="connsiteX3" fmla="*/ 0 w 65447"/>
                <a:gd name="connsiteY3" fmla="*/ 19634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19634">
                  <a:moveTo>
                    <a:pt x="0" y="0"/>
                  </a:moveTo>
                  <a:lnTo>
                    <a:pt x="65448" y="0"/>
                  </a:lnTo>
                  <a:lnTo>
                    <a:pt x="65448" y="19634"/>
                  </a:lnTo>
                  <a:lnTo>
                    <a:pt x="0" y="1963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05" name="Dowolny kształt: kształt 1404"/>
            <p:cNvSpPr/>
            <p:nvPr/>
          </p:nvSpPr>
          <p:spPr>
            <a:xfrm>
              <a:off x="8148720" y="6593936"/>
              <a:ext cx="65447" cy="19634"/>
            </a:xfrm>
            <a:custGeom>
              <a:avLst/>
              <a:gdLst>
                <a:gd name="connsiteX0" fmla="*/ 0 w 65447"/>
                <a:gd name="connsiteY0" fmla="*/ 0 h 19634"/>
                <a:gd name="connsiteX1" fmla="*/ 65448 w 65447"/>
                <a:gd name="connsiteY1" fmla="*/ 0 h 19634"/>
                <a:gd name="connsiteX2" fmla="*/ 65448 w 65447"/>
                <a:gd name="connsiteY2" fmla="*/ 19634 h 19634"/>
                <a:gd name="connsiteX3" fmla="*/ 0 w 65447"/>
                <a:gd name="connsiteY3" fmla="*/ 19634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19634">
                  <a:moveTo>
                    <a:pt x="0" y="0"/>
                  </a:moveTo>
                  <a:lnTo>
                    <a:pt x="65448" y="0"/>
                  </a:lnTo>
                  <a:lnTo>
                    <a:pt x="65448" y="19634"/>
                  </a:lnTo>
                  <a:lnTo>
                    <a:pt x="0" y="1963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06" name="Dowolny kształt: kształt 1405"/>
            <p:cNvSpPr/>
            <p:nvPr/>
          </p:nvSpPr>
          <p:spPr>
            <a:xfrm>
              <a:off x="7978555" y="6400799"/>
              <a:ext cx="65447" cy="65447"/>
            </a:xfrm>
            <a:custGeom>
              <a:avLst/>
              <a:gdLst>
                <a:gd name="connsiteX0" fmla="*/ 42541 w 65447"/>
                <a:gd name="connsiteY0" fmla="*/ 0 h 65447"/>
                <a:gd name="connsiteX1" fmla="*/ 22907 w 65447"/>
                <a:gd name="connsiteY1" fmla="*/ 0 h 65447"/>
                <a:gd name="connsiteX2" fmla="*/ 22907 w 65447"/>
                <a:gd name="connsiteY2" fmla="*/ 22907 h 65447"/>
                <a:gd name="connsiteX3" fmla="*/ 0 w 65447"/>
                <a:gd name="connsiteY3" fmla="*/ 22907 h 65447"/>
                <a:gd name="connsiteX4" fmla="*/ 0 w 65447"/>
                <a:gd name="connsiteY4" fmla="*/ 42541 h 65447"/>
                <a:gd name="connsiteX5" fmla="*/ 22907 w 65447"/>
                <a:gd name="connsiteY5" fmla="*/ 42541 h 65447"/>
                <a:gd name="connsiteX6" fmla="*/ 22907 w 65447"/>
                <a:gd name="connsiteY6" fmla="*/ 65448 h 65447"/>
                <a:gd name="connsiteX7" fmla="*/ 42541 w 65447"/>
                <a:gd name="connsiteY7" fmla="*/ 65448 h 65447"/>
                <a:gd name="connsiteX8" fmla="*/ 42541 w 65447"/>
                <a:gd name="connsiteY8" fmla="*/ 42541 h 65447"/>
                <a:gd name="connsiteX9" fmla="*/ 65448 w 65447"/>
                <a:gd name="connsiteY9" fmla="*/ 42541 h 65447"/>
                <a:gd name="connsiteX10" fmla="*/ 65448 w 65447"/>
                <a:gd name="connsiteY10" fmla="*/ 22907 h 65447"/>
                <a:gd name="connsiteX11" fmla="*/ 42541 w 65447"/>
                <a:gd name="connsiteY11" fmla="*/ 22907 h 65447"/>
                <a:gd name="connsiteX12" fmla="*/ 42541 w 65447"/>
                <a:gd name="connsiteY12" fmla="*/ 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447" h="65447">
                  <a:moveTo>
                    <a:pt x="42541" y="0"/>
                  </a:moveTo>
                  <a:lnTo>
                    <a:pt x="22907" y="0"/>
                  </a:lnTo>
                  <a:lnTo>
                    <a:pt x="22907" y="22907"/>
                  </a:lnTo>
                  <a:lnTo>
                    <a:pt x="0" y="22907"/>
                  </a:lnTo>
                  <a:lnTo>
                    <a:pt x="0" y="42541"/>
                  </a:lnTo>
                  <a:lnTo>
                    <a:pt x="22907" y="42541"/>
                  </a:lnTo>
                  <a:lnTo>
                    <a:pt x="22907" y="65448"/>
                  </a:lnTo>
                  <a:lnTo>
                    <a:pt x="42541" y="65448"/>
                  </a:lnTo>
                  <a:lnTo>
                    <a:pt x="42541" y="42541"/>
                  </a:lnTo>
                  <a:lnTo>
                    <a:pt x="65448" y="42541"/>
                  </a:lnTo>
                  <a:lnTo>
                    <a:pt x="65448" y="22907"/>
                  </a:lnTo>
                  <a:lnTo>
                    <a:pt x="42541" y="22907"/>
                  </a:lnTo>
                  <a:lnTo>
                    <a:pt x="4254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07" name="Dowolny kształt: kształt 1406"/>
            <p:cNvSpPr/>
            <p:nvPr/>
          </p:nvSpPr>
          <p:spPr>
            <a:xfrm>
              <a:off x="7981199" y="6573582"/>
              <a:ext cx="60159" cy="60212"/>
            </a:xfrm>
            <a:custGeom>
              <a:avLst/>
              <a:gdLst>
                <a:gd name="connsiteX0" fmla="*/ 46278 w 60159"/>
                <a:gd name="connsiteY0" fmla="*/ 0 h 60212"/>
                <a:gd name="connsiteX1" fmla="*/ 30080 w 60159"/>
                <a:gd name="connsiteY1" fmla="*/ 16231 h 60212"/>
                <a:gd name="connsiteX2" fmla="*/ 13881 w 60159"/>
                <a:gd name="connsiteY2" fmla="*/ 0 h 60212"/>
                <a:gd name="connsiteX3" fmla="*/ 0 w 60159"/>
                <a:gd name="connsiteY3" fmla="*/ 13875 h 60212"/>
                <a:gd name="connsiteX4" fmla="*/ 16198 w 60159"/>
                <a:gd name="connsiteY4" fmla="*/ 30106 h 60212"/>
                <a:gd name="connsiteX5" fmla="*/ 0 w 60159"/>
                <a:gd name="connsiteY5" fmla="*/ 46337 h 60212"/>
                <a:gd name="connsiteX6" fmla="*/ 13881 w 60159"/>
                <a:gd name="connsiteY6" fmla="*/ 60212 h 60212"/>
                <a:gd name="connsiteX7" fmla="*/ 30080 w 60159"/>
                <a:gd name="connsiteY7" fmla="*/ 43981 h 60212"/>
                <a:gd name="connsiteX8" fmla="*/ 46278 w 60159"/>
                <a:gd name="connsiteY8" fmla="*/ 60212 h 60212"/>
                <a:gd name="connsiteX9" fmla="*/ 60160 w 60159"/>
                <a:gd name="connsiteY9" fmla="*/ 46337 h 60212"/>
                <a:gd name="connsiteX10" fmla="*/ 43961 w 60159"/>
                <a:gd name="connsiteY10" fmla="*/ 30106 h 60212"/>
                <a:gd name="connsiteX11" fmla="*/ 60160 w 60159"/>
                <a:gd name="connsiteY11" fmla="*/ 13875 h 60212"/>
                <a:gd name="connsiteX12" fmla="*/ 46278 w 60159"/>
                <a:gd name="connsiteY12" fmla="*/ 0 h 6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159" h="60212">
                  <a:moveTo>
                    <a:pt x="46278" y="0"/>
                  </a:moveTo>
                  <a:lnTo>
                    <a:pt x="30080" y="16231"/>
                  </a:lnTo>
                  <a:lnTo>
                    <a:pt x="13881" y="0"/>
                  </a:lnTo>
                  <a:lnTo>
                    <a:pt x="0" y="13875"/>
                  </a:lnTo>
                  <a:lnTo>
                    <a:pt x="16198" y="30106"/>
                  </a:lnTo>
                  <a:lnTo>
                    <a:pt x="0" y="46337"/>
                  </a:lnTo>
                  <a:lnTo>
                    <a:pt x="13881" y="60212"/>
                  </a:lnTo>
                  <a:lnTo>
                    <a:pt x="30080" y="43981"/>
                  </a:lnTo>
                  <a:lnTo>
                    <a:pt x="46278" y="60212"/>
                  </a:lnTo>
                  <a:lnTo>
                    <a:pt x="60160" y="46337"/>
                  </a:lnTo>
                  <a:lnTo>
                    <a:pt x="43961" y="30106"/>
                  </a:lnTo>
                  <a:lnTo>
                    <a:pt x="60160" y="13875"/>
                  </a:lnTo>
                  <a:lnTo>
                    <a:pt x="4627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408" name="Grafika 52"/>
          <p:cNvGrpSpPr/>
          <p:nvPr userDrawn="1"/>
        </p:nvGrpSpPr>
        <p:grpSpPr>
          <a:xfrm>
            <a:off x="29505249" y="-4078579"/>
            <a:ext cx="590624" cy="590624"/>
            <a:chOff x="9169706" y="13089"/>
            <a:chExt cx="301060" cy="301060"/>
          </a:xfrm>
          <a:solidFill>
            <a:srgbClr val="212E39"/>
          </a:solidFill>
        </p:grpSpPr>
        <p:sp>
          <p:nvSpPr>
            <p:cNvPr id="1409" name="Dowolny kształt: kształt 1408"/>
            <p:cNvSpPr/>
            <p:nvPr/>
          </p:nvSpPr>
          <p:spPr>
            <a:xfrm>
              <a:off x="9366050" y="195675"/>
              <a:ext cx="97059" cy="118473"/>
            </a:xfrm>
            <a:custGeom>
              <a:avLst/>
              <a:gdLst>
                <a:gd name="connsiteX0" fmla="*/ 0 w 97059"/>
                <a:gd name="connsiteY0" fmla="*/ 78551 h 118473"/>
                <a:gd name="connsiteX1" fmla="*/ 0 w 97059"/>
                <a:gd name="connsiteY1" fmla="*/ 118474 h 118473"/>
                <a:gd name="connsiteX2" fmla="*/ 26179 w 97059"/>
                <a:gd name="connsiteY2" fmla="*/ 118474 h 118473"/>
                <a:gd name="connsiteX3" fmla="*/ 26179 w 97059"/>
                <a:gd name="connsiteY3" fmla="*/ 89389 h 118473"/>
                <a:gd name="connsiteX4" fmla="*/ 97059 w 97059"/>
                <a:gd name="connsiteY4" fmla="*/ 18509 h 118473"/>
                <a:gd name="connsiteX5" fmla="*/ 78603 w 97059"/>
                <a:gd name="connsiteY5" fmla="*/ 0 h 118473"/>
                <a:gd name="connsiteX6" fmla="*/ 0 w 97059"/>
                <a:gd name="connsiteY6" fmla="*/ 78551 h 11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118473">
                  <a:moveTo>
                    <a:pt x="0" y="78551"/>
                  </a:moveTo>
                  <a:lnTo>
                    <a:pt x="0" y="118474"/>
                  </a:lnTo>
                  <a:lnTo>
                    <a:pt x="26179" y="118474"/>
                  </a:lnTo>
                  <a:lnTo>
                    <a:pt x="26179" y="89389"/>
                  </a:lnTo>
                  <a:lnTo>
                    <a:pt x="97059" y="18509"/>
                  </a:lnTo>
                  <a:lnTo>
                    <a:pt x="78603" y="0"/>
                  </a:lnTo>
                  <a:lnTo>
                    <a:pt x="0" y="7855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10" name="Dowolny kształt: kształt 1409"/>
            <p:cNvSpPr/>
            <p:nvPr/>
          </p:nvSpPr>
          <p:spPr>
            <a:xfrm>
              <a:off x="9169706" y="13089"/>
              <a:ext cx="301060" cy="157120"/>
            </a:xfrm>
            <a:custGeom>
              <a:avLst/>
              <a:gdLst>
                <a:gd name="connsiteX0" fmla="*/ 274881 w 301060"/>
                <a:gd name="connsiteY0" fmla="*/ 52358 h 157120"/>
                <a:gd name="connsiteX1" fmla="*/ 261791 w 301060"/>
                <a:gd name="connsiteY1" fmla="*/ 52358 h 157120"/>
                <a:gd name="connsiteX2" fmla="*/ 261791 w 301060"/>
                <a:gd name="connsiteY2" fmla="*/ 13090 h 157120"/>
                <a:gd name="connsiteX3" fmla="*/ 248702 w 301060"/>
                <a:gd name="connsiteY3" fmla="*/ 0 h 157120"/>
                <a:gd name="connsiteX4" fmla="*/ 183254 w 301060"/>
                <a:gd name="connsiteY4" fmla="*/ 0 h 157120"/>
                <a:gd name="connsiteX5" fmla="*/ 164667 w 301060"/>
                <a:gd name="connsiteY5" fmla="*/ 6545 h 157120"/>
                <a:gd name="connsiteX6" fmla="*/ 160609 w 301060"/>
                <a:gd name="connsiteY6" fmla="*/ 13090 h 157120"/>
                <a:gd name="connsiteX7" fmla="*/ 78537 w 301060"/>
                <a:gd name="connsiteY7" fmla="*/ 13090 h 157120"/>
                <a:gd name="connsiteX8" fmla="*/ 10603 w 301060"/>
                <a:gd name="connsiteY8" fmla="*/ 52358 h 157120"/>
                <a:gd name="connsiteX9" fmla="*/ 0 w 301060"/>
                <a:gd name="connsiteY9" fmla="*/ 58445 h 157120"/>
                <a:gd name="connsiteX10" fmla="*/ 0 w 301060"/>
                <a:gd name="connsiteY10" fmla="*/ 58465 h 157120"/>
                <a:gd name="connsiteX11" fmla="*/ 0 w 301060"/>
                <a:gd name="connsiteY11" fmla="*/ 58510 h 157120"/>
                <a:gd name="connsiteX12" fmla="*/ 0 w 301060"/>
                <a:gd name="connsiteY12" fmla="*/ 104717 h 157120"/>
                <a:gd name="connsiteX13" fmla="*/ 26179 w 301060"/>
                <a:gd name="connsiteY13" fmla="*/ 130928 h 157120"/>
                <a:gd name="connsiteX14" fmla="*/ 26179 w 301060"/>
                <a:gd name="connsiteY14" fmla="*/ 130896 h 157120"/>
                <a:gd name="connsiteX15" fmla="*/ 67739 w 301060"/>
                <a:gd name="connsiteY15" fmla="*/ 130896 h 157120"/>
                <a:gd name="connsiteX16" fmla="*/ 93983 w 301060"/>
                <a:gd name="connsiteY16" fmla="*/ 157121 h 157120"/>
                <a:gd name="connsiteX17" fmla="*/ 93983 w 301060"/>
                <a:gd name="connsiteY17" fmla="*/ 157075 h 157120"/>
                <a:gd name="connsiteX18" fmla="*/ 130896 w 301060"/>
                <a:gd name="connsiteY18" fmla="*/ 157075 h 157120"/>
                <a:gd name="connsiteX19" fmla="*/ 130896 w 301060"/>
                <a:gd name="connsiteY19" fmla="*/ 130896 h 157120"/>
                <a:gd name="connsiteX20" fmla="*/ 104782 w 301060"/>
                <a:gd name="connsiteY20" fmla="*/ 130896 h 157120"/>
                <a:gd name="connsiteX21" fmla="*/ 78603 w 301060"/>
                <a:gd name="connsiteY21" fmla="*/ 104717 h 157120"/>
                <a:gd name="connsiteX22" fmla="*/ 78537 w 301060"/>
                <a:gd name="connsiteY22" fmla="*/ 104730 h 157120"/>
                <a:gd name="connsiteX23" fmla="*/ 78537 w 301060"/>
                <a:gd name="connsiteY23" fmla="*/ 104717 h 157120"/>
                <a:gd name="connsiteX24" fmla="*/ 36978 w 301060"/>
                <a:gd name="connsiteY24" fmla="*/ 104717 h 157120"/>
                <a:gd name="connsiteX25" fmla="*/ 26179 w 301060"/>
                <a:gd name="connsiteY25" fmla="*/ 93944 h 157120"/>
                <a:gd name="connsiteX26" fmla="*/ 26179 w 301060"/>
                <a:gd name="connsiteY26" fmla="*/ 73557 h 157120"/>
                <a:gd name="connsiteX27" fmla="*/ 85606 w 301060"/>
                <a:gd name="connsiteY27" fmla="*/ 39269 h 157120"/>
                <a:gd name="connsiteX28" fmla="*/ 144247 w 301060"/>
                <a:gd name="connsiteY28" fmla="*/ 39269 h 157120"/>
                <a:gd name="connsiteX29" fmla="*/ 136066 w 301060"/>
                <a:gd name="connsiteY29" fmla="*/ 52358 h 157120"/>
                <a:gd name="connsiteX30" fmla="*/ 104717 w 301060"/>
                <a:gd name="connsiteY30" fmla="*/ 52358 h 157120"/>
                <a:gd name="connsiteX31" fmla="*/ 91627 w 301060"/>
                <a:gd name="connsiteY31" fmla="*/ 52358 h 157120"/>
                <a:gd name="connsiteX32" fmla="*/ 78537 w 301060"/>
                <a:gd name="connsiteY32" fmla="*/ 52358 h 157120"/>
                <a:gd name="connsiteX33" fmla="*/ 65448 w 301060"/>
                <a:gd name="connsiteY33" fmla="*/ 75029 h 157120"/>
                <a:gd name="connsiteX34" fmla="*/ 78537 w 301060"/>
                <a:gd name="connsiteY34" fmla="*/ 97701 h 157120"/>
                <a:gd name="connsiteX35" fmla="*/ 104717 w 301060"/>
                <a:gd name="connsiteY35" fmla="*/ 97701 h 157120"/>
                <a:gd name="connsiteX36" fmla="*/ 115843 w 301060"/>
                <a:gd name="connsiteY36" fmla="*/ 78537 h 157120"/>
                <a:gd name="connsiteX37" fmla="*/ 143985 w 301060"/>
                <a:gd name="connsiteY37" fmla="*/ 78537 h 157120"/>
                <a:gd name="connsiteX38" fmla="*/ 154784 w 301060"/>
                <a:gd name="connsiteY38" fmla="*/ 71993 h 157120"/>
                <a:gd name="connsiteX39" fmla="*/ 183254 w 301060"/>
                <a:gd name="connsiteY39" fmla="*/ 26173 h 157120"/>
                <a:gd name="connsiteX40" fmla="*/ 235612 w 301060"/>
                <a:gd name="connsiteY40" fmla="*/ 26179 h 157120"/>
                <a:gd name="connsiteX41" fmla="*/ 235612 w 301060"/>
                <a:gd name="connsiteY41" fmla="*/ 52358 h 157120"/>
                <a:gd name="connsiteX42" fmla="*/ 228086 w 301060"/>
                <a:gd name="connsiteY42" fmla="*/ 52358 h 157120"/>
                <a:gd name="connsiteX43" fmla="*/ 222523 w 301060"/>
                <a:gd name="connsiteY43" fmla="*/ 42777 h 157120"/>
                <a:gd name="connsiteX44" fmla="*/ 196344 w 301060"/>
                <a:gd name="connsiteY44" fmla="*/ 42777 h 157120"/>
                <a:gd name="connsiteX45" fmla="*/ 183254 w 301060"/>
                <a:gd name="connsiteY45" fmla="*/ 65448 h 157120"/>
                <a:gd name="connsiteX46" fmla="*/ 196344 w 301060"/>
                <a:gd name="connsiteY46" fmla="*/ 88119 h 157120"/>
                <a:gd name="connsiteX47" fmla="*/ 222523 w 301060"/>
                <a:gd name="connsiteY47" fmla="*/ 88119 h 157120"/>
                <a:gd name="connsiteX48" fmla="*/ 228086 w 301060"/>
                <a:gd name="connsiteY48" fmla="*/ 78537 h 157120"/>
                <a:gd name="connsiteX49" fmla="*/ 261791 w 301060"/>
                <a:gd name="connsiteY49" fmla="*/ 78537 h 157120"/>
                <a:gd name="connsiteX50" fmla="*/ 274881 w 301060"/>
                <a:gd name="connsiteY50" fmla="*/ 91627 h 157120"/>
                <a:gd name="connsiteX51" fmla="*/ 274881 w 301060"/>
                <a:gd name="connsiteY51" fmla="*/ 143985 h 157120"/>
                <a:gd name="connsiteX52" fmla="*/ 301060 w 301060"/>
                <a:gd name="connsiteY52" fmla="*/ 143985 h 157120"/>
                <a:gd name="connsiteX53" fmla="*/ 301060 w 301060"/>
                <a:gd name="connsiteY53" fmla="*/ 78537 h 157120"/>
                <a:gd name="connsiteX54" fmla="*/ 274881 w 301060"/>
                <a:gd name="connsiteY54" fmla="*/ 52358 h 15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1060" h="157120">
                  <a:moveTo>
                    <a:pt x="274881" y="52358"/>
                  </a:moveTo>
                  <a:lnTo>
                    <a:pt x="261791" y="52358"/>
                  </a:lnTo>
                  <a:lnTo>
                    <a:pt x="261791" y="13090"/>
                  </a:lnTo>
                  <a:lnTo>
                    <a:pt x="248702" y="0"/>
                  </a:lnTo>
                  <a:lnTo>
                    <a:pt x="183254" y="0"/>
                  </a:lnTo>
                  <a:lnTo>
                    <a:pt x="164667" y="6545"/>
                  </a:lnTo>
                  <a:lnTo>
                    <a:pt x="160609" y="13090"/>
                  </a:lnTo>
                  <a:lnTo>
                    <a:pt x="78537" y="13090"/>
                  </a:lnTo>
                  <a:lnTo>
                    <a:pt x="10603" y="52358"/>
                  </a:lnTo>
                  <a:lnTo>
                    <a:pt x="0" y="58445"/>
                  </a:lnTo>
                  <a:lnTo>
                    <a:pt x="0" y="58465"/>
                  </a:lnTo>
                  <a:lnTo>
                    <a:pt x="0" y="58510"/>
                  </a:lnTo>
                  <a:lnTo>
                    <a:pt x="0" y="104717"/>
                  </a:lnTo>
                  <a:lnTo>
                    <a:pt x="26179" y="130928"/>
                  </a:lnTo>
                  <a:lnTo>
                    <a:pt x="26179" y="130896"/>
                  </a:lnTo>
                  <a:lnTo>
                    <a:pt x="67739" y="130896"/>
                  </a:lnTo>
                  <a:lnTo>
                    <a:pt x="93983" y="157121"/>
                  </a:lnTo>
                  <a:lnTo>
                    <a:pt x="93983" y="157075"/>
                  </a:lnTo>
                  <a:lnTo>
                    <a:pt x="130896" y="157075"/>
                  </a:lnTo>
                  <a:lnTo>
                    <a:pt x="130896" y="130896"/>
                  </a:lnTo>
                  <a:lnTo>
                    <a:pt x="104782" y="130896"/>
                  </a:lnTo>
                  <a:lnTo>
                    <a:pt x="78603" y="104717"/>
                  </a:lnTo>
                  <a:lnTo>
                    <a:pt x="78537" y="104730"/>
                  </a:lnTo>
                  <a:lnTo>
                    <a:pt x="78537" y="104717"/>
                  </a:lnTo>
                  <a:lnTo>
                    <a:pt x="36978" y="104717"/>
                  </a:lnTo>
                  <a:lnTo>
                    <a:pt x="26179" y="93944"/>
                  </a:lnTo>
                  <a:lnTo>
                    <a:pt x="26179" y="73557"/>
                  </a:lnTo>
                  <a:lnTo>
                    <a:pt x="85606" y="39269"/>
                  </a:lnTo>
                  <a:lnTo>
                    <a:pt x="144247" y="39269"/>
                  </a:lnTo>
                  <a:lnTo>
                    <a:pt x="136066" y="52358"/>
                  </a:lnTo>
                  <a:lnTo>
                    <a:pt x="104717" y="52358"/>
                  </a:lnTo>
                  <a:lnTo>
                    <a:pt x="91627" y="52358"/>
                  </a:lnTo>
                  <a:lnTo>
                    <a:pt x="78537" y="52358"/>
                  </a:lnTo>
                  <a:lnTo>
                    <a:pt x="65448" y="75029"/>
                  </a:lnTo>
                  <a:lnTo>
                    <a:pt x="78537" y="97701"/>
                  </a:lnTo>
                  <a:lnTo>
                    <a:pt x="104717" y="97701"/>
                  </a:lnTo>
                  <a:lnTo>
                    <a:pt x="115843" y="78537"/>
                  </a:lnTo>
                  <a:lnTo>
                    <a:pt x="143985" y="78537"/>
                  </a:lnTo>
                  <a:lnTo>
                    <a:pt x="154784" y="71993"/>
                  </a:lnTo>
                  <a:lnTo>
                    <a:pt x="183254" y="26173"/>
                  </a:lnTo>
                  <a:lnTo>
                    <a:pt x="235612" y="26179"/>
                  </a:lnTo>
                  <a:lnTo>
                    <a:pt x="235612" y="52358"/>
                  </a:lnTo>
                  <a:lnTo>
                    <a:pt x="228086" y="52358"/>
                  </a:lnTo>
                  <a:lnTo>
                    <a:pt x="222523" y="42777"/>
                  </a:lnTo>
                  <a:lnTo>
                    <a:pt x="196344" y="42777"/>
                  </a:lnTo>
                  <a:lnTo>
                    <a:pt x="183254" y="65448"/>
                  </a:lnTo>
                  <a:lnTo>
                    <a:pt x="196344" y="88119"/>
                  </a:lnTo>
                  <a:lnTo>
                    <a:pt x="222523" y="88119"/>
                  </a:lnTo>
                  <a:lnTo>
                    <a:pt x="228086" y="78537"/>
                  </a:lnTo>
                  <a:lnTo>
                    <a:pt x="261791" y="78537"/>
                  </a:lnTo>
                  <a:lnTo>
                    <a:pt x="274881" y="91627"/>
                  </a:lnTo>
                  <a:lnTo>
                    <a:pt x="274881" y="143985"/>
                  </a:lnTo>
                  <a:lnTo>
                    <a:pt x="301060" y="143985"/>
                  </a:lnTo>
                  <a:lnTo>
                    <a:pt x="301060" y="78537"/>
                  </a:lnTo>
                  <a:lnTo>
                    <a:pt x="274881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11" name="Dowolny kształt: kształt 1410"/>
            <p:cNvSpPr/>
            <p:nvPr/>
          </p:nvSpPr>
          <p:spPr>
            <a:xfrm>
              <a:off x="9300602" y="117806"/>
              <a:ext cx="52358" cy="183253"/>
            </a:xfrm>
            <a:custGeom>
              <a:avLst/>
              <a:gdLst>
                <a:gd name="connsiteX0" fmla="*/ 0 w 52358"/>
                <a:gd name="connsiteY0" fmla="*/ 0 h 183253"/>
                <a:gd name="connsiteX1" fmla="*/ 0 w 52358"/>
                <a:gd name="connsiteY1" fmla="*/ 26179 h 183253"/>
                <a:gd name="connsiteX2" fmla="*/ 26179 w 52358"/>
                <a:gd name="connsiteY2" fmla="*/ 26179 h 183253"/>
                <a:gd name="connsiteX3" fmla="*/ 26179 w 52358"/>
                <a:gd name="connsiteY3" fmla="*/ 67693 h 183253"/>
                <a:gd name="connsiteX4" fmla="*/ 0 w 52358"/>
                <a:gd name="connsiteY4" fmla="*/ 93872 h 183253"/>
                <a:gd name="connsiteX5" fmla="*/ 0 w 52358"/>
                <a:gd name="connsiteY5" fmla="*/ 160531 h 183253"/>
                <a:gd name="connsiteX6" fmla="*/ 0 w 52358"/>
                <a:gd name="connsiteY6" fmla="*/ 160583 h 183253"/>
                <a:gd name="connsiteX7" fmla="*/ 13090 w 52358"/>
                <a:gd name="connsiteY7" fmla="*/ 183254 h 183253"/>
                <a:gd name="connsiteX8" fmla="*/ 39269 w 52358"/>
                <a:gd name="connsiteY8" fmla="*/ 183254 h 183253"/>
                <a:gd name="connsiteX9" fmla="*/ 52358 w 52358"/>
                <a:gd name="connsiteY9" fmla="*/ 160583 h 183253"/>
                <a:gd name="connsiteX10" fmla="*/ 39269 w 52358"/>
                <a:gd name="connsiteY10" fmla="*/ 137912 h 183253"/>
                <a:gd name="connsiteX11" fmla="*/ 26179 w 52358"/>
                <a:gd name="connsiteY11" fmla="*/ 137912 h 183253"/>
                <a:gd name="connsiteX12" fmla="*/ 26179 w 52358"/>
                <a:gd name="connsiteY12" fmla="*/ 104717 h 183253"/>
                <a:gd name="connsiteX13" fmla="*/ 52358 w 52358"/>
                <a:gd name="connsiteY13" fmla="*/ 78537 h 183253"/>
                <a:gd name="connsiteX14" fmla="*/ 52358 w 52358"/>
                <a:gd name="connsiteY14" fmla="*/ 13090 h 183253"/>
                <a:gd name="connsiteX15" fmla="*/ 39269 w 52358"/>
                <a:gd name="connsiteY15" fmla="*/ 0 h 183253"/>
                <a:gd name="connsiteX16" fmla="*/ 0 w 52358"/>
                <a:gd name="connsiteY16" fmla="*/ 0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358" h="183253">
                  <a:moveTo>
                    <a:pt x="0" y="0"/>
                  </a:moveTo>
                  <a:lnTo>
                    <a:pt x="0" y="26179"/>
                  </a:lnTo>
                  <a:lnTo>
                    <a:pt x="26179" y="26179"/>
                  </a:lnTo>
                  <a:lnTo>
                    <a:pt x="26179" y="67693"/>
                  </a:lnTo>
                  <a:lnTo>
                    <a:pt x="0" y="93872"/>
                  </a:lnTo>
                  <a:lnTo>
                    <a:pt x="0" y="160531"/>
                  </a:lnTo>
                  <a:lnTo>
                    <a:pt x="0" y="160583"/>
                  </a:lnTo>
                  <a:lnTo>
                    <a:pt x="13090" y="183254"/>
                  </a:lnTo>
                  <a:lnTo>
                    <a:pt x="39269" y="183254"/>
                  </a:lnTo>
                  <a:lnTo>
                    <a:pt x="52358" y="160583"/>
                  </a:lnTo>
                  <a:lnTo>
                    <a:pt x="39269" y="137912"/>
                  </a:lnTo>
                  <a:lnTo>
                    <a:pt x="26179" y="137912"/>
                  </a:lnTo>
                  <a:lnTo>
                    <a:pt x="26179" y="104717"/>
                  </a:lnTo>
                  <a:lnTo>
                    <a:pt x="52358" y="78537"/>
                  </a:lnTo>
                  <a:lnTo>
                    <a:pt x="52358" y="13090"/>
                  </a:lnTo>
                  <a:lnTo>
                    <a:pt x="39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12" name="Dowolny kształt: kształt 1411"/>
            <p:cNvSpPr/>
            <p:nvPr/>
          </p:nvSpPr>
          <p:spPr>
            <a:xfrm>
              <a:off x="9354073" y="111261"/>
              <a:ext cx="77424" cy="130882"/>
            </a:xfrm>
            <a:custGeom>
              <a:avLst/>
              <a:gdLst>
                <a:gd name="connsiteX0" fmla="*/ 0 w 77424"/>
                <a:gd name="connsiteY0" fmla="*/ 112374 h 130882"/>
                <a:gd name="connsiteX1" fmla="*/ 18522 w 77424"/>
                <a:gd name="connsiteY1" fmla="*/ 130883 h 130882"/>
                <a:gd name="connsiteX2" fmla="*/ 64335 w 77424"/>
                <a:gd name="connsiteY2" fmla="*/ 85082 h 130882"/>
                <a:gd name="connsiteX3" fmla="*/ 64335 w 77424"/>
                <a:gd name="connsiteY3" fmla="*/ 85082 h 130882"/>
                <a:gd name="connsiteX4" fmla="*/ 64335 w 77424"/>
                <a:gd name="connsiteY4" fmla="*/ 45303 h 130882"/>
                <a:gd name="connsiteX5" fmla="*/ 77425 w 77424"/>
                <a:gd name="connsiteY5" fmla="*/ 22671 h 130882"/>
                <a:gd name="connsiteX6" fmla="*/ 64335 w 77424"/>
                <a:gd name="connsiteY6" fmla="*/ 0 h 130882"/>
                <a:gd name="connsiteX7" fmla="*/ 38156 w 77424"/>
                <a:gd name="connsiteY7" fmla="*/ 0 h 130882"/>
                <a:gd name="connsiteX8" fmla="*/ 25066 w 77424"/>
                <a:gd name="connsiteY8" fmla="*/ 22671 h 130882"/>
                <a:gd name="connsiteX9" fmla="*/ 38156 w 77424"/>
                <a:gd name="connsiteY9" fmla="*/ 45342 h 130882"/>
                <a:gd name="connsiteX10" fmla="*/ 38156 w 77424"/>
                <a:gd name="connsiteY10" fmla="*/ 45342 h 130882"/>
                <a:gd name="connsiteX11" fmla="*/ 38156 w 77424"/>
                <a:gd name="connsiteY11" fmla="*/ 74211 h 130882"/>
                <a:gd name="connsiteX12" fmla="*/ 0 w 77424"/>
                <a:gd name="connsiteY12" fmla="*/ 112374 h 13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424" h="130882">
                  <a:moveTo>
                    <a:pt x="0" y="112374"/>
                  </a:moveTo>
                  <a:lnTo>
                    <a:pt x="18522" y="130883"/>
                  </a:lnTo>
                  <a:lnTo>
                    <a:pt x="64335" y="85082"/>
                  </a:lnTo>
                  <a:lnTo>
                    <a:pt x="64335" y="85082"/>
                  </a:lnTo>
                  <a:lnTo>
                    <a:pt x="64335" y="45303"/>
                  </a:lnTo>
                  <a:lnTo>
                    <a:pt x="77425" y="22671"/>
                  </a:lnTo>
                  <a:lnTo>
                    <a:pt x="64335" y="0"/>
                  </a:lnTo>
                  <a:lnTo>
                    <a:pt x="38156" y="0"/>
                  </a:lnTo>
                  <a:lnTo>
                    <a:pt x="25066" y="22671"/>
                  </a:lnTo>
                  <a:lnTo>
                    <a:pt x="38156" y="45342"/>
                  </a:lnTo>
                  <a:lnTo>
                    <a:pt x="38156" y="45342"/>
                  </a:lnTo>
                  <a:lnTo>
                    <a:pt x="38156" y="74211"/>
                  </a:lnTo>
                  <a:lnTo>
                    <a:pt x="0" y="11237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13" name="Dowolny kształt: kształt 1412"/>
            <p:cNvSpPr/>
            <p:nvPr/>
          </p:nvSpPr>
          <p:spPr>
            <a:xfrm>
              <a:off x="9208975" y="157074"/>
              <a:ext cx="78537" cy="65447"/>
            </a:xfrm>
            <a:custGeom>
              <a:avLst/>
              <a:gdLst>
                <a:gd name="connsiteX0" fmla="*/ 26179 w 78537"/>
                <a:gd name="connsiteY0" fmla="*/ 26179 h 65447"/>
                <a:gd name="connsiteX1" fmla="*/ 26179 w 78537"/>
                <a:gd name="connsiteY1" fmla="*/ 0 h 65447"/>
                <a:gd name="connsiteX2" fmla="*/ 0 w 78537"/>
                <a:gd name="connsiteY2" fmla="*/ 0 h 65447"/>
                <a:gd name="connsiteX3" fmla="*/ 0 w 78537"/>
                <a:gd name="connsiteY3" fmla="*/ 39269 h 65447"/>
                <a:gd name="connsiteX4" fmla="*/ 26179 w 78537"/>
                <a:gd name="connsiteY4" fmla="*/ 65448 h 65447"/>
                <a:gd name="connsiteX5" fmla="*/ 78537 w 78537"/>
                <a:gd name="connsiteY5" fmla="*/ 65448 h 65447"/>
                <a:gd name="connsiteX6" fmla="*/ 78537 w 78537"/>
                <a:gd name="connsiteY6" fmla="*/ 39269 h 65447"/>
                <a:gd name="connsiteX7" fmla="*/ 39269 w 78537"/>
                <a:gd name="connsiteY7" fmla="*/ 39269 h 65447"/>
                <a:gd name="connsiteX8" fmla="*/ 26179 w 78537"/>
                <a:gd name="connsiteY8" fmla="*/ 2617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65447">
                  <a:moveTo>
                    <a:pt x="26179" y="26179"/>
                  </a:moveTo>
                  <a:lnTo>
                    <a:pt x="26179" y="0"/>
                  </a:lnTo>
                  <a:lnTo>
                    <a:pt x="0" y="0"/>
                  </a:lnTo>
                  <a:lnTo>
                    <a:pt x="0" y="39269"/>
                  </a:lnTo>
                  <a:lnTo>
                    <a:pt x="26179" y="65448"/>
                  </a:lnTo>
                  <a:lnTo>
                    <a:pt x="78537" y="65448"/>
                  </a:lnTo>
                  <a:lnTo>
                    <a:pt x="78537" y="39269"/>
                  </a:lnTo>
                  <a:lnTo>
                    <a:pt x="39269" y="39269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414" name="Grafika 52"/>
          <p:cNvGrpSpPr/>
          <p:nvPr userDrawn="1"/>
        </p:nvGrpSpPr>
        <p:grpSpPr>
          <a:xfrm>
            <a:off x="30172912" y="7708229"/>
            <a:ext cx="616302" cy="616302"/>
            <a:chOff x="9510035" y="6021202"/>
            <a:chExt cx="314149" cy="314149"/>
          </a:xfrm>
          <a:solidFill>
            <a:srgbClr val="212E39"/>
          </a:solidFill>
        </p:grpSpPr>
        <p:sp>
          <p:nvSpPr>
            <p:cNvPr id="1415" name="Dowolny kształt: kształt 1414"/>
            <p:cNvSpPr/>
            <p:nvPr/>
          </p:nvSpPr>
          <p:spPr>
            <a:xfrm>
              <a:off x="9510035" y="6021202"/>
              <a:ext cx="314149" cy="314149"/>
            </a:xfrm>
            <a:custGeom>
              <a:avLst/>
              <a:gdLst>
                <a:gd name="connsiteX0" fmla="*/ 183254 w 314149"/>
                <a:gd name="connsiteY0" fmla="*/ 0 h 314149"/>
                <a:gd name="connsiteX1" fmla="*/ 130896 w 314149"/>
                <a:gd name="connsiteY1" fmla="*/ 0 h 314149"/>
                <a:gd name="connsiteX2" fmla="*/ 0 w 314149"/>
                <a:gd name="connsiteY2" fmla="*/ 248702 h 314149"/>
                <a:gd name="connsiteX3" fmla="*/ 26179 w 314149"/>
                <a:gd name="connsiteY3" fmla="*/ 314150 h 314149"/>
                <a:gd name="connsiteX4" fmla="*/ 274881 w 314149"/>
                <a:gd name="connsiteY4" fmla="*/ 314150 h 314149"/>
                <a:gd name="connsiteX5" fmla="*/ 314150 w 314149"/>
                <a:gd name="connsiteY5" fmla="*/ 248702 h 314149"/>
                <a:gd name="connsiteX6" fmla="*/ 183254 w 314149"/>
                <a:gd name="connsiteY6" fmla="*/ 0 h 314149"/>
                <a:gd name="connsiteX7" fmla="*/ 43915 w 314149"/>
                <a:gd name="connsiteY7" fmla="*/ 287971 h 314149"/>
                <a:gd name="connsiteX8" fmla="*/ 28797 w 314149"/>
                <a:gd name="connsiteY8" fmla="*/ 250201 h 314149"/>
                <a:gd name="connsiteX9" fmla="*/ 146734 w 314149"/>
                <a:gd name="connsiteY9" fmla="*/ 26179 h 314149"/>
                <a:gd name="connsiteX10" fmla="*/ 167415 w 314149"/>
                <a:gd name="connsiteY10" fmla="*/ 26179 h 314149"/>
                <a:gd name="connsiteX11" fmla="*/ 254527 w 314149"/>
                <a:gd name="connsiteY11" fmla="*/ 191586 h 314149"/>
                <a:gd name="connsiteX12" fmla="*/ 170164 w 314149"/>
                <a:gd name="connsiteY12" fmla="*/ 287971 h 314149"/>
                <a:gd name="connsiteX13" fmla="*/ 43915 w 314149"/>
                <a:gd name="connsiteY13" fmla="*/ 287971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314149">
                  <a:moveTo>
                    <a:pt x="183254" y="0"/>
                  </a:moveTo>
                  <a:lnTo>
                    <a:pt x="130896" y="0"/>
                  </a:lnTo>
                  <a:lnTo>
                    <a:pt x="0" y="248702"/>
                  </a:lnTo>
                  <a:lnTo>
                    <a:pt x="26179" y="314150"/>
                  </a:lnTo>
                  <a:lnTo>
                    <a:pt x="274881" y="314150"/>
                  </a:lnTo>
                  <a:lnTo>
                    <a:pt x="314150" y="248702"/>
                  </a:lnTo>
                  <a:lnTo>
                    <a:pt x="183254" y="0"/>
                  </a:lnTo>
                  <a:close/>
                  <a:moveTo>
                    <a:pt x="43915" y="287971"/>
                  </a:moveTo>
                  <a:lnTo>
                    <a:pt x="28797" y="250201"/>
                  </a:lnTo>
                  <a:lnTo>
                    <a:pt x="146734" y="26179"/>
                  </a:lnTo>
                  <a:lnTo>
                    <a:pt x="167415" y="26179"/>
                  </a:lnTo>
                  <a:lnTo>
                    <a:pt x="254527" y="191586"/>
                  </a:lnTo>
                  <a:lnTo>
                    <a:pt x="170164" y="287971"/>
                  </a:lnTo>
                  <a:lnTo>
                    <a:pt x="43915" y="28797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16" name="Dowolny kształt: kształt 1415"/>
            <p:cNvSpPr/>
            <p:nvPr/>
          </p:nvSpPr>
          <p:spPr>
            <a:xfrm>
              <a:off x="9654020" y="6256814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17" name="Dowolny kształt: kształt 1416"/>
            <p:cNvSpPr/>
            <p:nvPr/>
          </p:nvSpPr>
          <p:spPr>
            <a:xfrm>
              <a:off x="9640931" y="6112829"/>
              <a:ext cx="52358" cy="130895"/>
            </a:xfrm>
            <a:custGeom>
              <a:avLst/>
              <a:gdLst>
                <a:gd name="connsiteX0" fmla="*/ 39269 w 52358"/>
                <a:gd name="connsiteY0" fmla="*/ 0 h 130895"/>
                <a:gd name="connsiteX1" fmla="*/ 13090 w 52358"/>
                <a:gd name="connsiteY1" fmla="*/ 0 h 130895"/>
                <a:gd name="connsiteX2" fmla="*/ 0 w 52358"/>
                <a:gd name="connsiteY2" fmla="*/ 13090 h 130895"/>
                <a:gd name="connsiteX3" fmla="*/ 0 w 52358"/>
                <a:gd name="connsiteY3" fmla="*/ 91627 h 130895"/>
                <a:gd name="connsiteX4" fmla="*/ 13090 w 52358"/>
                <a:gd name="connsiteY4" fmla="*/ 117806 h 130895"/>
                <a:gd name="connsiteX5" fmla="*/ 13090 w 52358"/>
                <a:gd name="connsiteY5" fmla="*/ 130896 h 130895"/>
                <a:gd name="connsiteX6" fmla="*/ 39269 w 52358"/>
                <a:gd name="connsiteY6" fmla="*/ 130896 h 130895"/>
                <a:gd name="connsiteX7" fmla="*/ 39269 w 52358"/>
                <a:gd name="connsiteY7" fmla="*/ 117806 h 130895"/>
                <a:gd name="connsiteX8" fmla="*/ 52358 w 52358"/>
                <a:gd name="connsiteY8" fmla="*/ 91627 h 130895"/>
                <a:gd name="connsiteX9" fmla="*/ 52358 w 52358"/>
                <a:gd name="connsiteY9" fmla="*/ 13090 h 130895"/>
                <a:gd name="connsiteX10" fmla="*/ 39269 w 52358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58" h="130895">
                  <a:moveTo>
                    <a:pt x="39269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91627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39269" y="130896"/>
                  </a:lnTo>
                  <a:lnTo>
                    <a:pt x="39269" y="117806"/>
                  </a:lnTo>
                  <a:lnTo>
                    <a:pt x="52358" y="91627"/>
                  </a:lnTo>
                  <a:lnTo>
                    <a:pt x="52358" y="13090"/>
                  </a:lnTo>
                  <a:lnTo>
                    <a:pt x="3926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418" name="Dowolny kształt: kształt 1417"/>
          <p:cNvSpPr/>
          <p:nvPr userDrawn="1"/>
        </p:nvSpPr>
        <p:spPr>
          <a:xfrm>
            <a:off x="30840575" y="7708229"/>
            <a:ext cx="616302" cy="616302"/>
          </a:xfrm>
          <a:custGeom>
            <a:avLst/>
            <a:gdLst>
              <a:gd name="connsiteX0" fmla="*/ 183254 w 314149"/>
              <a:gd name="connsiteY0" fmla="*/ 0 h 314149"/>
              <a:gd name="connsiteX1" fmla="*/ 130896 w 314149"/>
              <a:gd name="connsiteY1" fmla="*/ 0 h 314149"/>
              <a:gd name="connsiteX2" fmla="*/ 0 w 314149"/>
              <a:gd name="connsiteY2" fmla="*/ 248702 h 314149"/>
              <a:gd name="connsiteX3" fmla="*/ 26179 w 314149"/>
              <a:gd name="connsiteY3" fmla="*/ 314150 h 314149"/>
              <a:gd name="connsiteX4" fmla="*/ 274881 w 314149"/>
              <a:gd name="connsiteY4" fmla="*/ 314150 h 314149"/>
              <a:gd name="connsiteX5" fmla="*/ 314150 w 314149"/>
              <a:gd name="connsiteY5" fmla="*/ 248702 h 314149"/>
              <a:gd name="connsiteX6" fmla="*/ 183254 w 314149"/>
              <a:gd name="connsiteY6" fmla="*/ 0 h 314149"/>
              <a:gd name="connsiteX7" fmla="*/ 170164 w 314149"/>
              <a:gd name="connsiteY7" fmla="*/ 274881 h 314149"/>
              <a:gd name="connsiteX8" fmla="*/ 143985 w 314149"/>
              <a:gd name="connsiteY8" fmla="*/ 274881 h 314149"/>
              <a:gd name="connsiteX9" fmla="*/ 143985 w 314149"/>
              <a:gd name="connsiteY9" fmla="*/ 248702 h 314149"/>
              <a:gd name="connsiteX10" fmla="*/ 170164 w 314149"/>
              <a:gd name="connsiteY10" fmla="*/ 248702 h 314149"/>
              <a:gd name="connsiteX11" fmla="*/ 170164 w 314149"/>
              <a:gd name="connsiteY11" fmla="*/ 274881 h 314149"/>
              <a:gd name="connsiteX12" fmla="*/ 183254 w 314149"/>
              <a:gd name="connsiteY12" fmla="*/ 196344 h 314149"/>
              <a:gd name="connsiteX13" fmla="*/ 170164 w 314149"/>
              <a:gd name="connsiteY13" fmla="*/ 222523 h 314149"/>
              <a:gd name="connsiteX14" fmla="*/ 170164 w 314149"/>
              <a:gd name="connsiteY14" fmla="*/ 235612 h 314149"/>
              <a:gd name="connsiteX15" fmla="*/ 143985 w 314149"/>
              <a:gd name="connsiteY15" fmla="*/ 235612 h 314149"/>
              <a:gd name="connsiteX16" fmla="*/ 143985 w 314149"/>
              <a:gd name="connsiteY16" fmla="*/ 222523 h 314149"/>
              <a:gd name="connsiteX17" fmla="*/ 130896 w 314149"/>
              <a:gd name="connsiteY17" fmla="*/ 196344 h 314149"/>
              <a:gd name="connsiteX18" fmla="*/ 130896 w 314149"/>
              <a:gd name="connsiteY18" fmla="*/ 117806 h 314149"/>
              <a:gd name="connsiteX19" fmla="*/ 143985 w 314149"/>
              <a:gd name="connsiteY19" fmla="*/ 104717 h 314149"/>
              <a:gd name="connsiteX20" fmla="*/ 170164 w 314149"/>
              <a:gd name="connsiteY20" fmla="*/ 104717 h 314149"/>
              <a:gd name="connsiteX21" fmla="*/ 183254 w 314149"/>
              <a:gd name="connsiteY21" fmla="*/ 117806 h 314149"/>
              <a:gd name="connsiteX22" fmla="*/ 183254 w 314149"/>
              <a:gd name="connsiteY22" fmla="*/ 196344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4149" h="314149">
                <a:moveTo>
                  <a:pt x="183254" y="0"/>
                </a:moveTo>
                <a:lnTo>
                  <a:pt x="130896" y="0"/>
                </a:lnTo>
                <a:lnTo>
                  <a:pt x="0" y="248702"/>
                </a:lnTo>
                <a:lnTo>
                  <a:pt x="26179" y="314150"/>
                </a:lnTo>
                <a:lnTo>
                  <a:pt x="274881" y="314150"/>
                </a:lnTo>
                <a:lnTo>
                  <a:pt x="314150" y="248702"/>
                </a:lnTo>
                <a:lnTo>
                  <a:pt x="183254" y="0"/>
                </a:lnTo>
                <a:close/>
                <a:moveTo>
                  <a:pt x="170164" y="274881"/>
                </a:moveTo>
                <a:lnTo>
                  <a:pt x="143985" y="274881"/>
                </a:lnTo>
                <a:lnTo>
                  <a:pt x="143985" y="248702"/>
                </a:lnTo>
                <a:lnTo>
                  <a:pt x="170164" y="248702"/>
                </a:lnTo>
                <a:lnTo>
                  <a:pt x="170164" y="274881"/>
                </a:lnTo>
                <a:close/>
                <a:moveTo>
                  <a:pt x="183254" y="196344"/>
                </a:moveTo>
                <a:lnTo>
                  <a:pt x="170164" y="222523"/>
                </a:lnTo>
                <a:lnTo>
                  <a:pt x="170164" y="235612"/>
                </a:lnTo>
                <a:lnTo>
                  <a:pt x="143985" y="235612"/>
                </a:lnTo>
                <a:lnTo>
                  <a:pt x="143985" y="222523"/>
                </a:lnTo>
                <a:lnTo>
                  <a:pt x="130896" y="196344"/>
                </a:lnTo>
                <a:lnTo>
                  <a:pt x="130896" y="117806"/>
                </a:lnTo>
                <a:lnTo>
                  <a:pt x="143985" y="104717"/>
                </a:lnTo>
                <a:lnTo>
                  <a:pt x="170164" y="104717"/>
                </a:lnTo>
                <a:lnTo>
                  <a:pt x="183254" y="117806"/>
                </a:lnTo>
                <a:lnTo>
                  <a:pt x="183254" y="19634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419" name="Grafika 52"/>
          <p:cNvGrpSpPr/>
          <p:nvPr userDrawn="1"/>
        </p:nvGrpSpPr>
        <p:grpSpPr>
          <a:xfrm>
            <a:off x="30840606" y="10687029"/>
            <a:ext cx="612033" cy="612067"/>
            <a:chOff x="9850380" y="7539592"/>
            <a:chExt cx="311973" cy="311990"/>
          </a:xfrm>
          <a:solidFill>
            <a:srgbClr val="212E39"/>
          </a:solidFill>
        </p:grpSpPr>
        <p:sp>
          <p:nvSpPr>
            <p:cNvPr id="1420" name="Dowolny kształt: kształt 1419"/>
            <p:cNvSpPr/>
            <p:nvPr/>
          </p:nvSpPr>
          <p:spPr>
            <a:xfrm>
              <a:off x="9935054" y="7600851"/>
              <a:ext cx="32920" cy="11257"/>
            </a:xfrm>
            <a:custGeom>
              <a:avLst/>
              <a:gdLst>
                <a:gd name="connsiteX0" fmla="*/ 0 w 32920"/>
                <a:gd name="connsiteY0" fmla="*/ 11257 h 11257"/>
                <a:gd name="connsiteX1" fmla="*/ 32920 w 32920"/>
                <a:gd name="connsiteY1" fmla="*/ 11257 h 11257"/>
                <a:gd name="connsiteX2" fmla="*/ 27750 w 32920"/>
                <a:gd name="connsiteY2" fmla="*/ 0 h 11257"/>
                <a:gd name="connsiteX3" fmla="*/ 5170 w 32920"/>
                <a:gd name="connsiteY3" fmla="*/ 0 h 11257"/>
                <a:gd name="connsiteX4" fmla="*/ 0 w 32920"/>
                <a:gd name="connsiteY4" fmla="*/ 11257 h 1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20" h="11257">
                  <a:moveTo>
                    <a:pt x="0" y="11257"/>
                  </a:moveTo>
                  <a:lnTo>
                    <a:pt x="32920" y="11257"/>
                  </a:lnTo>
                  <a:lnTo>
                    <a:pt x="27750" y="0"/>
                  </a:lnTo>
                  <a:lnTo>
                    <a:pt x="5170" y="0"/>
                  </a:lnTo>
                  <a:lnTo>
                    <a:pt x="0" y="1125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1" name="Dowolny kształt: kształt 1420"/>
            <p:cNvSpPr/>
            <p:nvPr/>
          </p:nvSpPr>
          <p:spPr>
            <a:xfrm>
              <a:off x="9929687" y="7588678"/>
              <a:ext cx="17081" cy="9358"/>
            </a:xfrm>
            <a:custGeom>
              <a:avLst/>
              <a:gdLst>
                <a:gd name="connsiteX0" fmla="*/ 10275 w 17081"/>
                <a:gd name="connsiteY0" fmla="*/ 9359 h 9358"/>
                <a:gd name="connsiteX1" fmla="*/ 17082 w 17081"/>
                <a:gd name="connsiteY1" fmla="*/ 9359 h 9358"/>
                <a:gd name="connsiteX2" fmla="*/ 11191 w 17081"/>
                <a:gd name="connsiteY2" fmla="*/ 1505 h 9358"/>
                <a:gd name="connsiteX3" fmla="*/ 11126 w 17081"/>
                <a:gd name="connsiteY3" fmla="*/ 1505 h 9358"/>
                <a:gd name="connsiteX4" fmla="*/ 11126 w 17081"/>
                <a:gd name="connsiteY4" fmla="*/ 1505 h 9358"/>
                <a:gd name="connsiteX5" fmla="*/ 786 w 17081"/>
                <a:gd name="connsiteY5" fmla="*/ 0 h 9358"/>
                <a:gd name="connsiteX6" fmla="*/ 0 w 17081"/>
                <a:gd name="connsiteY6" fmla="*/ 5367 h 9358"/>
                <a:gd name="connsiteX7" fmla="*/ 8181 w 17081"/>
                <a:gd name="connsiteY7" fmla="*/ 6545 h 9358"/>
                <a:gd name="connsiteX8" fmla="*/ 10275 w 17081"/>
                <a:gd name="connsiteY8" fmla="*/ 9359 h 9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1" h="9358">
                  <a:moveTo>
                    <a:pt x="10275" y="9359"/>
                  </a:moveTo>
                  <a:lnTo>
                    <a:pt x="17082" y="9359"/>
                  </a:lnTo>
                  <a:lnTo>
                    <a:pt x="11191" y="1505"/>
                  </a:lnTo>
                  <a:lnTo>
                    <a:pt x="11126" y="1505"/>
                  </a:lnTo>
                  <a:lnTo>
                    <a:pt x="11126" y="1505"/>
                  </a:lnTo>
                  <a:lnTo>
                    <a:pt x="786" y="0"/>
                  </a:lnTo>
                  <a:lnTo>
                    <a:pt x="0" y="5367"/>
                  </a:lnTo>
                  <a:lnTo>
                    <a:pt x="8181" y="6545"/>
                  </a:lnTo>
                  <a:lnTo>
                    <a:pt x="10275" y="935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2" name="Dowolny kształt: kształt 1421"/>
            <p:cNvSpPr/>
            <p:nvPr/>
          </p:nvSpPr>
          <p:spPr>
            <a:xfrm>
              <a:off x="9956127" y="7588678"/>
              <a:ext cx="17082" cy="9358"/>
            </a:xfrm>
            <a:custGeom>
              <a:avLst/>
              <a:gdLst>
                <a:gd name="connsiteX0" fmla="*/ 8901 w 17082"/>
                <a:gd name="connsiteY0" fmla="*/ 6545 h 9358"/>
                <a:gd name="connsiteX1" fmla="*/ 17082 w 17082"/>
                <a:gd name="connsiteY1" fmla="*/ 5367 h 9358"/>
                <a:gd name="connsiteX2" fmla="*/ 16297 w 17082"/>
                <a:gd name="connsiteY2" fmla="*/ 0 h 9358"/>
                <a:gd name="connsiteX3" fmla="*/ 5956 w 17082"/>
                <a:gd name="connsiteY3" fmla="*/ 1505 h 9358"/>
                <a:gd name="connsiteX4" fmla="*/ 5956 w 17082"/>
                <a:gd name="connsiteY4" fmla="*/ 1505 h 9358"/>
                <a:gd name="connsiteX5" fmla="*/ 5890 w 17082"/>
                <a:gd name="connsiteY5" fmla="*/ 1505 h 9358"/>
                <a:gd name="connsiteX6" fmla="*/ 0 w 17082"/>
                <a:gd name="connsiteY6" fmla="*/ 9359 h 9358"/>
                <a:gd name="connsiteX7" fmla="*/ 6807 w 17082"/>
                <a:gd name="connsiteY7" fmla="*/ 9359 h 9358"/>
                <a:gd name="connsiteX8" fmla="*/ 8901 w 17082"/>
                <a:gd name="connsiteY8" fmla="*/ 6545 h 9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2" h="9358">
                  <a:moveTo>
                    <a:pt x="8901" y="6545"/>
                  </a:moveTo>
                  <a:lnTo>
                    <a:pt x="17082" y="5367"/>
                  </a:lnTo>
                  <a:lnTo>
                    <a:pt x="16297" y="0"/>
                  </a:lnTo>
                  <a:lnTo>
                    <a:pt x="5956" y="1505"/>
                  </a:lnTo>
                  <a:lnTo>
                    <a:pt x="5956" y="1505"/>
                  </a:lnTo>
                  <a:lnTo>
                    <a:pt x="5890" y="1505"/>
                  </a:lnTo>
                  <a:lnTo>
                    <a:pt x="0" y="9359"/>
                  </a:lnTo>
                  <a:lnTo>
                    <a:pt x="6807" y="9359"/>
                  </a:lnTo>
                  <a:lnTo>
                    <a:pt x="8901" y="654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3" name="Dowolny kształt: kształt 1422"/>
            <p:cNvSpPr/>
            <p:nvPr/>
          </p:nvSpPr>
          <p:spPr>
            <a:xfrm>
              <a:off x="9921898" y="7617475"/>
              <a:ext cx="58903" cy="56023"/>
            </a:xfrm>
            <a:custGeom>
              <a:avLst/>
              <a:gdLst>
                <a:gd name="connsiteX0" fmla="*/ 58903 w 58903"/>
                <a:gd name="connsiteY0" fmla="*/ 28012 h 56023"/>
                <a:gd name="connsiteX1" fmla="*/ 53275 w 58903"/>
                <a:gd name="connsiteY1" fmla="*/ 10734 h 56023"/>
                <a:gd name="connsiteX2" fmla="*/ 38549 w 58903"/>
                <a:gd name="connsiteY2" fmla="*/ 0 h 56023"/>
                <a:gd name="connsiteX3" fmla="*/ 20355 w 58903"/>
                <a:gd name="connsiteY3" fmla="*/ 0 h 56023"/>
                <a:gd name="connsiteX4" fmla="*/ 5629 w 58903"/>
                <a:gd name="connsiteY4" fmla="*/ 10734 h 56023"/>
                <a:gd name="connsiteX5" fmla="*/ 0 w 58903"/>
                <a:gd name="connsiteY5" fmla="*/ 28012 h 56023"/>
                <a:gd name="connsiteX6" fmla="*/ 5629 w 58903"/>
                <a:gd name="connsiteY6" fmla="*/ 45355 h 56023"/>
                <a:gd name="connsiteX7" fmla="*/ 20355 w 58903"/>
                <a:gd name="connsiteY7" fmla="*/ 56023 h 56023"/>
                <a:gd name="connsiteX8" fmla="*/ 38549 w 58903"/>
                <a:gd name="connsiteY8" fmla="*/ 56023 h 56023"/>
                <a:gd name="connsiteX9" fmla="*/ 53275 w 58903"/>
                <a:gd name="connsiteY9" fmla="*/ 45355 h 56023"/>
                <a:gd name="connsiteX10" fmla="*/ 58903 w 58903"/>
                <a:gd name="connsiteY10" fmla="*/ 28012 h 56023"/>
                <a:gd name="connsiteX11" fmla="*/ 21205 w 58903"/>
                <a:gd name="connsiteY11" fmla="*/ 51311 h 56023"/>
                <a:gd name="connsiteX12" fmla="*/ 29779 w 58903"/>
                <a:gd name="connsiteY12" fmla="*/ 16231 h 56023"/>
                <a:gd name="connsiteX13" fmla="*/ 38483 w 58903"/>
                <a:gd name="connsiteY13" fmla="*/ 51311 h 56023"/>
                <a:gd name="connsiteX14" fmla="*/ 21205 w 58903"/>
                <a:gd name="connsiteY14" fmla="*/ 51311 h 5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03" h="56023">
                  <a:moveTo>
                    <a:pt x="58903" y="28012"/>
                  </a:moveTo>
                  <a:lnTo>
                    <a:pt x="53275" y="10734"/>
                  </a:lnTo>
                  <a:lnTo>
                    <a:pt x="38549" y="0"/>
                  </a:lnTo>
                  <a:lnTo>
                    <a:pt x="20355" y="0"/>
                  </a:lnTo>
                  <a:lnTo>
                    <a:pt x="5629" y="10734"/>
                  </a:lnTo>
                  <a:lnTo>
                    <a:pt x="0" y="28012"/>
                  </a:lnTo>
                  <a:lnTo>
                    <a:pt x="5629" y="45355"/>
                  </a:lnTo>
                  <a:lnTo>
                    <a:pt x="20355" y="56023"/>
                  </a:lnTo>
                  <a:lnTo>
                    <a:pt x="38549" y="56023"/>
                  </a:lnTo>
                  <a:lnTo>
                    <a:pt x="53275" y="45355"/>
                  </a:lnTo>
                  <a:lnTo>
                    <a:pt x="58903" y="28012"/>
                  </a:lnTo>
                  <a:close/>
                  <a:moveTo>
                    <a:pt x="21205" y="51311"/>
                  </a:moveTo>
                  <a:lnTo>
                    <a:pt x="29779" y="16231"/>
                  </a:lnTo>
                  <a:lnTo>
                    <a:pt x="38483" y="51311"/>
                  </a:lnTo>
                  <a:lnTo>
                    <a:pt x="21205" y="5131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4" name="Dowolny kształt: kształt 1423"/>
            <p:cNvSpPr/>
            <p:nvPr/>
          </p:nvSpPr>
          <p:spPr>
            <a:xfrm>
              <a:off x="9969152" y="7601768"/>
              <a:ext cx="25066" cy="24542"/>
            </a:xfrm>
            <a:custGeom>
              <a:avLst/>
              <a:gdLst>
                <a:gd name="connsiteX0" fmla="*/ 7330 w 25066"/>
                <a:gd name="connsiteY0" fmla="*/ 24543 h 24542"/>
                <a:gd name="connsiteX1" fmla="*/ 19765 w 25066"/>
                <a:gd name="connsiteY1" fmla="*/ 18391 h 24542"/>
                <a:gd name="connsiteX2" fmla="*/ 25066 w 25066"/>
                <a:gd name="connsiteY2" fmla="*/ 6021 h 24542"/>
                <a:gd name="connsiteX3" fmla="*/ 19045 w 25066"/>
                <a:gd name="connsiteY3" fmla="*/ 0 h 24542"/>
                <a:gd name="connsiteX4" fmla="*/ 13679 w 25066"/>
                <a:gd name="connsiteY4" fmla="*/ 12370 h 24542"/>
                <a:gd name="connsiteX5" fmla="*/ 0 w 25066"/>
                <a:gd name="connsiteY5" fmla="*/ 19045 h 24542"/>
                <a:gd name="connsiteX6" fmla="*/ 7330 w 25066"/>
                <a:gd name="connsiteY6" fmla="*/ 24543 h 2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066" h="24542">
                  <a:moveTo>
                    <a:pt x="7330" y="24543"/>
                  </a:moveTo>
                  <a:lnTo>
                    <a:pt x="19765" y="18391"/>
                  </a:lnTo>
                  <a:lnTo>
                    <a:pt x="25066" y="6021"/>
                  </a:lnTo>
                  <a:lnTo>
                    <a:pt x="19045" y="0"/>
                  </a:lnTo>
                  <a:lnTo>
                    <a:pt x="13679" y="12370"/>
                  </a:lnTo>
                  <a:lnTo>
                    <a:pt x="0" y="19045"/>
                  </a:lnTo>
                  <a:lnTo>
                    <a:pt x="7330" y="245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5" name="Dowolny kształt: kształt 1424"/>
            <p:cNvSpPr/>
            <p:nvPr/>
          </p:nvSpPr>
          <p:spPr>
            <a:xfrm>
              <a:off x="9980409" y="7647123"/>
              <a:ext cx="23037" cy="23692"/>
            </a:xfrm>
            <a:custGeom>
              <a:avLst/>
              <a:gdLst>
                <a:gd name="connsiteX0" fmla="*/ 2094 w 23037"/>
                <a:gd name="connsiteY0" fmla="*/ 0 h 23692"/>
                <a:gd name="connsiteX1" fmla="*/ 0 w 23037"/>
                <a:gd name="connsiteY1" fmla="*/ 7134 h 23692"/>
                <a:gd name="connsiteX2" fmla="*/ 11060 w 23037"/>
                <a:gd name="connsiteY2" fmla="*/ 11846 h 23692"/>
                <a:gd name="connsiteX3" fmla="*/ 17671 w 23037"/>
                <a:gd name="connsiteY3" fmla="*/ 23692 h 23692"/>
                <a:gd name="connsiteX4" fmla="*/ 23038 w 23037"/>
                <a:gd name="connsiteY4" fmla="*/ 17082 h 23692"/>
                <a:gd name="connsiteX5" fmla="*/ 16493 w 23037"/>
                <a:gd name="connsiteY5" fmla="*/ 5302 h 23692"/>
                <a:gd name="connsiteX6" fmla="*/ 2094 w 23037"/>
                <a:gd name="connsiteY6" fmla="*/ 0 h 2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37" h="23692">
                  <a:moveTo>
                    <a:pt x="2094" y="0"/>
                  </a:moveTo>
                  <a:lnTo>
                    <a:pt x="0" y="7134"/>
                  </a:lnTo>
                  <a:lnTo>
                    <a:pt x="11060" y="11846"/>
                  </a:lnTo>
                  <a:lnTo>
                    <a:pt x="17671" y="23692"/>
                  </a:lnTo>
                  <a:lnTo>
                    <a:pt x="23038" y="17082"/>
                  </a:lnTo>
                  <a:lnTo>
                    <a:pt x="16493" y="5302"/>
                  </a:lnTo>
                  <a:lnTo>
                    <a:pt x="209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6" name="Dowolny kształt: kształt 1425"/>
            <p:cNvSpPr/>
            <p:nvPr/>
          </p:nvSpPr>
          <p:spPr>
            <a:xfrm>
              <a:off x="9970526" y="7665383"/>
              <a:ext cx="13416" cy="28011"/>
            </a:xfrm>
            <a:custGeom>
              <a:avLst/>
              <a:gdLst>
                <a:gd name="connsiteX0" fmla="*/ 0 w 13416"/>
                <a:gd name="connsiteY0" fmla="*/ 3861 h 28011"/>
                <a:gd name="connsiteX1" fmla="*/ 4974 w 13416"/>
                <a:gd name="connsiteY1" fmla="*/ 14791 h 28011"/>
                <a:gd name="connsiteX2" fmla="*/ 1963 w 13416"/>
                <a:gd name="connsiteY2" fmla="*/ 28012 h 28011"/>
                <a:gd name="connsiteX3" fmla="*/ 10341 w 13416"/>
                <a:gd name="connsiteY3" fmla="*/ 26703 h 28011"/>
                <a:gd name="connsiteX4" fmla="*/ 13417 w 13416"/>
                <a:gd name="connsiteY4" fmla="*/ 13613 h 28011"/>
                <a:gd name="connsiteX5" fmla="*/ 6349 w 13416"/>
                <a:gd name="connsiteY5" fmla="*/ 0 h 28011"/>
                <a:gd name="connsiteX6" fmla="*/ 0 w 13416"/>
                <a:gd name="connsiteY6" fmla="*/ 3861 h 2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6" h="28011">
                  <a:moveTo>
                    <a:pt x="0" y="3861"/>
                  </a:moveTo>
                  <a:lnTo>
                    <a:pt x="4974" y="14791"/>
                  </a:lnTo>
                  <a:lnTo>
                    <a:pt x="1963" y="28012"/>
                  </a:lnTo>
                  <a:lnTo>
                    <a:pt x="10341" y="26703"/>
                  </a:lnTo>
                  <a:lnTo>
                    <a:pt x="13417" y="13613"/>
                  </a:lnTo>
                  <a:lnTo>
                    <a:pt x="6349" y="0"/>
                  </a:lnTo>
                  <a:lnTo>
                    <a:pt x="0" y="386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7" name="Dowolny kształt: kształt 1426"/>
            <p:cNvSpPr/>
            <p:nvPr/>
          </p:nvSpPr>
          <p:spPr>
            <a:xfrm>
              <a:off x="9909332" y="7601637"/>
              <a:ext cx="25132" cy="24542"/>
            </a:xfrm>
            <a:custGeom>
              <a:avLst/>
              <a:gdLst>
                <a:gd name="connsiteX0" fmla="*/ 17737 w 25132"/>
                <a:gd name="connsiteY0" fmla="*/ 24543 h 24542"/>
                <a:gd name="connsiteX1" fmla="*/ 25132 w 25132"/>
                <a:gd name="connsiteY1" fmla="*/ 19046 h 24542"/>
                <a:gd name="connsiteX2" fmla="*/ 11388 w 25132"/>
                <a:gd name="connsiteY2" fmla="*/ 12370 h 24542"/>
                <a:gd name="connsiteX3" fmla="*/ 6021 w 25132"/>
                <a:gd name="connsiteY3" fmla="*/ 0 h 24542"/>
                <a:gd name="connsiteX4" fmla="*/ 0 w 25132"/>
                <a:gd name="connsiteY4" fmla="*/ 6021 h 24542"/>
                <a:gd name="connsiteX5" fmla="*/ 5367 w 25132"/>
                <a:gd name="connsiteY5" fmla="*/ 18391 h 24542"/>
                <a:gd name="connsiteX6" fmla="*/ 17737 w 25132"/>
                <a:gd name="connsiteY6" fmla="*/ 24543 h 2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32" h="24542">
                  <a:moveTo>
                    <a:pt x="17737" y="24543"/>
                  </a:moveTo>
                  <a:lnTo>
                    <a:pt x="25132" y="19046"/>
                  </a:lnTo>
                  <a:lnTo>
                    <a:pt x="11388" y="12370"/>
                  </a:lnTo>
                  <a:lnTo>
                    <a:pt x="6021" y="0"/>
                  </a:lnTo>
                  <a:lnTo>
                    <a:pt x="0" y="6021"/>
                  </a:lnTo>
                  <a:lnTo>
                    <a:pt x="5367" y="18391"/>
                  </a:lnTo>
                  <a:lnTo>
                    <a:pt x="17737" y="245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8" name="Dowolny kształt: kształt 1427"/>
            <p:cNvSpPr/>
            <p:nvPr/>
          </p:nvSpPr>
          <p:spPr>
            <a:xfrm>
              <a:off x="9900169" y="7647058"/>
              <a:ext cx="22972" cy="23626"/>
            </a:xfrm>
            <a:custGeom>
              <a:avLst/>
              <a:gdLst>
                <a:gd name="connsiteX0" fmla="*/ 20878 w 22972"/>
                <a:gd name="connsiteY0" fmla="*/ 0 h 23626"/>
                <a:gd name="connsiteX1" fmla="*/ 6545 w 22972"/>
                <a:gd name="connsiteY1" fmla="*/ 5236 h 23626"/>
                <a:gd name="connsiteX2" fmla="*/ 0 w 22972"/>
                <a:gd name="connsiteY2" fmla="*/ 17016 h 23626"/>
                <a:gd name="connsiteX3" fmla="*/ 5367 w 22972"/>
                <a:gd name="connsiteY3" fmla="*/ 23626 h 23626"/>
                <a:gd name="connsiteX4" fmla="*/ 11912 w 22972"/>
                <a:gd name="connsiteY4" fmla="*/ 11781 h 23626"/>
                <a:gd name="connsiteX5" fmla="*/ 22973 w 22972"/>
                <a:gd name="connsiteY5" fmla="*/ 7068 h 23626"/>
                <a:gd name="connsiteX6" fmla="*/ 20878 w 22972"/>
                <a:gd name="connsiteY6" fmla="*/ 0 h 2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72" h="23626">
                  <a:moveTo>
                    <a:pt x="20878" y="0"/>
                  </a:moveTo>
                  <a:lnTo>
                    <a:pt x="6545" y="5236"/>
                  </a:lnTo>
                  <a:lnTo>
                    <a:pt x="0" y="17016"/>
                  </a:lnTo>
                  <a:lnTo>
                    <a:pt x="5367" y="23626"/>
                  </a:lnTo>
                  <a:lnTo>
                    <a:pt x="11912" y="11781"/>
                  </a:lnTo>
                  <a:lnTo>
                    <a:pt x="22973" y="7068"/>
                  </a:lnTo>
                  <a:lnTo>
                    <a:pt x="2087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9" name="Dowolny kształt: kształt 1428"/>
            <p:cNvSpPr/>
            <p:nvPr/>
          </p:nvSpPr>
          <p:spPr>
            <a:xfrm>
              <a:off x="9919607" y="7665317"/>
              <a:ext cx="13416" cy="27946"/>
            </a:xfrm>
            <a:custGeom>
              <a:avLst/>
              <a:gdLst>
                <a:gd name="connsiteX0" fmla="*/ 7134 w 13416"/>
                <a:gd name="connsiteY0" fmla="*/ 0 h 27946"/>
                <a:gd name="connsiteX1" fmla="*/ 0 w 13416"/>
                <a:gd name="connsiteY1" fmla="*/ 13548 h 27946"/>
                <a:gd name="connsiteX2" fmla="*/ 3076 w 13416"/>
                <a:gd name="connsiteY2" fmla="*/ 26703 h 27946"/>
                <a:gd name="connsiteX3" fmla="*/ 11519 w 13416"/>
                <a:gd name="connsiteY3" fmla="*/ 27946 h 27946"/>
                <a:gd name="connsiteX4" fmla="*/ 8443 w 13416"/>
                <a:gd name="connsiteY4" fmla="*/ 14792 h 27946"/>
                <a:gd name="connsiteX5" fmla="*/ 13417 w 13416"/>
                <a:gd name="connsiteY5" fmla="*/ 3796 h 27946"/>
                <a:gd name="connsiteX6" fmla="*/ 7134 w 13416"/>
                <a:gd name="connsiteY6" fmla="*/ 0 h 27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6" h="27946">
                  <a:moveTo>
                    <a:pt x="7134" y="0"/>
                  </a:moveTo>
                  <a:lnTo>
                    <a:pt x="0" y="13548"/>
                  </a:lnTo>
                  <a:lnTo>
                    <a:pt x="3076" y="26703"/>
                  </a:lnTo>
                  <a:lnTo>
                    <a:pt x="11519" y="27946"/>
                  </a:lnTo>
                  <a:lnTo>
                    <a:pt x="8443" y="14792"/>
                  </a:lnTo>
                  <a:lnTo>
                    <a:pt x="13417" y="3796"/>
                  </a:lnTo>
                  <a:lnTo>
                    <a:pt x="713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30" name="Dowolny kształt: kształt 1429"/>
            <p:cNvSpPr/>
            <p:nvPr/>
          </p:nvSpPr>
          <p:spPr>
            <a:xfrm>
              <a:off x="9850380" y="7539592"/>
              <a:ext cx="311973" cy="311990"/>
            </a:xfrm>
            <a:custGeom>
              <a:avLst/>
              <a:gdLst>
                <a:gd name="connsiteX0" fmla="*/ 200908 w 311973"/>
                <a:gd name="connsiteY0" fmla="*/ 163882 h 311990"/>
                <a:gd name="connsiteX1" fmla="*/ 181339 w 311973"/>
                <a:gd name="connsiteY1" fmla="*/ 163882 h 311990"/>
                <a:gd name="connsiteX2" fmla="*/ 173158 w 311973"/>
                <a:gd name="connsiteY2" fmla="*/ 29714 h 311990"/>
                <a:gd name="connsiteX3" fmla="*/ 101428 w 311973"/>
                <a:gd name="connsiteY3" fmla="*/ 0 h 311990"/>
                <a:gd name="connsiteX4" fmla="*/ 29697 w 311973"/>
                <a:gd name="connsiteY4" fmla="*/ 29714 h 311990"/>
                <a:gd name="connsiteX5" fmla="*/ 29697 w 311973"/>
                <a:gd name="connsiteY5" fmla="*/ 173175 h 311990"/>
                <a:gd name="connsiteX6" fmla="*/ 101428 w 311973"/>
                <a:gd name="connsiteY6" fmla="*/ 202888 h 311990"/>
                <a:gd name="connsiteX7" fmla="*/ 163865 w 311973"/>
                <a:gd name="connsiteY7" fmla="*/ 181356 h 311990"/>
                <a:gd name="connsiteX8" fmla="*/ 163865 w 311973"/>
                <a:gd name="connsiteY8" fmla="*/ 200925 h 311990"/>
                <a:gd name="connsiteX9" fmla="*/ 274995 w 311973"/>
                <a:gd name="connsiteY9" fmla="*/ 311990 h 311990"/>
                <a:gd name="connsiteX10" fmla="*/ 311973 w 311973"/>
                <a:gd name="connsiteY10" fmla="*/ 274946 h 311990"/>
                <a:gd name="connsiteX11" fmla="*/ 200908 w 311973"/>
                <a:gd name="connsiteY11" fmla="*/ 163882 h 311990"/>
                <a:gd name="connsiteX12" fmla="*/ 101428 w 311973"/>
                <a:gd name="connsiteY12" fmla="*/ 176709 h 311990"/>
                <a:gd name="connsiteX13" fmla="*/ 48219 w 311973"/>
                <a:gd name="connsiteY13" fmla="*/ 154653 h 311990"/>
                <a:gd name="connsiteX14" fmla="*/ 26163 w 311973"/>
                <a:gd name="connsiteY14" fmla="*/ 101444 h 311990"/>
                <a:gd name="connsiteX15" fmla="*/ 48219 w 311973"/>
                <a:gd name="connsiteY15" fmla="*/ 48235 h 311990"/>
                <a:gd name="connsiteX16" fmla="*/ 101428 w 311973"/>
                <a:gd name="connsiteY16" fmla="*/ 26179 h 311990"/>
                <a:gd name="connsiteX17" fmla="*/ 154637 w 311973"/>
                <a:gd name="connsiteY17" fmla="*/ 48235 h 311990"/>
                <a:gd name="connsiteX18" fmla="*/ 176693 w 311973"/>
                <a:gd name="connsiteY18" fmla="*/ 101444 h 311990"/>
                <a:gd name="connsiteX19" fmla="*/ 154637 w 311973"/>
                <a:gd name="connsiteY19" fmla="*/ 154653 h 311990"/>
                <a:gd name="connsiteX20" fmla="*/ 101428 w 311973"/>
                <a:gd name="connsiteY20" fmla="*/ 176709 h 31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1973" h="311990">
                  <a:moveTo>
                    <a:pt x="200908" y="163882"/>
                  </a:moveTo>
                  <a:lnTo>
                    <a:pt x="181339" y="163882"/>
                  </a:lnTo>
                  <a:cubicBezTo>
                    <a:pt x="212558" y="124089"/>
                    <a:pt x="209809" y="66364"/>
                    <a:pt x="173158" y="29714"/>
                  </a:cubicBezTo>
                  <a:cubicBezTo>
                    <a:pt x="153328" y="9882"/>
                    <a:pt x="127410" y="0"/>
                    <a:pt x="101428" y="0"/>
                  </a:cubicBezTo>
                  <a:cubicBezTo>
                    <a:pt x="75445" y="0"/>
                    <a:pt x="49528" y="9882"/>
                    <a:pt x="29697" y="29714"/>
                  </a:cubicBezTo>
                  <a:cubicBezTo>
                    <a:pt x="-9899" y="69310"/>
                    <a:pt x="-9899" y="133514"/>
                    <a:pt x="29697" y="173175"/>
                  </a:cubicBezTo>
                  <a:cubicBezTo>
                    <a:pt x="49528" y="192940"/>
                    <a:pt x="75445" y="202888"/>
                    <a:pt x="101428" y="202888"/>
                  </a:cubicBezTo>
                  <a:cubicBezTo>
                    <a:pt x="123484" y="202888"/>
                    <a:pt x="145605" y="195689"/>
                    <a:pt x="163865" y="181356"/>
                  </a:cubicBezTo>
                  <a:lnTo>
                    <a:pt x="163865" y="200925"/>
                  </a:lnTo>
                  <a:lnTo>
                    <a:pt x="274995" y="311990"/>
                  </a:lnTo>
                  <a:lnTo>
                    <a:pt x="311973" y="274946"/>
                  </a:lnTo>
                  <a:lnTo>
                    <a:pt x="200908" y="163882"/>
                  </a:lnTo>
                  <a:close/>
                  <a:moveTo>
                    <a:pt x="101428" y="176709"/>
                  </a:moveTo>
                  <a:cubicBezTo>
                    <a:pt x="81335" y="176709"/>
                    <a:pt x="62421" y="168855"/>
                    <a:pt x="48219" y="154653"/>
                  </a:cubicBezTo>
                  <a:cubicBezTo>
                    <a:pt x="34016" y="140451"/>
                    <a:pt x="26163" y="121537"/>
                    <a:pt x="26163" y="101444"/>
                  </a:cubicBezTo>
                  <a:cubicBezTo>
                    <a:pt x="26163" y="81352"/>
                    <a:pt x="34016" y="62438"/>
                    <a:pt x="48219" y="48235"/>
                  </a:cubicBezTo>
                  <a:cubicBezTo>
                    <a:pt x="62421" y="34033"/>
                    <a:pt x="81335" y="26179"/>
                    <a:pt x="101428" y="26179"/>
                  </a:cubicBezTo>
                  <a:cubicBezTo>
                    <a:pt x="121520" y="26179"/>
                    <a:pt x="140434" y="34033"/>
                    <a:pt x="154637" y="48235"/>
                  </a:cubicBezTo>
                  <a:cubicBezTo>
                    <a:pt x="168839" y="62438"/>
                    <a:pt x="176693" y="81352"/>
                    <a:pt x="176693" y="101444"/>
                  </a:cubicBezTo>
                  <a:cubicBezTo>
                    <a:pt x="176693" y="121537"/>
                    <a:pt x="168839" y="140451"/>
                    <a:pt x="154637" y="154653"/>
                  </a:cubicBezTo>
                  <a:cubicBezTo>
                    <a:pt x="140434" y="168855"/>
                    <a:pt x="121520" y="176709"/>
                    <a:pt x="101428" y="17670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431" name="Grupa 1430"/>
          <p:cNvGrpSpPr/>
          <p:nvPr userDrawn="1"/>
        </p:nvGrpSpPr>
        <p:grpSpPr>
          <a:xfrm>
            <a:off x="31508237" y="10687029"/>
            <a:ext cx="616302" cy="616304"/>
            <a:chOff x="10190693" y="7539592"/>
            <a:chExt cx="314149" cy="314150"/>
          </a:xfrm>
        </p:grpSpPr>
        <p:sp>
          <p:nvSpPr>
            <p:cNvPr id="1432" name="Dowolny kształt: kształt 1431"/>
            <p:cNvSpPr/>
            <p:nvPr/>
          </p:nvSpPr>
          <p:spPr>
            <a:xfrm>
              <a:off x="10321523" y="7814473"/>
              <a:ext cx="78602" cy="26179"/>
            </a:xfrm>
            <a:custGeom>
              <a:avLst/>
              <a:gdLst>
                <a:gd name="connsiteX0" fmla="*/ 65513 w 78602"/>
                <a:gd name="connsiteY0" fmla="*/ 13090 h 26179"/>
                <a:gd name="connsiteX1" fmla="*/ 78603 w 78602"/>
                <a:gd name="connsiteY1" fmla="*/ 0 h 26179"/>
                <a:gd name="connsiteX2" fmla="*/ 0 w 78602"/>
                <a:gd name="connsiteY2" fmla="*/ 0 h 26179"/>
                <a:gd name="connsiteX3" fmla="*/ 13090 w 78602"/>
                <a:gd name="connsiteY3" fmla="*/ 13090 h 26179"/>
                <a:gd name="connsiteX4" fmla="*/ 0 w 78602"/>
                <a:gd name="connsiteY4" fmla="*/ 26179 h 26179"/>
                <a:gd name="connsiteX5" fmla="*/ 78603 w 78602"/>
                <a:gd name="connsiteY5" fmla="*/ 26179 h 26179"/>
                <a:gd name="connsiteX6" fmla="*/ 65513 w 78602"/>
                <a:gd name="connsiteY6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602" h="26179">
                  <a:moveTo>
                    <a:pt x="65513" y="13090"/>
                  </a:moveTo>
                  <a:lnTo>
                    <a:pt x="78603" y="0"/>
                  </a:lnTo>
                  <a:lnTo>
                    <a:pt x="0" y="0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78603" y="26179"/>
                  </a:lnTo>
                  <a:lnTo>
                    <a:pt x="65513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33" name="Dowolny kształt: kształt 1432"/>
            <p:cNvSpPr/>
            <p:nvPr/>
          </p:nvSpPr>
          <p:spPr>
            <a:xfrm>
              <a:off x="10190693" y="7539592"/>
              <a:ext cx="274880" cy="248701"/>
            </a:xfrm>
            <a:custGeom>
              <a:avLst/>
              <a:gdLst>
                <a:gd name="connsiteX0" fmla="*/ 130896 w 274880"/>
                <a:gd name="connsiteY0" fmla="*/ 78537 h 248701"/>
                <a:gd name="connsiteX1" fmla="*/ 248440 w 274880"/>
                <a:gd name="connsiteY1" fmla="*/ 78472 h 248701"/>
                <a:gd name="connsiteX2" fmla="*/ 261791 w 274880"/>
                <a:gd name="connsiteY2" fmla="*/ 104717 h 248701"/>
                <a:gd name="connsiteX3" fmla="*/ 274881 w 274880"/>
                <a:gd name="connsiteY3" fmla="*/ 157075 h 248701"/>
                <a:gd name="connsiteX4" fmla="*/ 261791 w 274880"/>
                <a:gd name="connsiteY4" fmla="*/ 170164 h 248701"/>
                <a:gd name="connsiteX5" fmla="*/ 274881 w 274880"/>
                <a:gd name="connsiteY5" fmla="*/ 209433 h 248701"/>
                <a:gd name="connsiteX6" fmla="*/ 274881 w 274880"/>
                <a:gd name="connsiteY6" fmla="*/ 235612 h 248701"/>
                <a:gd name="connsiteX7" fmla="*/ 274881 w 274880"/>
                <a:gd name="connsiteY7" fmla="*/ 248702 h 248701"/>
                <a:gd name="connsiteX8" fmla="*/ 235612 w 274880"/>
                <a:gd name="connsiteY8" fmla="*/ 248702 h 248701"/>
                <a:gd name="connsiteX9" fmla="*/ 248702 w 274880"/>
                <a:gd name="connsiteY9" fmla="*/ 209433 h 248701"/>
                <a:gd name="connsiteX10" fmla="*/ 222523 w 274880"/>
                <a:gd name="connsiteY10" fmla="*/ 170164 h 248701"/>
                <a:gd name="connsiteX11" fmla="*/ 157075 w 274880"/>
                <a:gd name="connsiteY11" fmla="*/ 170164 h 248701"/>
                <a:gd name="connsiteX12" fmla="*/ 117806 w 274880"/>
                <a:gd name="connsiteY12" fmla="*/ 235612 h 248701"/>
                <a:gd name="connsiteX13" fmla="*/ 117806 w 274880"/>
                <a:gd name="connsiteY13" fmla="*/ 248702 h 248701"/>
                <a:gd name="connsiteX14" fmla="*/ 104717 w 274880"/>
                <a:gd name="connsiteY14" fmla="*/ 248702 h 248701"/>
                <a:gd name="connsiteX15" fmla="*/ 78537 w 274880"/>
                <a:gd name="connsiteY15" fmla="*/ 248702 h 248701"/>
                <a:gd name="connsiteX16" fmla="*/ 117806 w 274880"/>
                <a:gd name="connsiteY16" fmla="*/ 170164 h 248701"/>
                <a:gd name="connsiteX17" fmla="*/ 91627 w 274880"/>
                <a:gd name="connsiteY17" fmla="*/ 143985 h 248701"/>
                <a:gd name="connsiteX18" fmla="*/ 78537 w 274880"/>
                <a:gd name="connsiteY18" fmla="*/ 78537 h 248701"/>
                <a:gd name="connsiteX19" fmla="*/ 65448 w 274880"/>
                <a:gd name="connsiteY19" fmla="*/ 91627 h 248701"/>
                <a:gd name="connsiteX20" fmla="*/ 39269 w 274880"/>
                <a:gd name="connsiteY20" fmla="*/ 91627 h 248701"/>
                <a:gd name="connsiteX21" fmla="*/ 13090 w 274880"/>
                <a:gd name="connsiteY21" fmla="*/ 104717 h 248701"/>
                <a:gd name="connsiteX22" fmla="*/ 0 w 274880"/>
                <a:gd name="connsiteY22" fmla="*/ 78668 h 248701"/>
                <a:gd name="connsiteX23" fmla="*/ 52358 w 274880"/>
                <a:gd name="connsiteY23" fmla="*/ 26179 h 248701"/>
                <a:gd name="connsiteX24" fmla="*/ 52358 w 274880"/>
                <a:gd name="connsiteY24" fmla="*/ 0 h 248701"/>
                <a:gd name="connsiteX25" fmla="*/ 117806 w 274880"/>
                <a:gd name="connsiteY25" fmla="*/ 39269 h 248701"/>
                <a:gd name="connsiteX26" fmla="*/ 130896 w 274880"/>
                <a:gd name="connsiteY26" fmla="*/ 78537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80" h="248701">
                  <a:moveTo>
                    <a:pt x="130896" y="78537"/>
                  </a:moveTo>
                  <a:lnTo>
                    <a:pt x="248440" y="78472"/>
                  </a:lnTo>
                  <a:lnTo>
                    <a:pt x="261791" y="104717"/>
                  </a:lnTo>
                  <a:lnTo>
                    <a:pt x="274881" y="157075"/>
                  </a:lnTo>
                  <a:lnTo>
                    <a:pt x="261791" y="170164"/>
                  </a:lnTo>
                  <a:lnTo>
                    <a:pt x="274881" y="209433"/>
                  </a:lnTo>
                  <a:lnTo>
                    <a:pt x="274881" y="235612"/>
                  </a:lnTo>
                  <a:lnTo>
                    <a:pt x="274881" y="248702"/>
                  </a:lnTo>
                  <a:lnTo>
                    <a:pt x="235612" y="248702"/>
                  </a:lnTo>
                  <a:lnTo>
                    <a:pt x="248702" y="209433"/>
                  </a:lnTo>
                  <a:lnTo>
                    <a:pt x="222523" y="170164"/>
                  </a:lnTo>
                  <a:lnTo>
                    <a:pt x="157075" y="170164"/>
                  </a:lnTo>
                  <a:lnTo>
                    <a:pt x="117806" y="235612"/>
                  </a:lnTo>
                  <a:lnTo>
                    <a:pt x="117806" y="248702"/>
                  </a:lnTo>
                  <a:lnTo>
                    <a:pt x="104717" y="248702"/>
                  </a:lnTo>
                  <a:lnTo>
                    <a:pt x="78537" y="248702"/>
                  </a:lnTo>
                  <a:lnTo>
                    <a:pt x="117806" y="170164"/>
                  </a:lnTo>
                  <a:lnTo>
                    <a:pt x="91627" y="143985"/>
                  </a:lnTo>
                  <a:lnTo>
                    <a:pt x="78537" y="78537"/>
                  </a:lnTo>
                  <a:lnTo>
                    <a:pt x="65448" y="91627"/>
                  </a:lnTo>
                  <a:lnTo>
                    <a:pt x="39269" y="91627"/>
                  </a:lnTo>
                  <a:lnTo>
                    <a:pt x="13090" y="104717"/>
                  </a:lnTo>
                  <a:lnTo>
                    <a:pt x="0" y="78668"/>
                  </a:lnTo>
                  <a:lnTo>
                    <a:pt x="52358" y="26179"/>
                  </a:lnTo>
                  <a:lnTo>
                    <a:pt x="52358" y="0"/>
                  </a:lnTo>
                  <a:lnTo>
                    <a:pt x="117806" y="39269"/>
                  </a:lnTo>
                  <a:lnTo>
                    <a:pt x="130896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34" name="Dowolny kształt: kształt 1433"/>
            <p:cNvSpPr/>
            <p:nvPr/>
          </p:nvSpPr>
          <p:spPr>
            <a:xfrm>
              <a:off x="10452484" y="7591950"/>
              <a:ext cx="52358" cy="91626"/>
            </a:xfrm>
            <a:custGeom>
              <a:avLst/>
              <a:gdLst>
                <a:gd name="connsiteX0" fmla="*/ 0 w 52358"/>
                <a:gd name="connsiteY0" fmla="*/ 26179 h 91626"/>
                <a:gd name="connsiteX1" fmla="*/ 13221 w 52358"/>
                <a:gd name="connsiteY1" fmla="*/ 53471 h 91626"/>
                <a:gd name="connsiteX2" fmla="*/ 26179 w 52358"/>
                <a:gd name="connsiteY2" fmla="*/ 39269 h 91626"/>
                <a:gd name="connsiteX3" fmla="*/ 39269 w 52358"/>
                <a:gd name="connsiteY3" fmla="*/ 91627 h 91626"/>
                <a:gd name="connsiteX4" fmla="*/ 52358 w 52358"/>
                <a:gd name="connsiteY4" fmla="*/ 39269 h 91626"/>
                <a:gd name="connsiteX5" fmla="*/ 52358 w 52358"/>
                <a:gd name="connsiteY5" fmla="*/ 12959 h 91626"/>
                <a:gd name="connsiteX6" fmla="*/ 26179 w 52358"/>
                <a:gd name="connsiteY6" fmla="*/ 0 h 91626"/>
                <a:gd name="connsiteX7" fmla="*/ 0 w 52358"/>
                <a:gd name="connsiteY7" fmla="*/ 26179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58" h="91626">
                  <a:moveTo>
                    <a:pt x="0" y="26179"/>
                  </a:moveTo>
                  <a:lnTo>
                    <a:pt x="13221" y="53471"/>
                  </a:lnTo>
                  <a:lnTo>
                    <a:pt x="26179" y="39269"/>
                  </a:lnTo>
                  <a:lnTo>
                    <a:pt x="39269" y="91627"/>
                  </a:lnTo>
                  <a:lnTo>
                    <a:pt x="52358" y="39269"/>
                  </a:lnTo>
                  <a:lnTo>
                    <a:pt x="52358" y="12959"/>
                  </a:lnTo>
                  <a:lnTo>
                    <a:pt x="26179" y="0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35" name="Dowolny kształt: kształt 1434"/>
            <p:cNvSpPr/>
            <p:nvPr/>
          </p:nvSpPr>
          <p:spPr>
            <a:xfrm>
              <a:off x="10256140" y="7801384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36" name="Dowolny kształt: kształt 1435"/>
            <p:cNvSpPr/>
            <p:nvPr/>
          </p:nvSpPr>
          <p:spPr>
            <a:xfrm>
              <a:off x="10413215" y="7801384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437" name="Dowolny kształt: kształt 1436"/>
          <p:cNvSpPr/>
          <p:nvPr userDrawn="1"/>
        </p:nvSpPr>
        <p:spPr>
          <a:xfrm>
            <a:off x="29505249" y="12079748"/>
            <a:ext cx="616302" cy="507551"/>
          </a:xfrm>
          <a:custGeom>
            <a:avLst/>
            <a:gdLst>
              <a:gd name="connsiteX0" fmla="*/ 263035 w 314149"/>
              <a:gd name="connsiteY0" fmla="*/ 160543 h 258715"/>
              <a:gd name="connsiteX1" fmla="*/ 256425 w 314149"/>
              <a:gd name="connsiteY1" fmla="*/ 171997 h 258715"/>
              <a:gd name="connsiteX2" fmla="*/ 230835 w 314149"/>
              <a:gd name="connsiteY2" fmla="*/ 159038 h 258715"/>
              <a:gd name="connsiteX3" fmla="*/ 248702 w 314149"/>
              <a:gd name="connsiteY3" fmla="*/ 127820 h 258715"/>
              <a:gd name="connsiteX4" fmla="*/ 232994 w 314149"/>
              <a:gd name="connsiteY4" fmla="*/ 98630 h 258715"/>
              <a:gd name="connsiteX5" fmla="*/ 256425 w 314149"/>
              <a:gd name="connsiteY5" fmla="*/ 86784 h 258715"/>
              <a:gd name="connsiteX6" fmla="*/ 263035 w 314149"/>
              <a:gd name="connsiteY6" fmla="*/ 98237 h 258715"/>
              <a:gd name="connsiteX7" fmla="*/ 297133 w 314149"/>
              <a:gd name="connsiteY7" fmla="*/ 98237 h 258715"/>
              <a:gd name="connsiteX8" fmla="*/ 314150 w 314149"/>
              <a:gd name="connsiteY8" fmla="*/ 68720 h 258715"/>
              <a:gd name="connsiteX9" fmla="*/ 297133 w 314149"/>
              <a:gd name="connsiteY9" fmla="*/ 39138 h 258715"/>
              <a:gd name="connsiteX10" fmla="*/ 282735 w 314149"/>
              <a:gd name="connsiteY10" fmla="*/ 39138 h 258715"/>
              <a:gd name="connsiteX11" fmla="*/ 288298 w 314149"/>
              <a:gd name="connsiteY11" fmla="*/ 29517 h 258715"/>
              <a:gd name="connsiteX12" fmla="*/ 271216 w 314149"/>
              <a:gd name="connsiteY12" fmla="*/ 0 h 258715"/>
              <a:gd name="connsiteX13" fmla="*/ 237117 w 314149"/>
              <a:gd name="connsiteY13" fmla="*/ 0 h 258715"/>
              <a:gd name="connsiteX14" fmla="*/ 220101 w 314149"/>
              <a:gd name="connsiteY14" fmla="*/ 29517 h 258715"/>
              <a:gd name="connsiteX15" fmla="*/ 225991 w 314149"/>
              <a:gd name="connsiteY15" fmla="*/ 39727 h 258715"/>
              <a:gd name="connsiteX16" fmla="*/ 206619 w 314149"/>
              <a:gd name="connsiteY16" fmla="*/ 49609 h 258715"/>
              <a:gd name="connsiteX17" fmla="*/ 206096 w 314149"/>
              <a:gd name="connsiteY17" fmla="*/ 48628 h 258715"/>
              <a:gd name="connsiteX18" fmla="*/ 110738 w 314149"/>
              <a:gd name="connsiteY18" fmla="*/ 48628 h 258715"/>
              <a:gd name="connsiteX19" fmla="*/ 109625 w 314149"/>
              <a:gd name="connsiteY19" fmla="*/ 50656 h 258715"/>
              <a:gd name="connsiteX20" fmla="*/ 88158 w 314149"/>
              <a:gd name="connsiteY20" fmla="*/ 39792 h 258715"/>
              <a:gd name="connsiteX21" fmla="*/ 94049 w 314149"/>
              <a:gd name="connsiteY21" fmla="*/ 29517 h 258715"/>
              <a:gd name="connsiteX22" fmla="*/ 77032 w 314149"/>
              <a:gd name="connsiteY22" fmla="*/ 0 h 258715"/>
              <a:gd name="connsiteX23" fmla="*/ 42934 w 314149"/>
              <a:gd name="connsiteY23" fmla="*/ 0 h 258715"/>
              <a:gd name="connsiteX24" fmla="*/ 25852 w 314149"/>
              <a:gd name="connsiteY24" fmla="*/ 29517 h 258715"/>
              <a:gd name="connsiteX25" fmla="*/ 31415 w 314149"/>
              <a:gd name="connsiteY25" fmla="*/ 39138 h 258715"/>
              <a:gd name="connsiteX26" fmla="*/ 17082 w 314149"/>
              <a:gd name="connsiteY26" fmla="*/ 39138 h 258715"/>
              <a:gd name="connsiteX27" fmla="*/ 0 w 314149"/>
              <a:gd name="connsiteY27" fmla="*/ 68720 h 258715"/>
              <a:gd name="connsiteX28" fmla="*/ 17082 w 314149"/>
              <a:gd name="connsiteY28" fmla="*/ 98237 h 258715"/>
              <a:gd name="connsiteX29" fmla="*/ 51115 w 314149"/>
              <a:gd name="connsiteY29" fmla="*/ 98237 h 258715"/>
              <a:gd name="connsiteX30" fmla="*/ 57725 w 314149"/>
              <a:gd name="connsiteY30" fmla="*/ 86784 h 258715"/>
              <a:gd name="connsiteX31" fmla="*/ 81941 w 314149"/>
              <a:gd name="connsiteY31" fmla="*/ 99022 h 258715"/>
              <a:gd name="connsiteX32" fmla="*/ 65448 w 314149"/>
              <a:gd name="connsiteY32" fmla="*/ 127820 h 258715"/>
              <a:gd name="connsiteX33" fmla="*/ 83315 w 314149"/>
              <a:gd name="connsiteY33" fmla="*/ 159038 h 258715"/>
              <a:gd name="connsiteX34" fmla="*/ 57725 w 314149"/>
              <a:gd name="connsiteY34" fmla="*/ 171997 h 258715"/>
              <a:gd name="connsiteX35" fmla="*/ 51115 w 314149"/>
              <a:gd name="connsiteY35" fmla="*/ 160543 h 258715"/>
              <a:gd name="connsiteX36" fmla="*/ 17082 w 314149"/>
              <a:gd name="connsiteY36" fmla="*/ 160543 h 258715"/>
              <a:gd name="connsiteX37" fmla="*/ 0 w 314149"/>
              <a:gd name="connsiteY37" fmla="*/ 190060 h 258715"/>
              <a:gd name="connsiteX38" fmla="*/ 17082 w 314149"/>
              <a:gd name="connsiteY38" fmla="*/ 219578 h 258715"/>
              <a:gd name="connsiteX39" fmla="*/ 31415 w 314149"/>
              <a:gd name="connsiteY39" fmla="*/ 219578 h 258715"/>
              <a:gd name="connsiteX40" fmla="*/ 25852 w 314149"/>
              <a:gd name="connsiteY40" fmla="*/ 229199 h 258715"/>
              <a:gd name="connsiteX41" fmla="*/ 42934 w 314149"/>
              <a:gd name="connsiteY41" fmla="*/ 258715 h 258715"/>
              <a:gd name="connsiteX42" fmla="*/ 77032 w 314149"/>
              <a:gd name="connsiteY42" fmla="*/ 258715 h 258715"/>
              <a:gd name="connsiteX43" fmla="*/ 94049 w 314149"/>
              <a:gd name="connsiteY43" fmla="*/ 229199 h 258715"/>
              <a:gd name="connsiteX44" fmla="*/ 88158 w 314149"/>
              <a:gd name="connsiteY44" fmla="*/ 218988 h 258715"/>
              <a:gd name="connsiteX45" fmla="*/ 110934 w 314149"/>
              <a:gd name="connsiteY45" fmla="*/ 207470 h 258715"/>
              <a:gd name="connsiteX46" fmla="*/ 117806 w 314149"/>
              <a:gd name="connsiteY46" fmla="*/ 219447 h 258715"/>
              <a:gd name="connsiteX47" fmla="*/ 130896 w 314149"/>
              <a:gd name="connsiteY47" fmla="*/ 245626 h 258715"/>
              <a:gd name="connsiteX48" fmla="*/ 137375 w 314149"/>
              <a:gd name="connsiteY48" fmla="*/ 245626 h 258715"/>
              <a:gd name="connsiteX49" fmla="*/ 143985 w 314149"/>
              <a:gd name="connsiteY49" fmla="*/ 232536 h 258715"/>
              <a:gd name="connsiteX50" fmla="*/ 150530 w 314149"/>
              <a:gd name="connsiteY50" fmla="*/ 245626 h 258715"/>
              <a:gd name="connsiteX51" fmla="*/ 163620 w 314149"/>
              <a:gd name="connsiteY51" fmla="*/ 245626 h 258715"/>
              <a:gd name="connsiteX52" fmla="*/ 170164 w 314149"/>
              <a:gd name="connsiteY52" fmla="*/ 232536 h 258715"/>
              <a:gd name="connsiteX53" fmla="*/ 176709 w 314149"/>
              <a:gd name="connsiteY53" fmla="*/ 245626 h 258715"/>
              <a:gd name="connsiteX54" fmla="*/ 183254 w 314149"/>
              <a:gd name="connsiteY54" fmla="*/ 245626 h 258715"/>
              <a:gd name="connsiteX55" fmla="*/ 196344 w 314149"/>
              <a:gd name="connsiteY55" fmla="*/ 219447 h 258715"/>
              <a:gd name="connsiteX56" fmla="*/ 203216 w 314149"/>
              <a:gd name="connsiteY56" fmla="*/ 207470 h 258715"/>
              <a:gd name="connsiteX57" fmla="*/ 225991 w 314149"/>
              <a:gd name="connsiteY57" fmla="*/ 218988 h 258715"/>
              <a:gd name="connsiteX58" fmla="*/ 220101 w 314149"/>
              <a:gd name="connsiteY58" fmla="*/ 229199 h 258715"/>
              <a:gd name="connsiteX59" fmla="*/ 237117 w 314149"/>
              <a:gd name="connsiteY59" fmla="*/ 258715 h 258715"/>
              <a:gd name="connsiteX60" fmla="*/ 271216 w 314149"/>
              <a:gd name="connsiteY60" fmla="*/ 258715 h 258715"/>
              <a:gd name="connsiteX61" fmla="*/ 288298 w 314149"/>
              <a:gd name="connsiteY61" fmla="*/ 229199 h 258715"/>
              <a:gd name="connsiteX62" fmla="*/ 282735 w 314149"/>
              <a:gd name="connsiteY62" fmla="*/ 219578 h 258715"/>
              <a:gd name="connsiteX63" fmla="*/ 297068 w 314149"/>
              <a:gd name="connsiteY63" fmla="*/ 219578 h 258715"/>
              <a:gd name="connsiteX64" fmla="*/ 314150 w 314149"/>
              <a:gd name="connsiteY64" fmla="*/ 190060 h 258715"/>
              <a:gd name="connsiteX65" fmla="*/ 297068 w 314149"/>
              <a:gd name="connsiteY65" fmla="*/ 160543 h 258715"/>
              <a:gd name="connsiteX66" fmla="*/ 263035 w 314149"/>
              <a:gd name="connsiteY66" fmla="*/ 160543 h 258715"/>
              <a:gd name="connsiteX67" fmla="*/ 63681 w 314149"/>
              <a:gd name="connsiteY67" fmla="*/ 75069 h 258715"/>
              <a:gd name="connsiteX68" fmla="*/ 52620 w 314149"/>
              <a:gd name="connsiteY68" fmla="*/ 69440 h 258715"/>
              <a:gd name="connsiteX69" fmla="*/ 46403 w 314149"/>
              <a:gd name="connsiteY69" fmla="*/ 80174 h 258715"/>
              <a:gd name="connsiteX70" fmla="*/ 43588 w 314149"/>
              <a:gd name="connsiteY70" fmla="*/ 85082 h 258715"/>
              <a:gd name="connsiteX71" fmla="*/ 24608 w 314149"/>
              <a:gd name="connsiteY71" fmla="*/ 85082 h 258715"/>
              <a:gd name="connsiteX72" fmla="*/ 15118 w 314149"/>
              <a:gd name="connsiteY72" fmla="*/ 68654 h 258715"/>
              <a:gd name="connsiteX73" fmla="*/ 24608 w 314149"/>
              <a:gd name="connsiteY73" fmla="*/ 52227 h 258715"/>
              <a:gd name="connsiteX74" fmla="*/ 54126 w 314149"/>
              <a:gd name="connsiteY74" fmla="*/ 52227 h 258715"/>
              <a:gd name="connsiteX75" fmla="*/ 42737 w 314149"/>
              <a:gd name="connsiteY75" fmla="*/ 32593 h 258715"/>
              <a:gd name="connsiteX76" fmla="*/ 40970 w 314149"/>
              <a:gd name="connsiteY76" fmla="*/ 29517 h 258715"/>
              <a:gd name="connsiteX77" fmla="*/ 50460 w 314149"/>
              <a:gd name="connsiteY77" fmla="*/ 13090 h 258715"/>
              <a:gd name="connsiteX78" fmla="*/ 69440 w 314149"/>
              <a:gd name="connsiteY78" fmla="*/ 13090 h 258715"/>
              <a:gd name="connsiteX79" fmla="*/ 78930 w 314149"/>
              <a:gd name="connsiteY79" fmla="*/ 29517 h 258715"/>
              <a:gd name="connsiteX80" fmla="*/ 76836 w 314149"/>
              <a:gd name="connsiteY80" fmla="*/ 33182 h 258715"/>
              <a:gd name="connsiteX81" fmla="*/ 69898 w 314149"/>
              <a:gd name="connsiteY81" fmla="*/ 45159 h 258715"/>
              <a:gd name="connsiteX82" fmla="*/ 82268 w 314149"/>
              <a:gd name="connsiteY82" fmla="*/ 51442 h 258715"/>
              <a:gd name="connsiteX83" fmla="*/ 103146 w 314149"/>
              <a:gd name="connsiteY83" fmla="*/ 61979 h 258715"/>
              <a:gd name="connsiteX84" fmla="*/ 88486 w 314149"/>
              <a:gd name="connsiteY84" fmla="*/ 87634 h 258715"/>
              <a:gd name="connsiteX85" fmla="*/ 63681 w 314149"/>
              <a:gd name="connsiteY85" fmla="*/ 75069 h 258715"/>
              <a:gd name="connsiteX86" fmla="*/ 82268 w 314149"/>
              <a:gd name="connsiteY86" fmla="*/ 207339 h 258715"/>
              <a:gd name="connsiteX87" fmla="*/ 69898 w 314149"/>
              <a:gd name="connsiteY87" fmla="*/ 213556 h 258715"/>
              <a:gd name="connsiteX88" fmla="*/ 76836 w 314149"/>
              <a:gd name="connsiteY88" fmla="*/ 225533 h 258715"/>
              <a:gd name="connsiteX89" fmla="*/ 78930 w 314149"/>
              <a:gd name="connsiteY89" fmla="*/ 229199 h 258715"/>
              <a:gd name="connsiteX90" fmla="*/ 69440 w 314149"/>
              <a:gd name="connsiteY90" fmla="*/ 245626 h 258715"/>
              <a:gd name="connsiteX91" fmla="*/ 50460 w 314149"/>
              <a:gd name="connsiteY91" fmla="*/ 245626 h 258715"/>
              <a:gd name="connsiteX92" fmla="*/ 40970 w 314149"/>
              <a:gd name="connsiteY92" fmla="*/ 229199 h 258715"/>
              <a:gd name="connsiteX93" fmla="*/ 42737 w 314149"/>
              <a:gd name="connsiteY93" fmla="*/ 226122 h 258715"/>
              <a:gd name="connsiteX94" fmla="*/ 54060 w 314149"/>
              <a:gd name="connsiteY94" fmla="*/ 206488 h 258715"/>
              <a:gd name="connsiteX95" fmla="*/ 24608 w 314149"/>
              <a:gd name="connsiteY95" fmla="*/ 206488 h 258715"/>
              <a:gd name="connsiteX96" fmla="*/ 15118 w 314149"/>
              <a:gd name="connsiteY96" fmla="*/ 190060 h 258715"/>
              <a:gd name="connsiteX97" fmla="*/ 24608 w 314149"/>
              <a:gd name="connsiteY97" fmla="*/ 173633 h 258715"/>
              <a:gd name="connsiteX98" fmla="*/ 43523 w 314149"/>
              <a:gd name="connsiteY98" fmla="*/ 173633 h 258715"/>
              <a:gd name="connsiteX99" fmla="*/ 46403 w 314149"/>
              <a:gd name="connsiteY99" fmla="*/ 178542 h 258715"/>
              <a:gd name="connsiteX100" fmla="*/ 52555 w 314149"/>
              <a:gd name="connsiteY100" fmla="*/ 189275 h 258715"/>
              <a:gd name="connsiteX101" fmla="*/ 63615 w 314149"/>
              <a:gd name="connsiteY101" fmla="*/ 183646 h 258715"/>
              <a:gd name="connsiteX102" fmla="*/ 89795 w 314149"/>
              <a:gd name="connsiteY102" fmla="*/ 170426 h 258715"/>
              <a:gd name="connsiteX103" fmla="*/ 104455 w 314149"/>
              <a:gd name="connsiteY103" fmla="*/ 196082 h 258715"/>
              <a:gd name="connsiteX104" fmla="*/ 82202 w 314149"/>
              <a:gd name="connsiteY104" fmla="*/ 207273 h 258715"/>
              <a:gd name="connsiteX105" fmla="*/ 138749 w 314149"/>
              <a:gd name="connsiteY105" fmla="*/ 167088 h 258715"/>
              <a:gd name="connsiteX106" fmla="*/ 116039 w 314149"/>
              <a:gd name="connsiteY106" fmla="*/ 167088 h 258715"/>
              <a:gd name="connsiteX107" fmla="*/ 104717 w 314149"/>
              <a:gd name="connsiteY107" fmla="*/ 147454 h 258715"/>
              <a:gd name="connsiteX108" fmla="*/ 116039 w 314149"/>
              <a:gd name="connsiteY108" fmla="*/ 127820 h 258715"/>
              <a:gd name="connsiteX109" fmla="*/ 138749 w 314149"/>
              <a:gd name="connsiteY109" fmla="*/ 127820 h 258715"/>
              <a:gd name="connsiteX110" fmla="*/ 150072 w 314149"/>
              <a:gd name="connsiteY110" fmla="*/ 147454 h 258715"/>
              <a:gd name="connsiteX111" fmla="*/ 138749 w 314149"/>
              <a:gd name="connsiteY111" fmla="*/ 167088 h 258715"/>
              <a:gd name="connsiteX112" fmla="*/ 231882 w 314149"/>
              <a:gd name="connsiteY112" fmla="*/ 51442 h 258715"/>
              <a:gd name="connsiteX113" fmla="*/ 244252 w 314149"/>
              <a:gd name="connsiteY113" fmla="*/ 45159 h 258715"/>
              <a:gd name="connsiteX114" fmla="*/ 237314 w 314149"/>
              <a:gd name="connsiteY114" fmla="*/ 33182 h 258715"/>
              <a:gd name="connsiteX115" fmla="*/ 235220 w 314149"/>
              <a:gd name="connsiteY115" fmla="*/ 29517 h 258715"/>
              <a:gd name="connsiteX116" fmla="*/ 244710 w 314149"/>
              <a:gd name="connsiteY116" fmla="*/ 13090 h 258715"/>
              <a:gd name="connsiteX117" fmla="*/ 263690 w 314149"/>
              <a:gd name="connsiteY117" fmla="*/ 13090 h 258715"/>
              <a:gd name="connsiteX118" fmla="*/ 273180 w 314149"/>
              <a:gd name="connsiteY118" fmla="*/ 29517 h 258715"/>
              <a:gd name="connsiteX119" fmla="*/ 271412 w 314149"/>
              <a:gd name="connsiteY119" fmla="*/ 32593 h 258715"/>
              <a:gd name="connsiteX120" fmla="*/ 260024 w 314149"/>
              <a:gd name="connsiteY120" fmla="*/ 52227 h 258715"/>
              <a:gd name="connsiteX121" fmla="*/ 289542 w 314149"/>
              <a:gd name="connsiteY121" fmla="*/ 52227 h 258715"/>
              <a:gd name="connsiteX122" fmla="*/ 299032 w 314149"/>
              <a:gd name="connsiteY122" fmla="*/ 68654 h 258715"/>
              <a:gd name="connsiteX123" fmla="*/ 289542 w 314149"/>
              <a:gd name="connsiteY123" fmla="*/ 85147 h 258715"/>
              <a:gd name="connsiteX124" fmla="*/ 270562 w 314149"/>
              <a:gd name="connsiteY124" fmla="*/ 85147 h 258715"/>
              <a:gd name="connsiteX125" fmla="*/ 267747 w 314149"/>
              <a:gd name="connsiteY125" fmla="*/ 80174 h 258715"/>
              <a:gd name="connsiteX126" fmla="*/ 261529 w 314149"/>
              <a:gd name="connsiteY126" fmla="*/ 69506 h 258715"/>
              <a:gd name="connsiteX127" fmla="*/ 250469 w 314149"/>
              <a:gd name="connsiteY127" fmla="*/ 75069 h 258715"/>
              <a:gd name="connsiteX128" fmla="*/ 226777 w 314149"/>
              <a:gd name="connsiteY128" fmla="*/ 87111 h 258715"/>
              <a:gd name="connsiteX129" fmla="*/ 212771 w 314149"/>
              <a:gd name="connsiteY129" fmla="*/ 61128 h 258715"/>
              <a:gd name="connsiteX130" fmla="*/ 231882 w 314149"/>
              <a:gd name="connsiteY130" fmla="*/ 51442 h 258715"/>
              <a:gd name="connsiteX131" fmla="*/ 175400 w 314149"/>
              <a:gd name="connsiteY131" fmla="*/ 167088 h 258715"/>
              <a:gd name="connsiteX132" fmla="*/ 164078 w 314149"/>
              <a:gd name="connsiteY132" fmla="*/ 147454 h 258715"/>
              <a:gd name="connsiteX133" fmla="*/ 175400 w 314149"/>
              <a:gd name="connsiteY133" fmla="*/ 127820 h 258715"/>
              <a:gd name="connsiteX134" fmla="*/ 198111 w 314149"/>
              <a:gd name="connsiteY134" fmla="*/ 127820 h 258715"/>
              <a:gd name="connsiteX135" fmla="*/ 209433 w 314149"/>
              <a:gd name="connsiteY135" fmla="*/ 147454 h 258715"/>
              <a:gd name="connsiteX136" fmla="*/ 198111 w 314149"/>
              <a:gd name="connsiteY136" fmla="*/ 167088 h 258715"/>
              <a:gd name="connsiteX137" fmla="*/ 175400 w 314149"/>
              <a:gd name="connsiteY137" fmla="*/ 167088 h 258715"/>
              <a:gd name="connsiteX138" fmla="*/ 289542 w 314149"/>
              <a:gd name="connsiteY138" fmla="*/ 206488 h 258715"/>
              <a:gd name="connsiteX139" fmla="*/ 260024 w 314149"/>
              <a:gd name="connsiteY139" fmla="*/ 206488 h 258715"/>
              <a:gd name="connsiteX140" fmla="*/ 271412 w 314149"/>
              <a:gd name="connsiteY140" fmla="*/ 226122 h 258715"/>
              <a:gd name="connsiteX141" fmla="*/ 273180 w 314149"/>
              <a:gd name="connsiteY141" fmla="*/ 229199 h 258715"/>
              <a:gd name="connsiteX142" fmla="*/ 263690 w 314149"/>
              <a:gd name="connsiteY142" fmla="*/ 245626 h 258715"/>
              <a:gd name="connsiteX143" fmla="*/ 244710 w 314149"/>
              <a:gd name="connsiteY143" fmla="*/ 245626 h 258715"/>
              <a:gd name="connsiteX144" fmla="*/ 235220 w 314149"/>
              <a:gd name="connsiteY144" fmla="*/ 229199 h 258715"/>
              <a:gd name="connsiteX145" fmla="*/ 237314 w 314149"/>
              <a:gd name="connsiteY145" fmla="*/ 225533 h 258715"/>
              <a:gd name="connsiteX146" fmla="*/ 244252 w 314149"/>
              <a:gd name="connsiteY146" fmla="*/ 213556 h 258715"/>
              <a:gd name="connsiteX147" fmla="*/ 231882 w 314149"/>
              <a:gd name="connsiteY147" fmla="*/ 207339 h 258715"/>
              <a:gd name="connsiteX148" fmla="*/ 209695 w 314149"/>
              <a:gd name="connsiteY148" fmla="*/ 196082 h 258715"/>
              <a:gd name="connsiteX149" fmla="*/ 224355 w 314149"/>
              <a:gd name="connsiteY149" fmla="*/ 170426 h 258715"/>
              <a:gd name="connsiteX150" fmla="*/ 250469 w 314149"/>
              <a:gd name="connsiteY150" fmla="*/ 183646 h 258715"/>
              <a:gd name="connsiteX151" fmla="*/ 261529 w 314149"/>
              <a:gd name="connsiteY151" fmla="*/ 189275 h 258715"/>
              <a:gd name="connsiteX152" fmla="*/ 267747 w 314149"/>
              <a:gd name="connsiteY152" fmla="*/ 178542 h 258715"/>
              <a:gd name="connsiteX153" fmla="*/ 270562 w 314149"/>
              <a:gd name="connsiteY153" fmla="*/ 173633 h 258715"/>
              <a:gd name="connsiteX154" fmla="*/ 289542 w 314149"/>
              <a:gd name="connsiteY154" fmla="*/ 173633 h 258715"/>
              <a:gd name="connsiteX155" fmla="*/ 299032 w 314149"/>
              <a:gd name="connsiteY155" fmla="*/ 190060 h 258715"/>
              <a:gd name="connsiteX156" fmla="*/ 289542 w 314149"/>
              <a:gd name="connsiteY156" fmla="*/ 206488 h 25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314149" h="258715">
                <a:moveTo>
                  <a:pt x="263035" y="160543"/>
                </a:moveTo>
                <a:lnTo>
                  <a:pt x="256425" y="171997"/>
                </a:lnTo>
                <a:lnTo>
                  <a:pt x="230835" y="159038"/>
                </a:lnTo>
                <a:lnTo>
                  <a:pt x="248702" y="127820"/>
                </a:lnTo>
                <a:lnTo>
                  <a:pt x="232994" y="98630"/>
                </a:lnTo>
                <a:lnTo>
                  <a:pt x="256425" y="86784"/>
                </a:lnTo>
                <a:lnTo>
                  <a:pt x="263035" y="98237"/>
                </a:lnTo>
                <a:lnTo>
                  <a:pt x="297133" y="98237"/>
                </a:lnTo>
                <a:lnTo>
                  <a:pt x="314150" y="68720"/>
                </a:lnTo>
                <a:lnTo>
                  <a:pt x="297133" y="39138"/>
                </a:lnTo>
                <a:lnTo>
                  <a:pt x="282735" y="39138"/>
                </a:lnTo>
                <a:lnTo>
                  <a:pt x="288298" y="29517"/>
                </a:lnTo>
                <a:lnTo>
                  <a:pt x="271216" y="0"/>
                </a:lnTo>
                <a:lnTo>
                  <a:pt x="237117" y="0"/>
                </a:lnTo>
                <a:lnTo>
                  <a:pt x="220101" y="29517"/>
                </a:lnTo>
                <a:lnTo>
                  <a:pt x="225991" y="39727"/>
                </a:lnTo>
                <a:lnTo>
                  <a:pt x="206619" y="49609"/>
                </a:lnTo>
                <a:lnTo>
                  <a:pt x="206096" y="48628"/>
                </a:lnTo>
                <a:lnTo>
                  <a:pt x="110738" y="48628"/>
                </a:lnTo>
                <a:lnTo>
                  <a:pt x="109625" y="50656"/>
                </a:lnTo>
                <a:lnTo>
                  <a:pt x="88158" y="39792"/>
                </a:lnTo>
                <a:lnTo>
                  <a:pt x="94049" y="29517"/>
                </a:lnTo>
                <a:lnTo>
                  <a:pt x="77032" y="0"/>
                </a:lnTo>
                <a:lnTo>
                  <a:pt x="42934" y="0"/>
                </a:lnTo>
                <a:lnTo>
                  <a:pt x="25852" y="29517"/>
                </a:lnTo>
                <a:lnTo>
                  <a:pt x="31415" y="39138"/>
                </a:lnTo>
                <a:lnTo>
                  <a:pt x="17082" y="39138"/>
                </a:lnTo>
                <a:lnTo>
                  <a:pt x="0" y="68720"/>
                </a:lnTo>
                <a:lnTo>
                  <a:pt x="17082" y="98237"/>
                </a:lnTo>
                <a:lnTo>
                  <a:pt x="51115" y="98237"/>
                </a:lnTo>
                <a:lnTo>
                  <a:pt x="57725" y="86784"/>
                </a:lnTo>
                <a:lnTo>
                  <a:pt x="81941" y="99022"/>
                </a:lnTo>
                <a:lnTo>
                  <a:pt x="65448" y="127820"/>
                </a:lnTo>
                <a:lnTo>
                  <a:pt x="83315" y="159038"/>
                </a:lnTo>
                <a:lnTo>
                  <a:pt x="57725" y="171997"/>
                </a:lnTo>
                <a:lnTo>
                  <a:pt x="51115" y="160543"/>
                </a:lnTo>
                <a:lnTo>
                  <a:pt x="17082" y="160543"/>
                </a:lnTo>
                <a:lnTo>
                  <a:pt x="0" y="190060"/>
                </a:lnTo>
                <a:lnTo>
                  <a:pt x="17082" y="219578"/>
                </a:lnTo>
                <a:lnTo>
                  <a:pt x="31415" y="219578"/>
                </a:lnTo>
                <a:lnTo>
                  <a:pt x="25852" y="229199"/>
                </a:lnTo>
                <a:lnTo>
                  <a:pt x="42934" y="258715"/>
                </a:lnTo>
                <a:lnTo>
                  <a:pt x="77032" y="258715"/>
                </a:lnTo>
                <a:lnTo>
                  <a:pt x="94049" y="229199"/>
                </a:lnTo>
                <a:lnTo>
                  <a:pt x="88158" y="218988"/>
                </a:lnTo>
                <a:lnTo>
                  <a:pt x="110934" y="207470"/>
                </a:lnTo>
                <a:lnTo>
                  <a:pt x="117806" y="219447"/>
                </a:lnTo>
                <a:lnTo>
                  <a:pt x="130896" y="245626"/>
                </a:lnTo>
                <a:lnTo>
                  <a:pt x="137375" y="245626"/>
                </a:lnTo>
                <a:lnTo>
                  <a:pt x="143985" y="232536"/>
                </a:lnTo>
                <a:lnTo>
                  <a:pt x="150530" y="245626"/>
                </a:lnTo>
                <a:lnTo>
                  <a:pt x="163620" y="245626"/>
                </a:lnTo>
                <a:lnTo>
                  <a:pt x="170164" y="232536"/>
                </a:lnTo>
                <a:lnTo>
                  <a:pt x="176709" y="245626"/>
                </a:lnTo>
                <a:lnTo>
                  <a:pt x="183254" y="245626"/>
                </a:lnTo>
                <a:lnTo>
                  <a:pt x="196344" y="219447"/>
                </a:lnTo>
                <a:lnTo>
                  <a:pt x="203216" y="207470"/>
                </a:lnTo>
                <a:lnTo>
                  <a:pt x="225991" y="218988"/>
                </a:lnTo>
                <a:lnTo>
                  <a:pt x="220101" y="229199"/>
                </a:lnTo>
                <a:lnTo>
                  <a:pt x="237117" y="258715"/>
                </a:lnTo>
                <a:lnTo>
                  <a:pt x="271216" y="258715"/>
                </a:lnTo>
                <a:lnTo>
                  <a:pt x="288298" y="229199"/>
                </a:lnTo>
                <a:lnTo>
                  <a:pt x="282735" y="219578"/>
                </a:lnTo>
                <a:lnTo>
                  <a:pt x="297068" y="219578"/>
                </a:lnTo>
                <a:lnTo>
                  <a:pt x="314150" y="190060"/>
                </a:lnTo>
                <a:lnTo>
                  <a:pt x="297068" y="160543"/>
                </a:lnTo>
                <a:lnTo>
                  <a:pt x="263035" y="160543"/>
                </a:lnTo>
                <a:close/>
                <a:moveTo>
                  <a:pt x="63681" y="75069"/>
                </a:moveTo>
                <a:lnTo>
                  <a:pt x="52620" y="69440"/>
                </a:lnTo>
                <a:lnTo>
                  <a:pt x="46403" y="80174"/>
                </a:lnTo>
                <a:lnTo>
                  <a:pt x="43588" y="85082"/>
                </a:lnTo>
                <a:lnTo>
                  <a:pt x="24608" y="85082"/>
                </a:lnTo>
                <a:lnTo>
                  <a:pt x="15118" y="68654"/>
                </a:lnTo>
                <a:lnTo>
                  <a:pt x="24608" y="52227"/>
                </a:lnTo>
                <a:lnTo>
                  <a:pt x="54126" y="52227"/>
                </a:lnTo>
                <a:lnTo>
                  <a:pt x="42737" y="32593"/>
                </a:lnTo>
                <a:lnTo>
                  <a:pt x="40970" y="29517"/>
                </a:lnTo>
                <a:lnTo>
                  <a:pt x="50460" y="13090"/>
                </a:lnTo>
                <a:lnTo>
                  <a:pt x="69440" y="13090"/>
                </a:lnTo>
                <a:lnTo>
                  <a:pt x="78930" y="29517"/>
                </a:lnTo>
                <a:lnTo>
                  <a:pt x="76836" y="33182"/>
                </a:lnTo>
                <a:lnTo>
                  <a:pt x="69898" y="45159"/>
                </a:lnTo>
                <a:lnTo>
                  <a:pt x="82268" y="51442"/>
                </a:lnTo>
                <a:lnTo>
                  <a:pt x="103146" y="61979"/>
                </a:lnTo>
                <a:lnTo>
                  <a:pt x="88486" y="87634"/>
                </a:lnTo>
                <a:lnTo>
                  <a:pt x="63681" y="75069"/>
                </a:lnTo>
                <a:close/>
                <a:moveTo>
                  <a:pt x="82268" y="207339"/>
                </a:moveTo>
                <a:lnTo>
                  <a:pt x="69898" y="213556"/>
                </a:lnTo>
                <a:lnTo>
                  <a:pt x="76836" y="225533"/>
                </a:lnTo>
                <a:lnTo>
                  <a:pt x="78930" y="229199"/>
                </a:lnTo>
                <a:lnTo>
                  <a:pt x="69440" y="245626"/>
                </a:lnTo>
                <a:lnTo>
                  <a:pt x="50460" y="245626"/>
                </a:lnTo>
                <a:lnTo>
                  <a:pt x="40970" y="229199"/>
                </a:lnTo>
                <a:lnTo>
                  <a:pt x="42737" y="226122"/>
                </a:lnTo>
                <a:lnTo>
                  <a:pt x="54060" y="206488"/>
                </a:lnTo>
                <a:lnTo>
                  <a:pt x="24608" y="206488"/>
                </a:lnTo>
                <a:lnTo>
                  <a:pt x="15118" y="190060"/>
                </a:lnTo>
                <a:lnTo>
                  <a:pt x="24608" y="173633"/>
                </a:lnTo>
                <a:lnTo>
                  <a:pt x="43523" y="173633"/>
                </a:lnTo>
                <a:lnTo>
                  <a:pt x="46403" y="178542"/>
                </a:lnTo>
                <a:lnTo>
                  <a:pt x="52555" y="189275"/>
                </a:lnTo>
                <a:lnTo>
                  <a:pt x="63615" y="183646"/>
                </a:lnTo>
                <a:lnTo>
                  <a:pt x="89795" y="170426"/>
                </a:lnTo>
                <a:lnTo>
                  <a:pt x="104455" y="196082"/>
                </a:lnTo>
                <a:lnTo>
                  <a:pt x="82202" y="207273"/>
                </a:lnTo>
                <a:close/>
                <a:moveTo>
                  <a:pt x="138749" y="167088"/>
                </a:moveTo>
                <a:lnTo>
                  <a:pt x="116039" y="167088"/>
                </a:lnTo>
                <a:lnTo>
                  <a:pt x="104717" y="147454"/>
                </a:lnTo>
                <a:lnTo>
                  <a:pt x="116039" y="127820"/>
                </a:lnTo>
                <a:lnTo>
                  <a:pt x="138749" y="127820"/>
                </a:lnTo>
                <a:lnTo>
                  <a:pt x="150072" y="147454"/>
                </a:lnTo>
                <a:lnTo>
                  <a:pt x="138749" y="167088"/>
                </a:lnTo>
                <a:close/>
                <a:moveTo>
                  <a:pt x="231882" y="51442"/>
                </a:moveTo>
                <a:lnTo>
                  <a:pt x="244252" y="45159"/>
                </a:lnTo>
                <a:lnTo>
                  <a:pt x="237314" y="33182"/>
                </a:lnTo>
                <a:lnTo>
                  <a:pt x="235220" y="29517"/>
                </a:lnTo>
                <a:lnTo>
                  <a:pt x="244710" y="13090"/>
                </a:lnTo>
                <a:lnTo>
                  <a:pt x="263690" y="13090"/>
                </a:lnTo>
                <a:lnTo>
                  <a:pt x="273180" y="29517"/>
                </a:lnTo>
                <a:lnTo>
                  <a:pt x="271412" y="32593"/>
                </a:lnTo>
                <a:lnTo>
                  <a:pt x="260024" y="52227"/>
                </a:lnTo>
                <a:lnTo>
                  <a:pt x="289542" y="52227"/>
                </a:lnTo>
                <a:lnTo>
                  <a:pt x="299032" y="68654"/>
                </a:lnTo>
                <a:lnTo>
                  <a:pt x="289542" y="85147"/>
                </a:lnTo>
                <a:lnTo>
                  <a:pt x="270562" y="85147"/>
                </a:lnTo>
                <a:lnTo>
                  <a:pt x="267747" y="80174"/>
                </a:lnTo>
                <a:lnTo>
                  <a:pt x="261529" y="69506"/>
                </a:lnTo>
                <a:lnTo>
                  <a:pt x="250469" y="75069"/>
                </a:lnTo>
                <a:lnTo>
                  <a:pt x="226777" y="87111"/>
                </a:lnTo>
                <a:lnTo>
                  <a:pt x="212771" y="61128"/>
                </a:lnTo>
                <a:lnTo>
                  <a:pt x="231882" y="51442"/>
                </a:lnTo>
                <a:close/>
                <a:moveTo>
                  <a:pt x="175400" y="167088"/>
                </a:moveTo>
                <a:lnTo>
                  <a:pt x="164078" y="147454"/>
                </a:lnTo>
                <a:lnTo>
                  <a:pt x="175400" y="127820"/>
                </a:lnTo>
                <a:lnTo>
                  <a:pt x="198111" y="127820"/>
                </a:lnTo>
                <a:lnTo>
                  <a:pt x="209433" y="147454"/>
                </a:lnTo>
                <a:lnTo>
                  <a:pt x="198111" y="167088"/>
                </a:lnTo>
                <a:lnTo>
                  <a:pt x="175400" y="167088"/>
                </a:lnTo>
                <a:close/>
                <a:moveTo>
                  <a:pt x="289542" y="206488"/>
                </a:moveTo>
                <a:lnTo>
                  <a:pt x="260024" y="206488"/>
                </a:lnTo>
                <a:lnTo>
                  <a:pt x="271412" y="226122"/>
                </a:lnTo>
                <a:lnTo>
                  <a:pt x="273180" y="229199"/>
                </a:lnTo>
                <a:lnTo>
                  <a:pt x="263690" y="245626"/>
                </a:lnTo>
                <a:lnTo>
                  <a:pt x="244710" y="245626"/>
                </a:lnTo>
                <a:lnTo>
                  <a:pt x="235220" y="229199"/>
                </a:lnTo>
                <a:lnTo>
                  <a:pt x="237314" y="225533"/>
                </a:lnTo>
                <a:lnTo>
                  <a:pt x="244252" y="213556"/>
                </a:lnTo>
                <a:lnTo>
                  <a:pt x="231882" y="207339"/>
                </a:lnTo>
                <a:lnTo>
                  <a:pt x="209695" y="196082"/>
                </a:lnTo>
                <a:lnTo>
                  <a:pt x="224355" y="170426"/>
                </a:lnTo>
                <a:lnTo>
                  <a:pt x="250469" y="183646"/>
                </a:lnTo>
                <a:lnTo>
                  <a:pt x="261529" y="189275"/>
                </a:lnTo>
                <a:lnTo>
                  <a:pt x="267747" y="178542"/>
                </a:lnTo>
                <a:lnTo>
                  <a:pt x="270562" y="173633"/>
                </a:lnTo>
                <a:lnTo>
                  <a:pt x="289542" y="173633"/>
                </a:lnTo>
                <a:lnTo>
                  <a:pt x="299032" y="190060"/>
                </a:lnTo>
                <a:lnTo>
                  <a:pt x="289542" y="20648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438" name="Grupa 1437"/>
          <p:cNvGrpSpPr/>
          <p:nvPr userDrawn="1"/>
        </p:nvGrpSpPr>
        <p:grpSpPr>
          <a:xfrm>
            <a:off x="30172912" y="12022355"/>
            <a:ext cx="616302" cy="616302"/>
            <a:chOff x="9510035" y="8220250"/>
            <a:chExt cx="314149" cy="314149"/>
          </a:xfrm>
        </p:grpSpPr>
        <p:sp>
          <p:nvSpPr>
            <p:cNvPr id="1439" name="Dowolny kształt: kształt 1438"/>
            <p:cNvSpPr/>
            <p:nvPr/>
          </p:nvSpPr>
          <p:spPr>
            <a:xfrm>
              <a:off x="9614751" y="8220250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1440" name="Grafika 52"/>
            <p:cNvGrpSpPr/>
            <p:nvPr/>
          </p:nvGrpSpPr>
          <p:grpSpPr>
            <a:xfrm>
              <a:off x="9510035" y="8220250"/>
              <a:ext cx="314149" cy="314149"/>
              <a:chOff x="9510035" y="8220250"/>
              <a:chExt cx="314149" cy="314149"/>
            </a:xfrm>
            <a:solidFill>
              <a:srgbClr val="212E39"/>
            </a:solidFill>
          </p:grpSpPr>
          <p:sp>
            <p:nvSpPr>
              <p:cNvPr id="1441" name="Dowolny kształt: kształt 1440"/>
              <p:cNvSpPr/>
              <p:nvPr/>
            </p:nvSpPr>
            <p:spPr>
              <a:xfrm>
                <a:off x="9510035" y="8455862"/>
                <a:ext cx="314149" cy="78537"/>
              </a:xfrm>
              <a:custGeom>
                <a:avLst/>
                <a:gdLst>
                  <a:gd name="connsiteX0" fmla="*/ 0 w 314149"/>
                  <a:gd name="connsiteY0" fmla="*/ 0 h 78537"/>
                  <a:gd name="connsiteX1" fmla="*/ 0 w 314149"/>
                  <a:gd name="connsiteY1" fmla="*/ 78537 h 78537"/>
                  <a:gd name="connsiteX2" fmla="*/ 314150 w 314149"/>
                  <a:gd name="connsiteY2" fmla="*/ 78537 h 78537"/>
                  <a:gd name="connsiteX3" fmla="*/ 314150 w 314149"/>
                  <a:gd name="connsiteY3" fmla="*/ 0 h 78537"/>
                  <a:gd name="connsiteX4" fmla="*/ 0 w 314149"/>
                  <a:gd name="connsiteY4" fmla="*/ 0 h 78537"/>
                  <a:gd name="connsiteX5" fmla="*/ 39269 w 314149"/>
                  <a:gd name="connsiteY5" fmla="*/ 52358 h 78537"/>
                  <a:gd name="connsiteX6" fmla="*/ 26179 w 314149"/>
                  <a:gd name="connsiteY6" fmla="*/ 39269 h 78537"/>
                  <a:gd name="connsiteX7" fmla="*/ 39269 w 314149"/>
                  <a:gd name="connsiteY7" fmla="*/ 26179 h 78537"/>
                  <a:gd name="connsiteX8" fmla="*/ 52358 w 314149"/>
                  <a:gd name="connsiteY8" fmla="*/ 39269 h 78537"/>
                  <a:gd name="connsiteX9" fmla="*/ 39269 w 314149"/>
                  <a:gd name="connsiteY9" fmla="*/ 52358 h 78537"/>
                  <a:gd name="connsiteX10" fmla="*/ 91627 w 314149"/>
                  <a:gd name="connsiteY10" fmla="*/ 52358 h 78537"/>
                  <a:gd name="connsiteX11" fmla="*/ 78537 w 314149"/>
                  <a:gd name="connsiteY11" fmla="*/ 39269 h 78537"/>
                  <a:gd name="connsiteX12" fmla="*/ 91627 w 314149"/>
                  <a:gd name="connsiteY12" fmla="*/ 26179 h 78537"/>
                  <a:gd name="connsiteX13" fmla="*/ 104717 w 314149"/>
                  <a:gd name="connsiteY13" fmla="*/ 39269 h 78537"/>
                  <a:gd name="connsiteX14" fmla="*/ 91627 w 314149"/>
                  <a:gd name="connsiteY14" fmla="*/ 52358 h 78537"/>
                  <a:gd name="connsiteX15" fmla="*/ 143985 w 314149"/>
                  <a:gd name="connsiteY15" fmla="*/ 52358 h 78537"/>
                  <a:gd name="connsiteX16" fmla="*/ 130896 w 314149"/>
                  <a:gd name="connsiteY16" fmla="*/ 39269 h 78537"/>
                  <a:gd name="connsiteX17" fmla="*/ 143985 w 314149"/>
                  <a:gd name="connsiteY17" fmla="*/ 26179 h 78537"/>
                  <a:gd name="connsiteX18" fmla="*/ 157075 w 314149"/>
                  <a:gd name="connsiteY18" fmla="*/ 39269 h 78537"/>
                  <a:gd name="connsiteX19" fmla="*/ 143985 w 314149"/>
                  <a:gd name="connsiteY19" fmla="*/ 52358 h 78537"/>
                  <a:gd name="connsiteX20" fmla="*/ 287971 w 314149"/>
                  <a:gd name="connsiteY20" fmla="*/ 52358 h 78537"/>
                  <a:gd name="connsiteX21" fmla="*/ 183254 w 314149"/>
                  <a:gd name="connsiteY21" fmla="*/ 52358 h 78537"/>
                  <a:gd name="connsiteX22" fmla="*/ 183254 w 314149"/>
                  <a:gd name="connsiteY22" fmla="*/ 26179 h 78537"/>
                  <a:gd name="connsiteX23" fmla="*/ 287971 w 314149"/>
                  <a:gd name="connsiteY23" fmla="*/ 26179 h 78537"/>
                  <a:gd name="connsiteX24" fmla="*/ 287971 w 314149"/>
                  <a:gd name="connsiteY24" fmla="*/ 52358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14149" h="78537">
                    <a:moveTo>
                      <a:pt x="0" y="0"/>
                    </a:moveTo>
                    <a:lnTo>
                      <a:pt x="0" y="78537"/>
                    </a:lnTo>
                    <a:lnTo>
                      <a:pt x="314150" y="78537"/>
                    </a:lnTo>
                    <a:lnTo>
                      <a:pt x="314150" y="0"/>
                    </a:lnTo>
                    <a:lnTo>
                      <a:pt x="0" y="0"/>
                    </a:lnTo>
                    <a:close/>
                    <a:moveTo>
                      <a:pt x="39269" y="52358"/>
                    </a:moveTo>
                    <a:cubicBezTo>
                      <a:pt x="32069" y="52358"/>
                      <a:pt x="26179" y="46468"/>
                      <a:pt x="26179" y="39269"/>
                    </a:cubicBezTo>
                    <a:cubicBezTo>
                      <a:pt x="26179" y="32069"/>
                      <a:pt x="32069" y="26179"/>
                      <a:pt x="39269" y="26179"/>
                    </a:cubicBezTo>
                    <a:cubicBezTo>
                      <a:pt x="46468" y="26179"/>
                      <a:pt x="52358" y="32069"/>
                      <a:pt x="52358" y="39269"/>
                    </a:cubicBezTo>
                    <a:cubicBezTo>
                      <a:pt x="52358" y="46468"/>
                      <a:pt x="46468" y="52358"/>
                      <a:pt x="39269" y="52358"/>
                    </a:cubicBezTo>
                    <a:close/>
                    <a:moveTo>
                      <a:pt x="91627" y="52358"/>
                    </a:moveTo>
                    <a:cubicBezTo>
                      <a:pt x="84428" y="52358"/>
                      <a:pt x="78537" y="46468"/>
                      <a:pt x="78537" y="39269"/>
                    </a:cubicBezTo>
                    <a:cubicBezTo>
                      <a:pt x="78537" y="32069"/>
                      <a:pt x="84428" y="26179"/>
                      <a:pt x="91627" y="26179"/>
                    </a:cubicBezTo>
                    <a:cubicBezTo>
                      <a:pt x="98826" y="26179"/>
                      <a:pt x="104717" y="32069"/>
                      <a:pt x="104717" y="39269"/>
                    </a:cubicBezTo>
                    <a:cubicBezTo>
                      <a:pt x="104717" y="46468"/>
                      <a:pt x="98826" y="52358"/>
                      <a:pt x="91627" y="52358"/>
                    </a:cubicBezTo>
                    <a:close/>
                    <a:moveTo>
                      <a:pt x="143985" y="52358"/>
                    </a:moveTo>
                    <a:cubicBezTo>
                      <a:pt x="136786" y="52358"/>
                      <a:pt x="130896" y="46468"/>
                      <a:pt x="130896" y="39269"/>
                    </a:cubicBezTo>
                    <a:cubicBezTo>
                      <a:pt x="130896" y="32069"/>
                      <a:pt x="136786" y="26179"/>
                      <a:pt x="143985" y="26179"/>
                    </a:cubicBezTo>
                    <a:cubicBezTo>
                      <a:pt x="151185" y="26179"/>
                      <a:pt x="157075" y="32069"/>
                      <a:pt x="157075" y="39269"/>
                    </a:cubicBezTo>
                    <a:cubicBezTo>
                      <a:pt x="157075" y="46468"/>
                      <a:pt x="151185" y="52358"/>
                      <a:pt x="143985" y="52358"/>
                    </a:cubicBezTo>
                    <a:close/>
                    <a:moveTo>
                      <a:pt x="287971" y="52358"/>
                    </a:moveTo>
                    <a:lnTo>
                      <a:pt x="183254" y="52358"/>
                    </a:lnTo>
                    <a:lnTo>
                      <a:pt x="183254" y="26179"/>
                    </a:lnTo>
                    <a:lnTo>
                      <a:pt x="287971" y="26179"/>
                    </a:lnTo>
                    <a:lnTo>
                      <a:pt x="287971" y="52358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42" name="Dowolny kształt: kształt 1441"/>
              <p:cNvSpPr/>
              <p:nvPr/>
            </p:nvSpPr>
            <p:spPr>
              <a:xfrm>
                <a:off x="9523124" y="8403504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43" name="Dowolny kształt: kształt 1442"/>
              <p:cNvSpPr/>
              <p:nvPr/>
            </p:nvSpPr>
            <p:spPr>
              <a:xfrm>
                <a:off x="9536214" y="8220250"/>
                <a:ext cx="26179" cy="78537"/>
              </a:xfrm>
              <a:custGeom>
                <a:avLst/>
                <a:gdLst>
                  <a:gd name="connsiteX0" fmla="*/ 0 w 26179"/>
                  <a:gd name="connsiteY0" fmla="*/ 0 h 78537"/>
                  <a:gd name="connsiteX1" fmla="*/ 26179 w 26179"/>
                  <a:gd name="connsiteY1" fmla="*/ 0 h 78537"/>
                  <a:gd name="connsiteX2" fmla="*/ 26179 w 26179"/>
                  <a:gd name="connsiteY2" fmla="*/ 78537 h 78537"/>
                  <a:gd name="connsiteX3" fmla="*/ 0 w 26179"/>
                  <a:gd name="connsiteY3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79" h="78537">
                    <a:moveTo>
                      <a:pt x="0" y="0"/>
                    </a:moveTo>
                    <a:lnTo>
                      <a:pt x="26179" y="0"/>
                    </a:lnTo>
                    <a:lnTo>
                      <a:pt x="26179" y="78537"/>
                    </a:lnTo>
                    <a:lnTo>
                      <a:pt x="0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44" name="Dowolny kształt: kształt 1443"/>
              <p:cNvSpPr/>
              <p:nvPr/>
            </p:nvSpPr>
            <p:spPr>
              <a:xfrm>
                <a:off x="9693289" y="8220250"/>
                <a:ext cx="26179" cy="91626"/>
              </a:xfrm>
              <a:custGeom>
                <a:avLst/>
                <a:gdLst>
                  <a:gd name="connsiteX0" fmla="*/ 0 w 26179"/>
                  <a:gd name="connsiteY0" fmla="*/ 0 h 91626"/>
                  <a:gd name="connsiteX1" fmla="*/ 26179 w 26179"/>
                  <a:gd name="connsiteY1" fmla="*/ 0 h 91626"/>
                  <a:gd name="connsiteX2" fmla="*/ 26179 w 26179"/>
                  <a:gd name="connsiteY2" fmla="*/ 91627 h 91626"/>
                  <a:gd name="connsiteX3" fmla="*/ 0 w 26179"/>
                  <a:gd name="connsiteY3" fmla="*/ 91627 h 91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79" h="91626">
                    <a:moveTo>
                      <a:pt x="0" y="0"/>
                    </a:moveTo>
                    <a:lnTo>
                      <a:pt x="26179" y="0"/>
                    </a:lnTo>
                    <a:lnTo>
                      <a:pt x="26179" y="91627"/>
                    </a:lnTo>
                    <a:lnTo>
                      <a:pt x="0" y="9162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45" name="Dowolny kształt: kształt 1444"/>
              <p:cNvSpPr/>
              <p:nvPr/>
            </p:nvSpPr>
            <p:spPr>
              <a:xfrm>
                <a:off x="9771826" y="8220250"/>
                <a:ext cx="26179" cy="65447"/>
              </a:xfrm>
              <a:custGeom>
                <a:avLst/>
                <a:gdLst>
                  <a:gd name="connsiteX0" fmla="*/ 0 w 26179"/>
                  <a:gd name="connsiteY0" fmla="*/ 0 h 65447"/>
                  <a:gd name="connsiteX1" fmla="*/ 26179 w 26179"/>
                  <a:gd name="connsiteY1" fmla="*/ 0 h 65447"/>
                  <a:gd name="connsiteX2" fmla="*/ 26179 w 26179"/>
                  <a:gd name="connsiteY2" fmla="*/ 65448 h 65447"/>
                  <a:gd name="connsiteX3" fmla="*/ 0 w 26179"/>
                  <a:gd name="connsiteY3" fmla="*/ 65448 h 6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79" h="65447">
                    <a:moveTo>
                      <a:pt x="0" y="0"/>
                    </a:moveTo>
                    <a:lnTo>
                      <a:pt x="26179" y="0"/>
                    </a:lnTo>
                    <a:lnTo>
                      <a:pt x="26179" y="65448"/>
                    </a:lnTo>
                    <a:lnTo>
                      <a:pt x="0" y="65448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46" name="Dowolny kształt: kształt 1445"/>
              <p:cNvSpPr/>
              <p:nvPr/>
            </p:nvSpPr>
            <p:spPr>
              <a:xfrm>
                <a:off x="9523124" y="8311877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47" name="Dowolny kształt: kształt 1446"/>
              <p:cNvSpPr/>
              <p:nvPr/>
            </p:nvSpPr>
            <p:spPr>
              <a:xfrm>
                <a:off x="9601662" y="8351146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48" name="Dowolny kształt: kształt 1447"/>
              <p:cNvSpPr/>
              <p:nvPr/>
            </p:nvSpPr>
            <p:spPr>
              <a:xfrm>
                <a:off x="9601662" y="8259519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49" name="Dowolny kształt: kształt 1448"/>
              <p:cNvSpPr/>
              <p:nvPr/>
            </p:nvSpPr>
            <p:spPr>
              <a:xfrm>
                <a:off x="9680199" y="8416593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50" name="Dowolny kształt: kształt 1449"/>
              <p:cNvSpPr/>
              <p:nvPr/>
            </p:nvSpPr>
            <p:spPr>
              <a:xfrm>
                <a:off x="9680199" y="8324966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51" name="Dowolny kształt: kształt 1450"/>
              <p:cNvSpPr/>
              <p:nvPr/>
            </p:nvSpPr>
            <p:spPr>
              <a:xfrm>
                <a:off x="9758737" y="8390414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52" name="Dowolny kształt: kształt 1451"/>
              <p:cNvSpPr/>
              <p:nvPr/>
            </p:nvSpPr>
            <p:spPr>
              <a:xfrm>
                <a:off x="9758737" y="8298787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1453" name="Grafika 52"/>
          <p:cNvGrpSpPr/>
          <p:nvPr userDrawn="1"/>
        </p:nvGrpSpPr>
        <p:grpSpPr>
          <a:xfrm>
            <a:off x="34589755" y="-4104257"/>
            <a:ext cx="616302" cy="616291"/>
            <a:chOff x="11761441" y="0"/>
            <a:chExt cx="314149" cy="314143"/>
          </a:xfrm>
          <a:solidFill>
            <a:srgbClr val="212E39"/>
          </a:solidFill>
        </p:grpSpPr>
        <p:sp>
          <p:nvSpPr>
            <p:cNvPr id="1454" name="Dowolny kształt: kształt 1453"/>
            <p:cNvSpPr/>
            <p:nvPr/>
          </p:nvSpPr>
          <p:spPr>
            <a:xfrm>
              <a:off x="11761441" y="0"/>
              <a:ext cx="314149" cy="170164"/>
            </a:xfrm>
            <a:custGeom>
              <a:avLst/>
              <a:gdLst>
                <a:gd name="connsiteX0" fmla="*/ 287971 w 314149"/>
                <a:gd name="connsiteY0" fmla="*/ 39269 h 170164"/>
                <a:gd name="connsiteX1" fmla="*/ 287971 w 314149"/>
                <a:gd name="connsiteY1" fmla="*/ 70167 h 170164"/>
                <a:gd name="connsiteX2" fmla="*/ 268140 w 314149"/>
                <a:gd name="connsiteY2" fmla="*/ 46003 h 170164"/>
                <a:gd name="connsiteX3" fmla="*/ 157075 w 314149"/>
                <a:gd name="connsiteY3" fmla="*/ 0 h 170164"/>
                <a:gd name="connsiteX4" fmla="*/ 46010 w 314149"/>
                <a:gd name="connsiteY4" fmla="*/ 46003 h 170164"/>
                <a:gd name="connsiteX5" fmla="*/ 0 w 314149"/>
                <a:gd name="connsiteY5" fmla="*/ 157075 h 170164"/>
                <a:gd name="connsiteX6" fmla="*/ 523 w 314149"/>
                <a:gd name="connsiteY6" fmla="*/ 170164 h 170164"/>
                <a:gd name="connsiteX7" fmla="*/ 26834 w 314149"/>
                <a:gd name="connsiteY7" fmla="*/ 170164 h 170164"/>
                <a:gd name="connsiteX8" fmla="*/ 26179 w 314149"/>
                <a:gd name="connsiteY8" fmla="*/ 157075 h 170164"/>
                <a:gd name="connsiteX9" fmla="*/ 157075 w 314149"/>
                <a:gd name="connsiteY9" fmla="*/ 26179 h 170164"/>
                <a:gd name="connsiteX10" fmla="*/ 270431 w 314149"/>
                <a:gd name="connsiteY10" fmla="*/ 91627 h 170164"/>
                <a:gd name="connsiteX11" fmla="*/ 235612 w 314149"/>
                <a:gd name="connsiteY11" fmla="*/ 91627 h 170164"/>
                <a:gd name="connsiteX12" fmla="*/ 235612 w 314149"/>
                <a:gd name="connsiteY12" fmla="*/ 117806 h 170164"/>
                <a:gd name="connsiteX13" fmla="*/ 314150 w 314149"/>
                <a:gd name="connsiteY13" fmla="*/ 117806 h 170164"/>
                <a:gd name="connsiteX14" fmla="*/ 314150 w 314149"/>
                <a:gd name="connsiteY14" fmla="*/ 39269 h 170164"/>
                <a:gd name="connsiteX15" fmla="*/ 287971 w 314149"/>
                <a:gd name="connsiteY15" fmla="*/ 3926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9" h="170164">
                  <a:moveTo>
                    <a:pt x="287971" y="39269"/>
                  </a:moveTo>
                  <a:lnTo>
                    <a:pt x="287971" y="70167"/>
                  </a:lnTo>
                  <a:cubicBezTo>
                    <a:pt x="282211" y="61567"/>
                    <a:pt x="275601" y="53477"/>
                    <a:pt x="268140" y="46003"/>
                  </a:cubicBezTo>
                  <a:cubicBezTo>
                    <a:pt x="238492" y="16336"/>
                    <a:pt x="199027" y="0"/>
                    <a:pt x="157075" y="0"/>
                  </a:cubicBezTo>
                  <a:cubicBezTo>
                    <a:pt x="115123" y="0"/>
                    <a:pt x="75657" y="16336"/>
                    <a:pt x="46010" y="46003"/>
                  </a:cubicBezTo>
                  <a:cubicBezTo>
                    <a:pt x="16362" y="75671"/>
                    <a:pt x="0" y="115116"/>
                    <a:pt x="0" y="157075"/>
                  </a:cubicBezTo>
                  <a:cubicBezTo>
                    <a:pt x="0" y="161466"/>
                    <a:pt x="196" y="165832"/>
                    <a:pt x="523" y="170164"/>
                  </a:cubicBezTo>
                  <a:lnTo>
                    <a:pt x="26834" y="170164"/>
                  </a:lnTo>
                  <a:cubicBezTo>
                    <a:pt x="26375" y="165858"/>
                    <a:pt x="26179" y="161493"/>
                    <a:pt x="26179" y="157075"/>
                  </a:cubicBezTo>
                  <a:cubicBezTo>
                    <a:pt x="26179" y="84899"/>
                    <a:pt x="84886" y="26179"/>
                    <a:pt x="157075" y="26179"/>
                  </a:cubicBezTo>
                  <a:cubicBezTo>
                    <a:pt x="205441" y="26179"/>
                    <a:pt x="247720" y="52535"/>
                    <a:pt x="270431" y="91627"/>
                  </a:cubicBezTo>
                  <a:lnTo>
                    <a:pt x="235612" y="91627"/>
                  </a:lnTo>
                  <a:lnTo>
                    <a:pt x="235612" y="117806"/>
                  </a:lnTo>
                  <a:lnTo>
                    <a:pt x="314150" y="117806"/>
                  </a:lnTo>
                  <a:lnTo>
                    <a:pt x="314150" y="39269"/>
                  </a:lnTo>
                  <a:lnTo>
                    <a:pt x="28797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55" name="Dowolny kształt: kształt 1454"/>
            <p:cNvSpPr/>
            <p:nvPr/>
          </p:nvSpPr>
          <p:spPr>
            <a:xfrm>
              <a:off x="11761441" y="143978"/>
              <a:ext cx="314149" cy="170164"/>
            </a:xfrm>
            <a:custGeom>
              <a:avLst/>
              <a:gdLst>
                <a:gd name="connsiteX0" fmla="*/ 287316 w 314149"/>
                <a:gd name="connsiteY0" fmla="*/ 7 h 170164"/>
                <a:gd name="connsiteX1" fmla="*/ 287971 w 314149"/>
                <a:gd name="connsiteY1" fmla="*/ 13096 h 170164"/>
                <a:gd name="connsiteX2" fmla="*/ 157075 w 314149"/>
                <a:gd name="connsiteY2" fmla="*/ 143992 h 170164"/>
                <a:gd name="connsiteX3" fmla="*/ 43981 w 314149"/>
                <a:gd name="connsiteY3" fmla="*/ 78969 h 170164"/>
                <a:gd name="connsiteX4" fmla="*/ 78537 w 314149"/>
                <a:gd name="connsiteY4" fmla="*/ 78969 h 170164"/>
                <a:gd name="connsiteX5" fmla="*/ 78537 w 314149"/>
                <a:gd name="connsiteY5" fmla="*/ 52790 h 170164"/>
                <a:gd name="connsiteX6" fmla="*/ 32266 w 314149"/>
                <a:gd name="connsiteY6" fmla="*/ 52542 h 170164"/>
                <a:gd name="connsiteX7" fmla="*/ 32200 w 314149"/>
                <a:gd name="connsiteY7" fmla="*/ 52365 h 170164"/>
                <a:gd name="connsiteX8" fmla="*/ 4909 w 314149"/>
                <a:gd name="connsiteY8" fmla="*/ 52365 h 170164"/>
                <a:gd name="connsiteX9" fmla="*/ 4909 w 314149"/>
                <a:gd name="connsiteY9" fmla="*/ 52391 h 170164"/>
                <a:gd name="connsiteX10" fmla="*/ 0 w 314149"/>
                <a:gd name="connsiteY10" fmla="*/ 52365 h 170164"/>
                <a:gd name="connsiteX11" fmla="*/ 0 w 314149"/>
                <a:gd name="connsiteY11" fmla="*/ 131328 h 170164"/>
                <a:gd name="connsiteX12" fmla="*/ 26179 w 314149"/>
                <a:gd name="connsiteY12" fmla="*/ 131328 h 170164"/>
                <a:gd name="connsiteX13" fmla="*/ 26179 w 314149"/>
                <a:gd name="connsiteY13" fmla="*/ 99998 h 170164"/>
                <a:gd name="connsiteX14" fmla="*/ 46010 w 314149"/>
                <a:gd name="connsiteY14" fmla="*/ 124161 h 170164"/>
                <a:gd name="connsiteX15" fmla="*/ 157075 w 314149"/>
                <a:gd name="connsiteY15" fmla="*/ 170164 h 170164"/>
                <a:gd name="connsiteX16" fmla="*/ 268140 w 314149"/>
                <a:gd name="connsiteY16" fmla="*/ 124161 h 170164"/>
                <a:gd name="connsiteX17" fmla="*/ 314150 w 314149"/>
                <a:gd name="connsiteY17" fmla="*/ 13090 h 170164"/>
                <a:gd name="connsiteX18" fmla="*/ 313626 w 314149"/>
                <a:gd name="connsiteY18" fmla="*/ 0 h 170164"/>
                <a:gd name="connsiteX19" fmla="*/ 287316 w 314149"/>
                <a:gd name="connsiteY19" fmla="*/ 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149" h="170164">
                  <a:moveTo>
                    <a:pt x="287316" y="7"/>
                  </a:moveTo>
                  <a:cubicBezTo>
                    <a:pt x="287774" y="4313"/>
                    <a:pt x="287971" y="8678"/>
                    <a:pt x="287971" y="13096"/>
                  </a:cubicBezTo>
                  <a:cubicBezTo>
                    <a:pt x="287971" y="85272"/>
                    <a:pt x="229264" y="143992"/>
                    <a:pt x="157075" y="143992"/>
                  </a:cubicBezTo>
                  <a:cubicBezTo>
                    <a:pt x="108905" y="143992"/>
                    <a:pt x="66757" y="117832"/>
                    <a:pt x="43981" y="78969"/>
                  </a:cubicBezTo>
                  <a:lnTo>
                    <a:pt x="78537" y="78969"/>
                  </a:lnTo>
                  <a:lnTo>
                    <a:pt x="78537" y="52790"/>
                  </a:lnTo>
                  <a:lnTo>
                    <a:pt x="32266" y="52542"/>
                  </a:lnTo>
                  <a:cubicBezTo>
                    <a:pt x="32266" y="52483"/>
                    <a:pt x="32200" y="52424"/>
                    <a:pt x="32200" y="52365"/>
                  </a:cubicBezTo>
                  <a:lnTo>
                    <a:pt x="4909" y="52365"/>
                  </a:lnTo>
                  <a:lnTo>
                    <a:pt x="4909" y="52391"/>
                  </a:lnTo>
                  <a:lnTo>
                    <a:pt x="0" y="52365"/>
                  </a:lnTo>
                  <a:lnTo>
                    <a:pt x="0" y="131328"/>
                  </a:lnTo>
                  <a:lnTo>
                    <a:pt x="26179" y="131328"/>
                  </a:lnTo>
                  <a:lnTo>
                    <a:pt x="26179" y="99998"/>
                  </a:lnTo>
                  <a:cubicBezTo>
                    <a:pt x="31938" y="108598"/>
                    <a:pt x="38549" y="116687"/>
                    <a:pt x="46010" y="124161"/>
                  </a:cubicBezTo>
                  <a:cubicBezTo>
                    <a:pt x="75657" y="153829"/>
                    <a:pt x="115123" y="170164"/>
                    <a:pt x="157075" y="170164"/>
                  </a:cubicBezTo>
                  <a:cubicBezTo>
                    <a:pt x="199027" y="170164"/>
                    <a:pt x="238492" y="153829"/>
                    <a:pt x="268140" y="124161"/>
                  </a:cubicBezTo>
                  <a:cubicBezTo>
                    <a:pt x="297788" y="94494"/>
                    <a:pt x="314150" y="55048"/>
                    <a:pt x="314150" y="13090"/>
                  </a:cubicBezTo>
                  <a:cubicBezTo>
                    <a:pt x="314150" y="8698"/>
                    <a:pt x="313954" y="4333"/>
                    <a:pt x="313626" y="0"/>
                  </a:cubicBezTo>
                  <a:lnTo>
                    <a:pt x="28731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456" name="Grafika 52"/>
          <p:cNvGrpSpPr/>
          <p:nvPr userDrawn="1"/>
        </p:nvGrpSpPr>
        <p:grpSpPr>
          <a:xfrm>
            <a:off x="33922092" y="-4104257"/>
            <a:ext cx="616302" cy="616302"/>
            <a:chOff x="11421112" y="0"/>
            <a:chExt cx="314149" cy="314149"/>
          </a:xfrm>
          <a:solidFill>
            <a:srgbClr val="212E39"/>
          </a:solidFill>
        </p:grpSpPr>
        <p:sp>
          <p:nvSpPr>
            <p:cNvPr id="1457" name="Dowolny kształt: kształt 1456"/>
            <p:cNvSpPr/>
            <p:nvPr/>
          </p:nvSpPr>
          <p:spPr>
            <a:xfrm>
              <a:off x="11565098" y="0"/>
              <a:ext cx="170164" cy="117806"/>
            </a:xfrm>
            <a:custGeom>
              <a:avLst/>
              <a:gdLst>
                <a:gd name="connsiteX0" fmla="*/ 143985 w 170164"/>
                <a:gd name="connsiteY0" fmla="*/ 39269 h 117806"/>
                <a:gd name="connsiteX1" fmla="*/ 143985 w 170164"/>
                <a:gd name="connsiteY1" fmla="*/ 70167 h 117806"/>
                <a:gd name="connsiteX2" fmla="*/ 124155 w 170164"/>
                <a:gd name="connsiteY2" fmla="*/ 46003 h 117806"/>
                <a:gd name="connsiteX3" fmla="*/ 13090 w 170164"/>
                <a:gd name="connsiteY3" fmla="*/ 0 h 117806"/>
                <a:gd name="connsiteX4" fmla="*/ 0 w 170164"/>
                <a:gd name="connsiteY4" fmla="*/ 543 h 117806"/>
                <a:gd name="connsiteX5" fmla="*/ 0 w 170164"/>
                <a:gd name="connsiteY5" fmla="*/ 26834 h 117806"/>
                <a:gd name="connsiteX6" fmla="*/ 13090 w 170164"/>
                <a:gd name="connsiteY6" fmla="*/ 26179 h 117806"/>
                <a:gd name="connsiteX7" fmla="*/ 126445 w 170164"/>
                <a:gd name="connsiteY7" fmla="*/ 91627 h 117806"/>
                <a:gd name="connsiteX8" fmla="*/ 91627 w 170164"/>
                <a:gd name="connsiteY8" fmla="*/ 91627 h 117806"/>
                <a:gd name="connsiteX9" fmla="*/ 91627 w 170164"/>
                <a:gd name="connsiteY9" fmla="*/ 117806 h 117806"/>
                <a:gd name="connsiteX10" fmla="*/ 170164 w 170164"/>
                <a:gd name="connsiteY10" fmla="*/ 117806 h 117806"/>
                <a:gd name="connsiteX11" fmla="*/ 170164 w 170164"/>
                <a:gd name="connsiteY11" fmla="*/ 39269 h 117806"/>
                <a:gd name="connsiteX12" fmla="*/ 143985 w 170164"/>
                <a:gd name="connsiteY12" fmla="*/ 39269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164" h="117806">
                  <a:moveTo>
                    <a:pt x="143985" y="39269"/>
                  </a:moveTo>
                  <a:lnTo>
                    <a:pt x="143985" y="70167"/>
                  </a:lnTo>
                  <a:cubicBezTo>
                    <a:pt x="138226" y="61567"/>
                    <a:pt x="131615" y="53477"/>
                    <a:pt x="124155" y="46003"/>
                  </a:cubicBezTo>
                  <a:cubicBezTo>
                    <a:pt x="94507" y="16336"/>
                    <a:pt x="55041" y="0"/>
                    <a:pt x="13090" y="0"/>
                  </a:cubicBezTo>
                  <a:cubicBezTo>
                    <a:pt x="8704" y="0"/>
                    <a:pt x="4319" y="190"/>
                    <a:pt x="0" y="543"/>
                  </a:cubicBezTo>
                  <a:lnTo>
                    <a:pt x="0" y="26834"/>
                  </a:lnTo>
                  <a:cubicBezTo>
                    <a:pt x="4319" y="26402"/>
                    <a:pt x="8639" y="26179"/>
                    <a:pt x="13090" y="26179"/>
                  </a:cubicBezTo>
                  <a:cubicBezTo>
                    <a:pt x="61456" y="26179"/>
                    <a:pt x="103735" y="52535"/>
                    <a:pt x="126445" y="91627"/>
                  </a:cubicBezTo>
                  <a:lnTo>
                    <a:pt x="91627" y="91627"/>
                  </a:lnTo>
                  <a:lnTo>
                    <a:pt x="91627" y="117806"/>
                  </a:lnTo>
                  <a:lnTo>
                    <a:pt x="170164" y="117806"/>
                  </a:lnTo>
                  <a:lnTo>
                    <a:pt x="170164" y="39269"/>
                  </a:lnTo>
                  <a:lnTo>
                    <a:pt x="143985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58" name="Dowolny kształt: kształt 1457"/>
            <p:cNvSpPr/>
            <p:nvPr/>
          </p:nvSpPr>
          <p:spPr>
            <a:xfrm>
              <a:off x="11617456" y="143985"/>
              <a:ext cx="117806" cy="170164"/>
            </a:xfrm>
            <a:custGeom>
              <a:avLst/>
              <a:gdLst>
                <a:gd name="connsiteX0" fmla="*/ 117806 w 117806"/>
                <a:gd name="connsiteY0" fmla="*/ 13090 h 170164"/>
                <a:gd name="connsiteX1" fmla="*/ 117283 w 117806"/>
                <a:gd name="connsiteY1" fmla="*/ 0 h 170164"/>
                <a:gd name="connsiteX2" fmla="*/ 90973 w 117806"/>
                <a:gd name="connsiteY2" fmla="*/ 0 h 170164"/>
                <a:gd name="connsiteX3" fmla="*/ 91627 w 117806"/>
                <a:gd name="connsiteY3" fmla="*/ 13090 h 170164"/>
                <a:gd name="connsiteX4" fmla="*/ 26179 w 117806"/>
                <a:gd name="connsiteY4" fmla="*/ 126413 h 170164"/>
                <a:gd name="connsiteX5" fmla="*/ 26179 w 117806"/>
                <a:gd name="connsiteY5" fmla="*/ 91627 h 170164"/>
                <a:gd name="connsiteX6" fmla="*/ 0 w 117806"/>
                <a:gd name="connsiteY6" fmla="*/ 91627 h 170164"/>
                <a:gd name="connsiteX7" fmla="*/ 0 w 117806"/>
                <a:gd name="connsiteY7" fmla="*/ 170164 h 170164"/>
                <a:gd name="connsiteX8" fmla="*/ 78537 w 117806"/>
                <a:gd name="connsiteY8" fmla="*/ 170164 h 170164"/>
                <a:gd name="connsiteX9" fmla="*/ 78537 w 117806"/>
                <a:gd name="connsiteY9" fmla="*/ 143985 h 170164"/>
                <a:gd name="connsiteX10" fmla="*/ 47646 w 117806"/>
                <a:gd name="connsiteY10" fmla="*/ 143985 h 170164"/>
                <a:gd name="connsiteX11" fmla="*/ 71796 w 117806"/>
                <a:gd name="connsiteY11" fmla="*/ 124161 h 170164"/>
                <a:gd name="connsiteX12" fmla="*/ 117806 w 117806"/>
                <a:gd name="connsiteY12" fmla="*/ 1309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06" h="170164">
                  <a:moveTo>
                    <a:pt x="117806" y="13090"/>
                  </a:moveTo>
                  <a:cubicBezTo>
                    <a:pt x="117806" y="8698"/>
                    <a:pt x="117610" y="4333"/>
                    <a:pt x="117283" y="0"/>
                  </a:cubicBezTo>
                  <a:lnTo>
                    <a:pt x="90973" y="0"/>
                  </a:lnTo>
                  <a:cubicBezTo>
                    <a:pt x="91431" y="4306"/>
                    <a:pt x="91627" y="8672"/>
                    <a:pt x="91627" y="13090"/>
                  </a:cubicBezTo>
                  <a:cubicBezTo>
                    <a:pt x="91627" y="61442"/>
                    <a:pt x="65252" y="103748"/>
                    <a:pt x="26179" y="126413"/>
                  </a:cubicBezTo>
                  <a:lnTo>
                    <a:pt x="26179" y="91627"/>
                  </a:lnTo>
                  <a:lnTo>
                    <a:pt x="0" y="91627"/>
                  </a:lnTo>
                  <a:lnTo>
                    <a:pt x="0" y="170164"/>
                  </a:lnTo>
                  <a:lnTo>
                    <a:pt x="78537" y="170164"/>
                  </a:lnTo>
                  <a:lnTo>
                    <a:pt x="78537" y="143985"/>
                  </a:lnTo>
                  <a:lnTo>
                    <a:pt x="47646" y="143985"/>
                  </a:lnTo>
                  <a:cubicBezTo>
                    <a:pt x="56220" y="138252"/>
                    <a:pt x="64335" y="131629"/>
                    <a:pt x="71796" y="124161"/>
                  </a:cubicBezTo>
                  <a:cubicBezTo>
                    <a:pt x="101444" y="94494"/>
                    <a:pt x="117806" y="55048"/>
                    <a:pt x="117806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59" name="Dowolny kształt: kształt 1458"/>
            <p:cNvSpPr/>
            <p:nvPr/>
          </p:nvSpPr>
          <p:spPr>
            <a:xfrm>
              <a:off x="11421112" y="196343"/>
              <a:ext cx="170164" cy="117806"/>
            </a:xfrm>
            <a:custGeom>
              <a:avLst/>
              <a:gdLst>
                <a:gd name="connsiteX0" fmla="*/ 43719 w 170164"/>
                <a:gd name="connsiteY0" fmla="*/ 26179 h 117806"/>
                <a:gd name="connsiteX1" fmla="*/ 78537 w 170164"/>
                <a:gd name="connsiteY1" fmla="*/ 26179 h 117806"/>
                <a:gd name="connsiteX2" fmla="*/ 78537 w 170164"/>
                <a:gd name="connsiteY2" fmla="*/ 0 h 117806"/>
                <a:gd name="connsiteX3" fmla="*/ 0 w 170164"/>
                <a:gd name="connsiteY3" fmla="*/ 0 h 117806"/>
                <a:gd name="connsiteX4" fmla="*/ 0 w 170164"/>
                <a:gd name="connsiteY4" fmla="*/ 78537 h 117806"/>
                <a:gd name="connsiteX5" fmla="*/ 26179 w 170164"/>
                <a:gd name="connsiteY5" fmla="*/ 78537 h 117806"/>
                <a:gd name="connsiteX6" fmla="*/ 26179 w 170164"/>
                <a:gd name="connsiteY6" fmla="*/ 47639 h 117806"/>
                <a:gd name="connsiteX7" fmla="*/ 46010 w 170164"/>
                <a:gd name="connsiteY7" fmla="*/ 71803 h 117806"/>
                <a:gd name="connsiteX8" fmla="*/ 157075 w 170164"/>
                <a:gd name="connsiteY8" fmla="*/ 117806 h 117806"/>
                <a:gd name="connsiteX9" fmla="*/ 170164 w 170164"/>
                <a:gd name="connsiteY9" fmla="*/ 117263 h 117806"/>
                <a:gd name="connsiteX10" fmla="*/ 170164 w 170164"/>
                <a:gd name="connsiteY10" fmla="*/ 90979 h 117806"/>
                <a:gd name="connsiteX11" fmla="*/ 157075 w 170164"/>
                <a:gd name="connsiteY11" fmla="*/ 91634 h 117806"/>
                <a:gd name="connsiteX12" fmla="*/ 43719 w 170164"/>
                <a:gd name="connsiteY12" fmla="*/ 2618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164" h="117806">
                  <a:moveTo>
                    <a:pt x="43719" y="26179"/>
                  </a:moveTo>
                  <a:lnTo>
                    <a:pt x="78537" y="26179"/>
                  </a:lnTo>
                  <a:lnTo>
                    <a:pt x="78537" y="0"/>
                  </a:lnTo>
                  <a:lnTo>
                    <a:pt x="0" y="0"/>
                  </a:lnTo>
                  <a:lnTo>
                    <a:pt x="0" y="78537"/>
                  </a:lnTo>
                  <a:lnTo>
                    <a:pt x="26179" y="78537"/>
                  </a:lnTo>
                  <a:lnTo>
                    <a:pt x="26179" y="47639"/>
                  </a:lnTo>
                  <a:cubicBezTo>
                    <a:pt x="31938" y="56239"/>
                    <a:pt x="38549" y="64329"/>
                    <a:pt x="46010" y="71803"/>
                  </a:cubicBezTo>
                  <a:cubicBezTo>
                    <a:pt x="75657" y="101470"/>
                    <a:pt x="115123" y="117806"/>
                    <a:pt x="157075" y="117806"/>
                  </a:cubicBezTo>
                  <a:cubicBezTo>
                    <a:pt x="161460" y="117806"/>
                    <a:pt x="165845" y="117616"/>
                    <a:pt x="170164" y="117263"/>
                  </a:cubicBezTo>
                  <a:lnTo>
                    <a:pt x="170164" y="90979"/>
                  </a:lnTo>
                  <a:cubicBezTo>
                    <a:pt x="165845" y="91411"/>
                    <a:pt x="161525" y="91634"/>
                    <a:pt x="157075" y="91634"/>
                  </a:cubicBezTo>
                  <a:cubicBezTo>
                    <a:pt x="108709" y="91634"/>
                    <a:pt x="66430" y="65278"/>
                    <a:pt x="43719" y="2618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60" name="Dowolny kształt: kształt 1459"/>
            <p:cNvSpPr/>
            <p:nvPr/>
          </p:nvSpPr>
          <p:spPr>
            <a:xfrm>
              <a:off x="11421112" y="0"/>
              <a:ext cx="117806" cy="170164"/>
            </a:xfrm>
            <a:custGeom>
              <a:avLst/>
              <a:gdLst>
                <a:gd name="connsiteX0" fmla="*/ 0 w 117806"/>
                <a:gd name="connsiteY0" fmla="*/ 157075 h 170164"/>
                <a:gd name="connsiteX1" fmla="*/ 523 w 117806"/>
                <a:gd name="connsiteY1" fmla="*/ 170164 h 170164"/>
                <a:gd name="connsiteX2" fmla="*/ 26834 w 117806"/>
                <a:gd name="connsiteY2" fmla="*/ 170164 h 170164"/>
                <a:gd name="connsiteX3" fmla="*/ 26179 w 117806"/>
                <a:gd name="connsiteY3" fmla="*/ 157075 h 170164"/>
                <a:gd name="connsiteX4" fmla="*/ 91627 w 117806"/>
                <a:gd name="connsiteY4" fmla="*/ 43752 h 170164"/>
                <a:gd name="connsiteX5" fmla="*/ 91627 w 117806"/>
                <a:gd name="connsiteY5" fmla="*/ 78537 h 170164"/>
                <a:gd name="connsiteX6" fmla="*/ 117806 w 117806"/>
                <a:gd name="connsiteY6" fmla="*/ 78537 h 170164"/>
                <a:gd name="connsiteX7" fmla="*/ 117806 w 117806"/>
                <a:gd name="connsiteY7" fmla="*/ 0 h 170164"/>
                <a:gd name="connsiteX8" fmla="*/ 39269 w 117806"/>
                <a:gd name="connsiteY8" fmla="*/ 0 h 170164"/>
                <a:gd name="connsiteX9" fmla="*/ 39269 w 117806"/>
                <a:gd name="connsiteY9" fmla="*/ 26179 h 170164"/>
                <a:gd name="connsiteX10" fmla="*/ 70160 w 117806"/>
                <a:gd name="connsiteY10" fmla="*/ 26179 h 170164"/>
                <a:gd name="connsiteX11" fmla="*/ 46010 w 117806"/>
                <a:gd name="connsiteY11" fmla="*/ 46003 h 170164"/>
                <a:gd name="connsiteX12" fmla="*/ 0 w 117806"/>
                <a:gd name="connsiteY12" fmla="*/ 157075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06" h="170164">
                  <a:moveTo>
                    <a:pt x="0" y="157075"/>
                  </a:moveTo>
                  <a:cubicBezTo>
                    <a:pt x="0" y="161466"/>
                    <a:pt x="196" y="165832"/>
                    <a:pt x="523" y="170164"/>
                  </a:cubicBezTo>
                  <a:lnTo>
                    <a:pt x="26834" y="170164"/>
                  </a:lnTo>
                  <a:cubicBezTo>
                    <a:pt x="26375" y="165858"/>
                    <a:pt x="26179" y="161493"/>
                    <a:pt x="26179" y="157075"/>
                  </a:cubicBezTo>
                  <a:cubicBezTo>
                    <a:pt x="26179" y="108722"/>
                    <a:pt x="52555" y="66416"/>
                    <a:pt x="91627" y="43752"/>
                  </a:cubicBezTo>
                  <a:lnTo>
                    <a:pt x="91627" y="78537"/>
                  </a:lnTo>
                  <a:lnTo>
                    <a:pt x="117806" y="78537"/>
                  </a:lnTo>
                  <a:lnTo>
                    <a:pt x="117806" y="0"/>
                  </a:lnTo>
                  <a:lnTo>
                    <a:pt x="39269" y="0"/>
                  </a:lnTo>
                  <a:lnTo>
                    <a:pt x="39269" y="26179"/>
                  </a:lnTo>
                  <a:lnTo>
                    <a:pt x="70160" y="26179"/>
                  </a:lnTo>
                  <a:cubicBezTo>
                    <a:pt x="61586" y="31912"/>
                    <a:pt x="53471" y="38536"/>
                    <a:pt x="46010" y="46003"/>
                  </a:cubicBezTo>
                  <a:cubicBezTo>
                    <a:pt x="16362" y="75671"/>
                    <a:pt x="0" y="115116"/>
                    <a:pt x="0" y="15707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461" name="Grafika 52"/>
          <p:cNvGrpSpPr/>
          <p:nvPr userDrawn="1"/>
        </p:nvGrpSpPr>
        <p:grpSpPr>
          <a:xfrm>
            <a:off x="35925081" y="-4104257"/>
            <a:ext cx="616302" cy="616302"/>
            <a:chOff x="12442099" y="0"/>
            <a:chExt cx="314149" cy="314149"/>
          </a:xfrm>
          <a:solidFill>
            <a:srgbClr val="212E39"/>
          </a:solidFill>
        </p:grpSpPr>
        <p:sp>
          <p:nvSpPr>
            <p:cNvPr id="1462" name="Dowolny kształt: kształt 1461"/>
            <p:cNvSpPr/>
            <p:nvPr/>
          </p:nvSpPr>
          <p:spPr>
            <a:xfrm>
              <a:off x="12586084" y="65447"/>
              <a:ext cx="65971" cy="157074"/>
            </a:xfrm>
            <a:custGeom>
              <a:avLst/>
              <a:gdLst>
                <a:gd name="connsiteX0" fmla="*/ 0 w 65971"/>
                <a:gd name="connsiteY0" fmla="*/ 0 h 157074"/>
                <a:gd name="connsiteX1" fmla="*/ 0 w 65971"/>
                <a:gd name="connsiteY1" fmla="*/ 104717 h 157074"/>
                <a:gd name="connsiteX2" fmla="*/ 39269 w 65971"/>
                <a:gd name="connsiteY2" fmla="*/ 157075 h 157074"/>
                <a:gd name="connsiteX3" fmla="*/ 65971 w 65971"/>
                <a:gd name="connsiteY3" fmla="*/ 143985 h 157074"/>
                <a:gd name="connsiteX4" fmla="*/ 26179 w 65971"/>
                <a:gd name="connsiteY4" fmla="*/ 91627 h 157074"/>
                <a:gd name="connsiteX5" fmla="*/ 26179 w 65971"/>
                <a:gd name="connsiteY5" fmla="*/ 0 h 157074"/>
                <a:gd name="connsiteX6" fmla="*/ 0 w 65971"/>
                <a:gd name="connsiteY6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971" h="157074">
                  <a:moveTo>
                    <a:pt x="0" y="0"/>
                  </a:moveTo>
                  <a:lnTo>
                    <a:pt x="0" y="104717"/>
                  </a:lnTo>
                  <a:lnTo>
                    <a:pt x="39269" y="157075"/>
                  </a:lnTo>
                  <a:lnTo>
                    <a:pt x="65971" y="143985"/>
                  </a:lnTo>
                  <a:lnTo>
                    <a:pt x="26179" y="91627"/>
                  </a:lnTo>
                  <a:lnTo>
                    <a:pt x="261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63" name="Dowolny kształt: kształt 1462"/>
            <p:cNvSpPr/>
            <p:nvPr/>
          </p:nvSpPr>
          <p:spPr>
            <a:xfrm>
              <a:off x="12442099" y="0"/>
              <a:ext cx="314149" cy="314149"/>
            </a:xfrm>
            <a:custGeom>
              <a:avLst/>
              <a:gdLst>
                <a:gd name="connsiteX0" fmla="*/ 235612 w 314149"/>
                <a:gd name="connsiteY0" fmla="*/ 117806 h 314149"/>
                <a:gd name="connsiteX1" fmla="*/ 314150 w 314149"/>
                <a:gd name="connsiteY1" fmla="*/ 117806 h 314149"/>
                <a:gd name="connsiteX2" fmla="*/ 314150 w 314149"/>
                <a:gd name="connsiteY2" fmla="*/ 39269 h 314149"/>
                <a:gd name="connsiteX3" fmla="*/ 287971 w 314149"/>
                <a:gd name="connsiteY3" fmla="*/ 39269 h 314149"/>
                <a:gd name="connsiteX4" fmla="*/ 287971 w 314149"/>
                <a:gd name="connsiteY4" fmla="*/ 70167 h 314149"/>
                <a:gd name="connsiteX5" fmla="*/ 268140 w 314149"/>
                <a:gd name="connsiteY5" fmla="*/ 46003 h 314149"/>
                <a:gd name="connsiteX6" fmla="*/ 157075 w 314149"/>
                <a:gd name="connsiteY6" fmla="*/ 0 h 314149"/>
                <a:gd name="connsiteX7" fmla="*/ 46010 w 314149"/>
                <a:gd name="connsiteY7" fmla="*/ 46003 h 314149"/>
                <a:gd name="connsiteX8" fmla="*/ 0 w 314149"/>
                <a:gd name="connsiteY8" fmla="*/ 157075 h 314149"/>
                <a:gd name="connsiteX9" fmla="*/ 46010 w 314149"/>
                <a:gd name="connsiteY9" fmla="*/ 268146 h 314149"/>
                <a:gd name="connsiteX10" fmla="*/ 157075 w 314149"/>
                <a:gd name="connsiteY10" fmla="*/ 314150 h 314149"/>
                <a:gd name="connsiteX11" fmla="*/ 268140 w 314149"/>
                <a:gd name="connsiteY11" fmla="*/ 268146 h 314149"/>
                <a:gd name="connsiteX12" fmla="*/ 314150 w 314149"/>
                <a:gd name="connsiteY12" fmla="*/ 157075 h 314149"/>
                <a:gd name="connsiteX13" fmla="*/ 313626 w 314149"/>
                <a:gd name="connsiteY13" fmla="*/ 143985 h 314149"/>
                <a:gd name="connsiteX14" fmla="*/ 287316 w 314149"/>
                <a:gd name="connsiteY14" fmla="*/ 143985 h 314149"/>
                <a:gd name="connsiteX15" fmla="*/ 287971 w 314149"/>
                <a:gd name="connsiteY15" fmla="*/ 157075 h 314149"/>
                <a:gd name="connsiteX16" fmla="*/ 157075 w 314149"/>
                <a:gd name="connsiteY16" fmla="*/ 287971 h 314149"/>
                <a:gd name="connsiteX17" fmla="*/ 26179 w 314149"/>
                <a:gd name="connsiteY17" fmla="*/ 157075 h 314149"/>
                <a:gd name="connsiteX18" fmla="*/ 157075 w 314149"/>
                <a:gd name="connsiteY18" fmla="*/ 26179 h 314149"/>
                <a:gd name="connsiteX19" fmla="*/ 270431 w 314149"/>
                <a:gd name="connsiteY19" fmla="*/ 91627 h 314149"/>
                <a:gd name="connsiteX20" fmla="*/ 235612 w 314149"/>
                <a:gd name="connsiteY20" fmla="*/ 91627 h 314149"/>
                <a:gd name="connsiteX21" fmla="*/ 235612 w 314149"/>
                <a:gd name="connsiteY21" fmla="*/ 117806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4149" h="314149">
                  <a:moveTo>
                    <a:pt x="235612" y="117806"/>
                  </a:moveTo>
                  <a:lnTo>
                    <a:pt x="314150" y="117806"/>
                  </a:lnTo>
                  <a:lnTo>
                    <a:pt x="314150" y="39269"/>
                  </a:lnTo>
                  <a:lnTo>
                    <a:pt x="287971" y="39269"/>
                  </a:lnTo>
                  <a:lnTo>
                    <a:pt x="287971" y="70167"/>
                  </a:lnTo>
                  <a:cubicBezTo>
                    <a:pt x="282211" y="61567"/>
                    <a:pt x="275601" y="53477"/>
                    <a:pt x="268140" y="46003"/>
                  </a:cubicBezTo>
                  <a:cubicBezTo>
                    <a:pt x="238492" y="16336"/>
                    <a:pt x="199027" y="0"/>
                    <a:pt x="157075" y="0"/>
                  </a:cubicBezTo>
                  <a:cubicBezTo>
                    <a:pt x="115123" y="0"/>
                    <a:pt x="75657" y="16336"/>
                    <a:pt x="46010" y="46003"/>
                  </a:cubicBezTo>
                  <a:cubicBezTo>
                    <a:pt x="16362" y="75671"/>
                    <a:pt x="0" y="115116"/>
                    <a:pt x="0" y="157075"/>
                  </a:cubicBezTo>
                  <a:cubicBezTo>
                    <a:pt x="0" y="199033"/>
                    <a:pt x="16362" y="238479"/>
                    <a:pt x="46010" y="268146"/>
                  </a:cubicBezTo>
                  <a:cubicBezTo>
                    <a:pt x="75657" y="297814"/>
                    <a:pt x="115123" y="314150"/>
                    <a:pt x="157075" y="314150"/>
                  </a:cubicBezTo>
                  <a:cubicBezTo>
                    <a:pt x="199027" y="314150"/>
                    <a:pt x="238492" y="297814"/>
                    <a:pt x="268140" y="268146"/>
                  </a:cubicBezTo>
                  <a:cubicBezTo>
                    <a:pt x="297788" y="238479"/>
                    <a:pt x="314150" y="199033"/>
                    <a:pt x="314150" y="157075"/>
                  </a:cubicBezTo>
                  <a:cubicBezTo>
                    <a:pt x="314150" y="152683"/>
                    <a:pt x="313954" y="148318"/>
                    <a:pt x="313626" y="143985"/>
                  </a:cubicBezTo>
                  <a:lnTo>
                    <a:pt x="287316" y="143985"/>
                  </a:lnTo>
                  <a:cubicBezTo>
                    <a:pt x="287774" y="148292"/>
                    <a:pt x="287971" y="152657"/>
                    <a:pt x="287971" y="157075"/>
                  </a:cubicBezTo>
                  <a:cubicBezTo>
                    <a:pt x="287971" y="229251"/>
                    <a:pt x="229264" y="287971"/>
                    <a:pt x="157075" y="287971"/>
                  </a:cubicBezTo>
                  <a:cubicBezTo>
                    <a:pt x="84886" y="287971"/>
                    <a:pt x="26179" y="229251"/>
                    <a:pt x="26179" y="157075"/>
                  </a:cubicBezTo>
                  <a:cubicBezTo>
                    <a:pt x="26179" y="84899"/>
                    <a:pt x="84886" y="26179"/>
                    <a:pt x="157075" y="26179"/>
                  </a:cubicBezTo>
                  <a:cubicBezTo>
                    <a:pt x="205441" y="26179"/>
                    <a:pt x="247720" y="52535"/>
                    <a:pt x="270431" y="91627"/>
                  </a:cubicBezTo>
                  <a:lnTo>
                    <a:pt x="235612" y="91627"/>
                  </a:lnTo>
                  <a:lnTo>
                    <a:pt x="235612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464" name="Dowolny kształt: kształt 1463"/>
          <p:cNvSpPr/>
          <p:nvPr userDrawn="1"/>
        </p:nvSpPr>
        <p:spPr>
          <a:xfrm>
            <a:off x="18257705" y="7785267"/>
            <a:ext cx="616302" cy="462227"/>
          </a:xfrm>
          <a:custGeom>
            <a:avLst/>
            <a:gdLst>
              <a:gd name="connsiteX0" fmla="*/ 196893 w 314149"/>
              <a:gd name="connsiteY0" fmla="*/ 0 h 235612"/>
              <a:gd name="connsiteX1" fmla="*/ 177730 w 314149"/>
              <a:gd name="connsiteY1" fmla="*/ 1584 h 235612"/>
              <a:gd name="connsiteX2" fmla="*/ 158567 w 314149"/>
              <a:gd name="connsiteY2" fmla="*/ 0 h 235612"/>
              <a:gd name="connsiteX3" fmla="*/ 138232 w 314149"/>
              <a:gd name="connsiteY3" fmla="*/ 1780 h 235612"/>
              <a:gd name="connsiteX4" fmla="*/ 117806 w 314149"/>
              <a:gd name="connsiteY4" fmla="*/ 0 h 235612"/>
              <a:gd name="connsiteX5" fmla="*/ 0 w 314149"/>
              <a:gd name="connsiteY5" fmla="*/ 117806 h 235612"/>
              <a:gd name="connsiteX6" fmla="*/ 117806 w 314149"/>
              <a:gd name="connsiteY6" fmla="*/ 235612 h 235612"/>
              <a:gd name="connsiteX7" fmla="*/ 138232 w 314149"/>
              <a:gd name="connsiteY7" fmla="*/ 233832 h 235612"/>
              <a:gd name="connsiteX8" fmla="*/ 158567 w 314149"/>
              <a:gd name="connsiteY8" fmla="*/ 235612 h 235612"/>
              <a:gd name="connsiteX9" fmla="*/ 177730 w 314149"/>
              <a:gd name="connsiteY9" fmla="*/ 234028 h 235612"/>
              <a:gd name="connsiteX10" fmla="*/ 196893 w 314149"/>
              <a:gd name="connsiteY10" fmla="*/ 235612 h 235612"/>
              <a:gd name="connsiteX11" fmla="*/ 314150 w 314149"/>
              <a:gd name="connsiteY11" fmla="*/ 117806 h 235612"/>
              <a:gd name="connsiteX12" fmla="*/ 196893 w 314149"/>
              <a:gd name="connsiteY12" fmla="*/ 0 h 235612"/>
              <a:gd name="connsiteX13" fmla="*/ 249644 w 314149"/>
              <a:gd name="connsiteY13" fmla="*/ 117806 h 235612"/>
              <a:gd name="connsiteX14" fmla="*/ 205650 w 314149"/>
              <a:gd name="connsiteY14" fmla="*/ 196200 h 235612"/>
              <a:gd name="connsiteX15" fmla="*/ 235612 w 314149"/>
              <a:gd name="connsiteY15" fmla="*/ 117806 h 235612"/>
              <a:gd name="connsiteX16" fmla="*/ 205650 w 314149"/>
              <a:gd name="connsiteY16" fmla="*/ 39413 h 235612"/>
              <a:gd name="connsiteX17" fmla="*/ 249644 w 314149"/>
              <a:gd name="connsiteY17" fmla="*/ 117806 h 235612"/>
              <a:gd name="connsiteX18" fmla="*/ 86974 w 314149"/>
              <a:gd name="connsiteY18" fmla="*/ 204066 h 235612"/>
              <a:gd name="connsiteX19" fmla="*/ 72569 w 314149"/>
              <a:gd name="connsiteY19" fmla="*/ 197430 h 235612"/>
              <a:gd name="connsiteX20" fmla="*/ 26303 w 314149"/>
              <a:gd name="connsiteY20" fmla="*/ 117806 h 235612"/>
              <a:gd name="connsiteX21" fmla="*/ 72569 w 314149"/>
              <a:gd name="connsiteY21" fmla="*/ 38182 h 235612"/>
              <a:gd name="connsiteX22" fmla="*/ 117806 w 314149"/>
              <a:gd name="connsiteY22" fmla="*/ 26179 h 235612"/>
              <a:gd name="connsiteX23" fmla="*/ 138560 w 314149"/>
              <a:gd name="connsiteY23" fmla="*/ 28555 h 235612"/>
              <a:gd name="connsiteX24" fmla="*/ 157814 w 314149"/>
              <a:gd name="connsiteY24" fmla="*/ 35407 h 235612"/>
              <a:gd name="connsiteX25" fmla="*/ 209315 w 314149"/>
              <a:gd name="connsiteY25" fmla="*/ 117800 h 235612"/>
              <a:gd name="connsiteX26" fmla="*/ 208897 w 314149"/>
              <a:gd name="connsiteY26" fmla="*/ 126478 h 235612"/>
              <a:gd name="connsiteX27" fmla="*/ 86980 w 314149"/>
              <a:gd name="connsiteY27" fmla="*/ 204060 h 235612"/>
              <a:gd name="connsiteX28" fmla="*/ 248604 w 314149"/>
              <a:gd name="connsiteY28" fmla="*/ 193189 h 235612"/>
              <a:gd name="connsiteX29" fmla="*/ 275830 w 314149"/>
              <a:gd name="connsiteY29" fmla="*/ 117806 h 235612"/>
              <a:gd name="connsiteX30" fmla="*/ 248604 w 314149"/>
              <a:gd name="connsiteY30" fmla="*/ 42424 h 235612"/>
              <a:gd name="connsiteX31" fmla="*/ 287977 w 314149"/>
              <a:gd name="connsiteY31" fmla="*/ 117806 h 235612"/>
              <a:gd name="connsiteX32" fmla="*/ 248604 w 314149"/>
              <a:gd name="connsiteY32" fmla="*/ 193189 h 23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4149" h="235612">
                <a:moveTo>
                  <a:pt x="196893" y="0"/>
                </a:moveTo>
                <a:cubicBezTo>
                  <a:pt x="190368" y="0"/>
                  <a:pt x="183967" y="550"/>
                  <a:pt x="177730" y="1584"/>
                </a:cubicBezTo>
                <a:cubicBezTo>
                  <a:pt x="171493" y="550"/>
                  <a:pt x="165092" y="0"/>
                  <a:pt x="158567" y="0"/>
                </a:cubicBezTo>
                <a:cubicBezTo>
                  <a:pt x="151636" y="0"/>
                  <a:pt x="144843" y="608"/>
                  <a:pt x="138232" y="1780"/>
                </a:cubicBezTo>
                <a:cubicBezTo>
                  <a:pt x="131596" y="615"/>
                  <a:pt x="124770" y="0"/>
                  <a:pt x="117806" y="0"/>
                </a:cubicBezTo>
                <a:cubicBezTo>
                  <a:pt x="52849" y="0"/>
                  <a:pt x="0" y="52849"/>
                  <a:pt x="0" y="117806"/>
                </a:cubicBezTo>
                <a:cubicBezTo>
                  <a:pt x="0" y="182763"/>
                  <a:pt x="52849" y="235612"/>
                  <a:pt x="117806" y="235612"/>
                </a:cubicBezTo>
                <a:cubicBezTo>
                  <a:pt x="124770" y="235612"/>
                  <a:pt x="131596" y="235004"/>
                  <a:pt x="138232" y="233832"/>
                </a:cubicBezTo>
                <a:cubicBezTo>
                  <a:pt x="144836" y="234997"/>
                  <a:pt x="151630" y="235612"/>
                  <a:pt x="158567" y="235612"/>
                </a:cubicBezTo>
                <a:cubicBezTo>
                  <a:pt x="165092" y="235612"/>
                  <a:pt x="171493" y="235063"/>
                  <a:pt x="177730" y="234028"/>
                </a:cubicBezTo>
                <a:cubicBezTo>
                  <a:pt x="183967" y="235063"/>
                  <a:pt x="190368" y="235612"/>
                  <a:pt x="196893" y="235612"/>
                </a:cubicBezTo>
                <a:cubicBezTo>
                  <a:pt x="261549" y="235612"/>
                  <a:pt x="314150" y="182763"/>
                  <a:pt x="314150" y="117806"/>
                </a:cubicBezTo>
                <a:cubicBezTo>
                  <a:pt x="314150" y="52849"/>
                  <a:pt x="261549" y="0"/>
                  <a:pt x="196893" y="0"/>
                </a:cubicBezTo>
                <a:close/>
                <a:moveTo>
                  <a:pt x="249644" y="117806"/>
                </a:moveTo>
                <a:cubicBezTo>
                  <a:pt x="249644" y="151008"/>
                  <a:pt x="232000" y="180125"/>
                  <a:pt x="205650" y="196200"/>
                </a:cubicBezTo>
                <a:cubicBezTo>
                  <a:pt x="224270" y="175361"/>
                  <a:pt x="235612" y="147886"/>
                  <a:pt x="235612" y="117806"/>
                </a:cubicBezTo>
                <a:cubicBezTo>
                  <a:pt x="235612" y="87726"/>
                  <a:pt x="224270" y="60251"/>
                  <a:pt x="205650" y="39413"/>
                </a:cubicBezTo>
                <a:cubicBezTo>
                  <a:pt x="232000" y="55487"/>
                  <a:pt x="249644" y="84611"/>
                  <a:pt x="249644" y="117806"/>
                </a:cubicBezTo>
                <a:close/>
                <a:moveTo>
                  <a:pt x="86974" y="204066"/>
                </a:moveTo>
                <a:cubicBezTo>
                  <a:pt x="81960" y="202260"/>
                  <a:pt x="77137" y="200042"/>
                  <a:pt x="72569" y="197430"/>
                </a:cubicBezTo>
                <a:cubicBezTo>
                  <a:pt x="44956" y="181638"/>
                  <a:pt x="26303" y="151865"/>
                  <a:pt x="26303" y="117806"/>
                </a:cubicBezTo>
                <a:cubicBezTo>
                  <a:pt x="26303" y="83747"/>
                  <a:pt x="44956" y="53975"/>
                  <a:pt x="72569" y="38182"/>
                </a:cubicBezTo>
                <a:cubicBezTo>
                  <a:pt x="85920" y="30544"/>
                  <a:pt x="101366" y="26179"/>
                  <a:pt x="117806" y="26179"/>
                </a:cubicBezTo>
                <a:cubicBezTo>
                  <a:pt x="124940" y="26179"/>
                  <a:pt x="131891" y="27004"/>
                  <a:pt x="138560" y="28555"/>
                </a:cubicBezTo>
                <a:cubicBezTo>
                  <a:pt x="145294" y="30126"/>
                  <a:pt x="151741" y="32443"/>
                  <a:pt x="157814" y="35407"/>
                </a:cubicBezTo>
                <a:cubicBezTo>
                  <a:pt x="188280" y="50296"/>
                  <a:pt x="209315" y="81633"/>
                  <a:pt x="209315" y="117800"/>
                </a:cubicBezTo>
                <a:cubicBezTo>
                  <a:pt x="209315" y="120725"/>
                  <a:pt x="209165" y="123618"/>
                  <a:pt x="208897" y="126478"/>
                </a:cubicBezTo>
                <a:lnTo>
                  <a:pt x="86980" y="204060"/>
                </a:lnTo>
                <a:close/>
                <a:moveTo>
                  <a:pt x="248604" y="193189"/>
                </a:moveTo>
                <a:cubicBezTo>
                  <a:pt x="265587" y="172743"/>
                  <a:pt x="275830" y="146452"/>
                  <a:pt x="275830" y="117806"/>
                </a:cubicBezTo>
                <a:cubicBezTo>
                  <a:pt x="275830" y="89160"/>
                  <a:pt x="265594" y="62863"/>
                  <a:pt x="248604" y="42424"/>
                </a:cubicBezTo>
                <a:cubicBezTo>
                  <a:pt x="272374" y="58975"/>
                  <a:pt x="287977" y="86587"/>
                  <a:pt x="287977" y="117806"/>
                </a:cubicBezTo>
                <a:cubicBezTo>
                  <a:pt x="287977" y="149025"/>
                  <a:pt x="272374" y="176644"/>
                  <a:pt x="248604" y="19318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465" name="Grupa 1464"/>
          <p:cNvGrpSpPr/>
          <p:nvPr userDrawn="1"/>
        </p:nvGrpSpPr>
        <p:grpSpPr>
          <a:xfrm>
            <a:off x="17590043" y="7785267"/>
            <a:ext cx="616302" cy="462227"/>
            <a:chOff x="3096145" y="6060471"/>
            <a:chExt cx="314149" cy="235612"/>
          </a:xfrm>
        </p:grpSpPr>
        <p:sp>
          <p:nvSpPr>
            <p:cNvPr id="1466" name="Dowolny kształt: kształt 1465"/>
            <p:cNvSpPr/>
            <p:nvPr/>
          </p:nvSpPr>
          <p:spPr>
            <a:xfrm>
              <a:off x="3187772" y="6112823"/>
              <a:ext cx="52364" cy="104716"/>
            </a:xfrm>
            <a:custGeom>
              <a:avLst/>
              <a:gdLst>
                <a:gd name="connsiteX0" fmla="*/ 17455 w 52364"/>
                <a:gd name="connsiteY0" fmla="*/ 34910 h 104716"/>
                <a:gd name="connsiteX1" fmla="*/ 0 w 52364"/>
                <a:gd name="connsiteY1" fmla="*/ 34910 h 104716"/>
                <a:gd name="connsiteX2" fmla="*/ 0 w 52364"/>
                <a:gd name="connsiteY2" fmla="*/ 17455 h 104716"/>
                <a:gd name="connsiteX3" fmla="*/ 17455 w 52364"/>
                <a:gd name="connsiteY3" fmla="*/ 17455 h 104716"/>
                <a:gd name="connsiteX4" fmla="*/ 17455 w 52364"/>
                <a:gd name="connsiteY4" fmla="*/ 0 h 104716"/>
                <a:gd name="connsiteX5" fmla="*/ 34910 w 52364"/>
                <a:gd name="connsiteY5" fmla="*/ 0 h 104716"/>
                <a:gd name="connsiteX6" fmla="*/ 34910 w 52364"/>
                <a:gd name="connsiteY6" fmla="*/ 87262 h 104716"/>
                <a:gd name="connsiteX7" fmla="*/ 52365 w 52364"/>
                <a:gd name="connsiteY7" fmla="*/ 87262 h 104716"/>
                <a:gd name="connsiteX8" fmla="*/ 52365 w 52364"/>
                <a:gd name="connsiteY8" fmla="*/ 104717 h 104716"/>
                <a:gd name="connsiteX9" fmla="*/ 7 w 52364"/>
                <a:gd name="connsiteY9" fmla="*/ 104717 h 104716"/>
                <a:gd name="connsiteX10" fmla="*/ 7 w 52364"/>
                <a:gd name="connsiteY10" fmla="*/ 87262 h 104716"/>
                <a:gd name="connsiteX11" fmla="*/ 17462 w 52364"/>
                <a:gd name="connsiteY11" fmla="*/ 87262 h 104716"/>
                <a:gd name="connsiteX12" fmla="*/ 17462 w 52364"/>
                <a:gd name="connsiteY12" fmla="*/ 34903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64" h="104716">
                  <a:moveTo>
                    <a:pt x="17455" y="34910"/>
                  </a:moveTo>
                  <a:lnTo>
                    <a:pt x="0" y="34910"/>
                  </a:lnTo>
                  <a:lnTo>
                    <a:pt x="0" y="17455"/>
                  </a:lnTo>
                  <a:lnTo>
                    <a:pt x="17455" y="17455"/>
                  </a:lnTo>
                  <a:lnTo>
                    <a:pt x="17455" y="0"/>
                  </a:lnTo>
                  <a:lnTo>
                    <a:pt x="34910" y="0"/>
                  </a:lnTo>
                  <a:lnTo>
                    <a:pt x="34910" y="87262"/>
                  </a:lnTo>
                  <a:lnTo>
                    <a:pt x="52365" y="87262"/>
                  </a:lnTo>
                  <a:lnTo>
                    <a:pt x="52365" y="104717"/>
                  </a:lnTo>
                  <a:lnTo>
                    <a:pt x="7" y="104717"/>
                  </a:lnTo>
                  <a:lnTo>
                    <a:pt x="7" y="87262"/>
                  </a:lnTo>
                  <a:lnTo>
                    <a:pt x="17462" y="87262"/>
                  </a:lnTo>
                  <a:lnTo>
                    <a:pt x="17462" y="3490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67" name="Dowolny kształt: kształt 1466"/>
            <p:cNvSpPr/>
            <p:nvPr/>
          </p:nvSpPr>
          <p:spPr>
            <a:xfrm>
              <a:off x="3096145" y="6060471"/>
              <a:ext cx="314149" cy="235612"/>
            </a:xfrm>
            <a:custGeom>
              <a:avLst/>
              <a:gdLst>
                <a:gd name="connsiteX0" fmla="*/ 196893 w 314149"/>
                <a:gd name="connsiteY0" fmla="*/ 0 h 235612"/>
                <a:gd name="connsiteX1" fmla="*/ 177730 w 314149"/>
                <a:gd name="connsiteY1" fmla="*/ 1584 h 235612"/>
                <a:gd name="connsiteX2" fmla="*/ 158567 w 314149"/>
                <a:gd name="connsiteY2" fmla="*/ 0 h 235612"/>
                <a:gd name="connsiteX3" fmla="*/ 138232 w 314149"/>
                <a:gd name="connsiteY3" fmla="*/ 1780 h 235612"/>
                <a:gd name="connsiteX4" fmla="*/ 117806 w 314149"/>
                <a:gd name="connsiteY4" fmla="*/ 0 h 235612"/>
                <a:gd name="connsiteX5" fmla="*/ 0 w 314149"/>
                <a:gd name="connsiteY5" fmla="*/ 117806 h 235612"/>
                <a:gd name="connsiteX6" fmla="*/ 117806 w 314149"/>
                <a:gd name="connsiteY6" fmla="*/ 235612 h 235612"/>
                <a:gd name="connsiteX7" fmla="*/ 138232 w 314149"/>
                <a:gd name="connsiteY7" fmla="*/ 233832 h 235612"/>
                <a:gd name="connsiteX8" fmla="*/ 158567 w 314149"/>
                <a:gd name="connsiteY8" fmla="*/ 235612 h 235612"/>
                <a:gd name="connsiteX9" fmla="*/ 177730 w 314149"/>
                <a:gd name="connsiteY9" fmla="*/ 234028 h 235612"/>
                <a:gd name="connsiteX10" fmla="*/ 196893 w 314149"/>
                <a:gd name="connsiteY10" fmla="*/ 235612 h 235612"/>
                <a:gd name="connsiteX11" fmla="*/ 314150 w 314149"/>
                <a:gd name="connsiteY11" fmla="*/ 117806 h 235612"/>
                <a:gd name="connsiteX12" fmla="*/ 196893 w 314149"/>
                <a:gd name="connsiteY12" fmla="*/ 0 h 235612"/>
                <a:gd name="connsiteX13" fmla="*/ 249644 w 314149"/>
                <a:gd name="connsiteY13" fmla="*/ 117806 h 235612"/>
                <a:gd name="connsiteX14" fmla="*/ 205650 w 314149"/>
                <a:gd name="connsiteY14" fmla="*/ 196200 h 235612"/>
                <a:gd name="connsiteX15" fmla="*/ 235612 w 314149"/>
                <a:gd name="connsiteY15" fmla="*/ 117806 h 235612"/>
                <a:gd name="connsiteX16" fmla="*/ 205650 w 314149"/>
                <a:gd name="connsiteY16" fmla="*/ 39413 h 235612"/>
                <a:gd name="connsiteX17" fmla="*/ 249644 w 314149"/>
                <a:gd name="connsiteY17" fmla="*/ 117806 h 235612"/>
                <a:gd name="connsiteX18" fmla="*/ 86974 w 314149"/>
                <a:gd name="connsiteY18" fmla="*/ 204066 h 235612"/>
                <a:gd name="connsiteX19" fmla="*/ 72569 w 314149"/>
                <a:gd name="connsiteY19" fmla="*/ 197430 h 235612"/>
                <a:gd name="connsiteX20" fmla="*/ 26303 w 314149"/>
                <a:gd name="connsiteY20" fmla="*/ 117806 h 235612"/>
                <a:gd name="connsiteX21" fmla="*/ 72569 w 314149"/>
                <a:gd name="connsiteY21" fmla="*/ 38182 h 235612"/>
                <a:gd name="connsiteX22" fmla="*/ 117806 w 314149"/>
                <a:gd name="connsiteY22" fmla="*/ 26179 h 235612"/>
                <a:gd name="connsiteX23" fmla="*/ 138560 w 314149"/>
                <a:gd name="connsiteY23" fmla="*/ 28555 h 235612"/>
                <a:gd name="connsiteX24" fmla="*/ 157814 w 314149"/>
                <a:gd name="connsiteY24" fmla="*/ 35407 h 235612"/>
                <a:gd name="connsiteX25" fmla="*/ 209315 w 314149"/>
                <a:gd name="connsiteY25" fmla="*/ 117800 h 235612"/>
                <a:gd name="connsiteX26" fmla="*/ 208897 w 314149"/>
                <a:gd name="connsiteY26" fmla="*/ 126478 h 235612"/>
                <a:gd name="connsiteX27" fmla="*/ 86980 w 314149"/>
                <a:gd name="connsiteY27" fmla="*/ 204060 h 235612"/>
                <a:gd name="connsiteX28" fmla="*/ 248604 w 314149"/>
                <a:gd name="connsiteY28" fmla="*/ 193189 h 235612"/>
                <a:gd name="connsiteX29" fmla="*/ 275830 w 314149"/>
                <a:gd name="connsiteY29" fmla="*/ 117806 h 235612"/>
                <a:gd name="connsiteX30" fmla="*/ 248604 w 314149"/>
                <a:gd name="connsiteY30" fmla="*/ 42424 h 235612"/>
                <a:gd name="connsiteX31" fmla="*/ 287977 w 314149"/>
                <a:gd name="connsiteY31" fmla="*/ 117806 h 235612"/>
                <a:gd name="connsiteX32" fmla="*/ 248604 w 314149"/>
                <a:gd name="connsiteY32" fmla="*/ 193189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4149" h="235612">
                  <a:moveTo>
                    <a:pt x="196893" y="0"/>
                  </a:moveTo>
                  <a:cubicBezTo>
                    <a:pt x="190368" y="0"/>
                    <a:pt x="183967" y="550"/>
                    <a:pt x="177730" y="1584"/>
                  </a:cubicBezTo>
                  <a:cubicBezTo>
                    <a:pt x="171493" y="550"/>
                    <a:pt x="165092" y="0"/>
                    <a:pt x="158567" y="0"/>
                  </a:cubicBezTo>
                  <a:cubicBezTo>
                    <a:pt x="151636" y="0"/>
                    <a:pt x="144843" y="608"/>
                    <a:pt x="138232" y="1780"/>
                  </a:cubicBezTo>
                  <a:cubicBezTo>
                    <a:pt x="131596" y="615"/>
                    <a:pt x="124770" y="0"/>
                    <a:pt x="117806" y="0"/>
                  </a:cubicBezTo>
                  <a:cubicBezTo>
                    <a:pt x="52849" y="0"/>
                    <a:pt x="0" y="52849"/>
                    <a:pt x="0" y="117806"/>
                  </a:cubicBezTo>
                  <a:cubicBezTo>
                    <a:pt x="0" y="182763"/>
                    <a:pt x="52849" y="235612"/>
                    <a:pt x="117806" y="235612"/>
                  </a:cubicBezTo>
                  <a:cubicBezTo>
                    <a:pt x="124770" y="235612"/>
                    <a:pt x="131596" y="235004"/>
                    <a:pt x="138232" y="233832"/>
                  </a:cubicBezTo>
                  <a:cubicBezTo>
                    <a:pt x="144836" y="234997"/>
                    <a:pt x="151630" y="235612"/>
                    <a:pt x="158567" y="235612"/>
                  </a:cubicBezTo>
                  <a:cubicBezTo>
                    <a:pt x="165092" y="235612"/>
                    <a:pt x="171493" y="235063"/>
                    <a:pt x="177730" y="234028"/>
                  </a:cubicBezTo>
                  <a:cubicBezTo>
                    <a:pt x="183967" y="235063"/>
                    <a:pt x="190368" y="235612"/>
                    <a:pt x="196893" y="235612"/>
                  </a:cubicBezTo>
                  <a:cubicBezTo>
                    <a:pt x="261549" y="235612"/>
                    <a:pt x="314150" y="182763"/>
                    <a:pt x="314150" y="117806"/>
                  </a:cubicBezTo>
                  <a:cubicBezTo>
                    <a:pt x="314150" y="52849"/>
                    <a:pt x="261549" y="0"/>
                    <a:pt x="196893" y="0"/>
                  </a:cubicBezTo>
                  <a:close/>
                  <a:moveTo>
                    <a:pt x="249644" y="117806"/>
                  </a:moveTo>
                  <a:cubicBezTo>
                    <a:pt x="249644" y="151008"/>
                    <a:pt x="232000" y="180125"/>
                    <a:pt x="205650" y="196200"/>
                  </a:cubicBezTo>
                  <a:cubicBezTo>
                    <a:pt x="224270" y="175361"/>
                    <a:pt x="235612" y="147886"/>
                    <a:pt x="235612" y="117806"/>
                  </a:cubicBezTo>
                  <a:cubicBezTo>
                    <a:pt x="235612" y="87726"/>
                    <a:pt x="224270" y="60251"/>
                    <a:pt x="205650" y="39413"/>
                  </a:cubicBezTo>
                  <a:cubicBezTo>
                    <a:pt x="232000" y="55487"/>
                    <a:pt x="249644" y="84611"/>
                    <a:pt x="249644" y="117806"/>
                  </a:cubicBezTo>
                  <a:close/>
                  <a:moveTo>
                    <a:pt x="86974" y="204066"/>
                  </a:moveTo>
                  <a:cubicBezTo>
                    <a:pt x="81960" y="202260"/>
                    <a:pt x="77137" y="200042"/>
                    <a:pt x="72569" y="197430"/>
                  </a:cubicBezTo>
                  <a:cubicBezTo>
                    <a:pt x="44956" y="181638"/>
                    <a:pt x="26303" y="151865"/>
                    <a:pt x="26303" y="117806"/>
                  </a:cubicBezTo>
                  <a:cubicBezTo>
                    <a:pt x="26303" y="83747"/>
                    <a:pt x="44956" y="53975"/>
                    <a:pt x="72569" y="38182"/>
                  </a:cubicBezTo>
                  <a:cubicBezTo>
                    <a:pt x="85920" y="30544"/>
                    <a:pt x="101366" y="26179"/>
                    <a:pt x="117806" y="26179"/>
                  </a:cubicBezTo>
                  <a:cubicBezTo>
                    <a:pt x="124940" y="26179"/>
                    <a:pt x="131891" y="27004"/>
                    <a:pt x="138560" y="28555"/>
                  </a:cubicBezTo>
                  <a:cubicBezTo>
                    <a:pt x="145294" y="30126"/>
                    <a:pt x="151741" y="32443"/>
                    <a:pt x="157814" y="35407"/>
                  </a:cubicBezTo>
                  <a:cubicBezTo>
                    <a:pt x="188280" y="50296"/>
                    <a:pt x="209315" y="81633"/>
                    <a:pt x="209315" y="117800"/>
                  </a:cubicBezTo>
                  <a:cubicBezTo>
                    <a:pt x="209315" y="120725"/>
                    <a:pt x="209165" y="123618"/>
                    <a:pt x="208897" y="126478"/>
                  </a:cubicBezTo>
                  <a:lnTo>
                    <a:pt x="86980" y="204060"/>
                  </a:lnTo>
                  <a:close/>
                  <a:moveTo>
                    <a:pt x="248604" y="193189"/>
                  </a:moveTo>
                  <a:cubicBezTo>
                    <a:pt x="265587" y="172743"/>
                    <a:pt x="275830" y="146452"/>
                    <a:pt x="275830" y="117806"/>
                  </a:cubicBezTo>
                  <a:cubicBezTo>
                    <a:pt x="275830" y="89160"/>
                    <a:pt x="265594" y="62863"/>
                    <a:pt x="248604" y="42424"/>
                  </a:cubicBezTo>
                  <a:cubicBezTo>
                    <a:pt x="272374" y="58975"/>
                    <a:pt x="287977" y="86587"/>
                    <a:pt x="287977" y="117806"/>
                  </a:cubicBezTo>
                  <a:cubicBezTo>
                    <a:pt x="287977" y="149025"/>
                    <a:pt x="272374" y="176644"/>
                    <a:pt x="248604" y="19318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11581680" y="1257300"/>
            <a:ext cx="3382095" cy="235552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1578640" y="3943680"/>
            <a:ext cx="3382095" cy="341438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7791449" y="1257300"/>
            <a:ext cx="3382095" cy="613304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50" y="0"/>
            <a:ext cx="5053207" cy="2313426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7" hasCustomPrompt="1"/>
          </p:nvPr>
        </p:nvSpPr>
        <p:spPr>
          <a:xfrm>
            <a:off x="1263650" y="2727325"/>
            <a:ext cx="5053013" cy="4840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4" name="Symbol zastępczy tekstu 7"/>
          <p:cNvSpPr>
            <a:spLocks noGrp="1"/>
          </p:cNvSpPr>
          <p:nvPr>
            <p:ph type="body" sz="quarter" idx="14" hasCustomPrompt="1"/>
          </p:nvPr>
        </p:nvSpPr>
        <p:spPr>
          <a:xfrm>
            <a:off x="1055221" y="2727325"/>
            <a:ext cx="2945744" cy="3795714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  <a:lvl2pPr marL="262255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tekstu 7"/>
          <p:cNvSpPr>
            <a:spLocks noGrp="1"/>
          </p:cNvSpPr>
          <p:nvPr>
            <p:ph type="body" sz="quarter" idx="15" hasCustomPrompt="1"/>
          </p:nvPr>
        </p:nvSpPr>
        <p:spPr>
          <a:xfrm>
            <a:off x="4431370" y="2727325"/>
            <a:ext cx="2945744" cy="3795714"/>
          </a:xfrm>
          <a:prstGeom prst="rect">
            <a:avLst/>
          </a:prstGeom>
          <a:solidFill>
            <a:schemeClr val="accent6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2255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tekstu 7"/>
          <p:cNvSpPr>
            <a:spLocks noGrp="1"/>
          </p:cNvSpPr>
          <p:nvPr>
            <p:ph type="body" sz="quarter" idx="16" hasCustomPrompt="1"/>
          </p:nvPr>
        </p:nvSpPr>
        <p:spPr>
          <a:xfrm>
            <a:off x="11183667" y="2727325"/>
            <a:ext cx="2945744" cy="3795714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tekstu 7"/>
          <p:cNvSpPr>
            <a:spLocks noGrp="1"/>
          </p:cNvSpPr>
          <p:nvPr>
            <p:ph type="body" sz="quarter" idx="18" hasCustomPrompt="1"/>
          </p:nvPr>
        </p:nvSpPr>
        <p:spPr>
          <a:xfrm>
            <a:off x="7807519" y="2727325"/>
            <a:ext cx="2945744" cy="3795714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9"/>
          </p:nvPr>
        </p:nvSpPr>
        <p:spPr>
          <a:xfrm>
            <a:off x="1931998" y="3098572"/>
            <a:ext cx="1196975" cy="1109892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/>
          </a:p>
        </p:txBody>
      </p:sp>
      <p:sp>
        <p:nvSpPr>
          <p:cNvPr id="10" name="Symbol zastępczy obrazu 8"/>
          <p:cNvSpPr>
            <a:spLocks noGrp="1"/>
          </p:cNvSpPr>
          <p:nvPr>
            <p:ph type="pic" sz="quarter" idx="20"/>
          </p:nvPr>
        </p:nvSpPr>
        <p:spPr>
          <a:xfrm>
            <a:off x="5305754" y="3098572"/>
            <a:ext cx="1196975" cy="1109892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3" name="Symbol zastępczy obrazu 8"/>
          <p:cNvSpPr>
            <a:spLocks noGrp="1"/>
          </p:cNvSpPr>
          <p:nvPr>
            <p:ph type="pic" sz="quarter" idx="21"/>
          </p:nvPr>
        </p:nvSpPr>
        <p:spPr>
          <a:xfrm>
            <a:off x="8681903" y="3098572"/>
            <a:ext cx="1196975" cy="1109892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4" name="Symbol zastępczy obrazu 8"/>
          <p:cNvSpPr>
            <a:spLocks noGrp="1"/>
          </p:cNvSpPr>
          <p:nvPr>
            <p:ph type="pic" sz="quarter" idx="22"/>
          </p:nvPr>
        </p:nvSpPr>
        <p:spPr>
          <a:xfrm>
            <a:off x="12042765" y="3098572"/>
            <a:ext cx="1196975" cy="1109892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5" name="Symbol zastępczy tekstu 16"/>
          <p:cNvSpPr>
            <a:spLocks noGrp="1"/>
          </p:cNvSpPr>
          <p:nvPr>
            <p:ph type="body" sz="quarter" idx="23" hasCustomPrompt="1"/>
          </p:nvPr>
        </p:nvSpPr>
        <p:spPr>
          <a:xfrm>
            <a:off x="1290638" y="6894286"/>
            <a:ext cx="12630150" cy="6622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2">
                    <a:lumMod val="75000"/>
                  </a:schemeClr>
                </a:solidFill>
              </a:defRPr>
            </a:lvl1pPr>
            <a:lvl2pPr marL="262255" indent="0">
              <a:buNone/>
              <a:defRPr sz="11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1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4" name="Symbol zastępczy tekstu 7"/>
          <p:cNvSpPr>
            <a:spLocks noGrp="1"/>
          </p:cNvSpPr>
          <p:nvPr>
            <p:ph type="body" sz="quarter" idx="14" hasCustomPrompt="1"/>
          </p:nvPr>
        </p:nvSpPr>
        <p:spPr>
          <a:xfrm>
            <a:off x="1055221" y="272732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2255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obrazu 8"/>
          <p:cNvSpPr>
            <a:spLocks noGrp="1"/>
          </p:cNvSpPr>
          <p:nvPr>
            <p:ph type="pic" sz="quarter" idx="19"/>
          </p:nvPr>
        </p:nvSpPr>
        <p:spPr>
          <a:xfrm>
            <a:off x="1263649" y="314010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6" name="Symbol zastępczy tekstu 7"/>
          <p:cNvSpPr>
            <a:spLocks noGrp="1"/>
          </p:cNvSpPr>
          <p:nvPr>
            <p:ph type="body" sz="quarter" idx="20" hasCustomPrompt="1"/>
          </p:nvPr>
        </p:nvSpPr>
        <p:spPr>
          <a:xfrm>
            <a:off x="1055221" y="524827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2255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obrazu 8"/>
          <p:cNvSpPr>
            <a:spLocks noGrp="1"/>
          </p:cNvSpPr>
          <p:nvPr>
            <p:ph type="pic" sz="quarter" idx="21"/>
          </p:nvPr>
        </p:nvSpPr>
        <p:spPr>
          <a:xfrm>
            <a:off x="1263649" y="566105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22" hasCustomPrompt="1"/>
          </p:nvPr>
        </p:nvSpPr>
        <p:spPr>
          <a:xfrm>
            <a:off x="5690954" y="272732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2255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23"/>
          </p:nvPr>
        </p:nvSpPr>
        <p:spPr>
          <a:xfrm>
            <a:off x="5899382" y="314010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0" name="Symbol zastępczy tekstu 7"/>
          <p:cNvSpPr>
            <a:spLocks noGrp="1"/>
          </p:cNvSpPr>
          <p:nvPr>
            <p:ph type="body" sz="quarter" idx="24" hasCustomPrompt="1"/>
          </p:nvPr>
        </p:nvSpPr>
        <p:spPr>
          <a:xfrm>
            <a:off x="5690954" y="524827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2255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obrazu 8"/>
          <p:cNvSpPr>
            <a:spLocks noGrp="1"/>
          </p:cNvSpPr>
          <p:nvPr>
            <p:ph type="pic" sz="quarter" idx="25"/>
          </p:nvPr>
        </p:nvSpPr>
        <p:spPr>
          <a:xfrm>
            <a:off x="5899382" y="566105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6" name="Symbol zastępczy tekstu 7"/>
          <p:cNvSpPr>
            <a:spLocks noGrp="1"/>
          </p:cNvSpPr>
          <p:nvPr>
            <p:ph type="body" sz="quarter" idx="26" hasCustomPrompt="1"/>
          </p:nvPr>
        </p:nvSpPr>
        <p:spPr>
          <a:xfrm>
            <a:off x="10332804" y="272732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2255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obrazu 8"/>
          <p:cNvSpPr>
            <a:spLocks noGrp="1"/>
          </p:cNvSpPr>
          <p:nvPr>
            <p:ph type="pic" sz="quarter" idx="27"/>
          </p:nvPr>
        </p:nvSpPr>
        <p:spPr>
          <a:xfrm>
            <a:off x="10541232" y="314010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  <p:sp>
        <p:nvSpPr>
          <p:cNvPr id="18" name="Symbol zastępczy tekstu 7"/>
          <p:cNvSpPr>
            <a:spLocks noGrp="1"/>
          </p:cNvSpPr>
          <p:nvPr>
            <p:ph type="body" sz="quarter" idx="28" hasCustomPrompt="1"/>
          </p:nvPr>
        </p:nvSpPr>
        <p:spPr>
          <a:xfrm>
            <a:off x="10332804" y="524827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2255" indent="0">
              <a:buNone/>
              <a:defRPr/>
            </a:lvl2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9" name="Symbol zastępczy obrazu 8"/>
          <p:cNvSpPr>
            <a:spLocks noGrp="1"/>
          </p:cNvSpPr>
          <p:nvPr>
            <p:ph type="pic" sz="quarter" idx="29"/>
          </p:nvPr>
        </p:nvSpPr>
        <p:spPr>
          <a:xfrm>
            <a:off x="10541232" y="566105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ymbol zastępczy obrazu 25"/>
          <p:cNvSpPr>
            <a:spLocks noGrp="1"/>
          </p:cNvSpPr>
          <p:nvPr>
            <p:ph type="pic" sz="quarter" idx="11" hasCustomPrompt="1"/>
          </p:nvPr>
        </p:nvSpPr>
        <p:spPr>
          <a:xfrm>
            <a:off x="6268281" y="1155217"/>
            <a:ext cx="8278079" cy="6417158"/>
          </a:xfrm>
          <a:custGeom>
            <a:avLst/>
            <a:gdLst>
              <a:gd name="connsiteX0" fmla="*/ 4470266 w 8278079"/>
              <a:gd name="connsiteY0" fmla="*/ 4386466 h 6417158"/>
              <a:gd name="connsiteX1" fmla="*/ 5789099 w 8278079"/>
              <a:gd name="connsiteY1" fmla="*/ 4386466 h 6417158"/>
              <a:gd name="connsiteX2" fmla="*/ 6296792 w 8278079"/>
              <a:gd name="connsiteY2" fmla="*/ 5401851 h 6417158"/>
              <a:gd name="connsiteX3" fmla="*/ 5789138 w 8278079"/>
              <a:gd name="connsiteY3" fmla="*/ 6417158 h 6417158"/>
              <a:gd name="connsiteX4" fmla="*/ 4470227 w 8278079"/>
              <a:gd name="connsiteY4" fmla="*/ 6417158 h 6417158"/>
              <a:gd name="connsiteX5" fmla="*/ 3962572 w 8278079"/>
              <a:gd name="connsiteY5" fmla="*/ 5401851 h 6417158"/>
              <a:gd name="connsiteX6" fmla="*/ 6451553 w 8278079"/>
              <a:gd name="connsiteY6" fmla="*/ 3285648 h 6417158"/>
              <a:gd name="connsiteX7" fmla="*/ 7770385 w 8278079"/>
              <a:gd name="connsiteY7" fmla="*/ 3285648 h 6417158"/>
              <a:gd name="connsiteX8" fmla="*/ 8278079 w 8278079"/>
              <a:gd name="connsiteY8" fmla="*/ 4301034 h 6417158"/>
              <a:gd name="connsiteX9" fmla="*/ 7770385 w 8278079"/>
              <a:gd name="connsiteY9" fmla="*/ 5316418 h 6417158"/>
              <a:gd name="connsiteX10" fmla="*/ 6451553 w 8278079"/>
              <a:gd name="connsiteY10" fmla="*/ 5316418 h 6417158"/>
              <a:gd name="connsiteX11" fmla="*/ 5943859 w 8278079"/>
              <a:gd name="connsiteY11" fmla="*/ 4301034 h 6417158"/>
              <a:gd name="connsiteX12" fmla="*/ 2488980 w 8278079"/>
              <a:gd name="connsiteY12" fmla="*/ 3285648 h 6417158"/>
              <a:gd name="connsiteX13" fmla="*/ 3807812 w 8278079"/>
              <a:gd name="connsiteY13" fmla="*/ 3285648 h 6417158"/>
              <a:gd name="connsiteX14" fmla="*/ 4315506 w 8278079"/>
              <a:gd name="connsiteY14" fmla="*/ 4301034 h 6417158"/>
              <a:gd name="connsiteX15" fmla="*/ 3807812 w 8278079"/>
              <a:gd name="connsiteY15" fmla="*/ 5316418 h 6417158"/>
              <a:gd name="connsiteX16" fmla="*/ 2488980 w 8278079"/>
              <a:gd name="connsiteY16" fmla="*/ 5316418 h 6417158"/>
              <a:gd name="connsiteX17" fmla="*/ 1981286 w 8278079"/>
              <a:gd name="connsiteY17" fmla="*/ 4301034 h 6417158"/>
              <a:gd name="connsiteX18" fmla="*/ 4470266 w 8278079"/>
              <a:gd name="connsiteY18" fmla="*/ 2193234 h 6417158"/>
              <a:gd name="connsiteX19" fmla="*/ 5789099 w 8278079"/>
              <a:gd name="connsiteY19" fmla="*/ 2193234 h 6417158"/>
              <a:gd name="connsiteX20" fmla="*/ 6296792 w 8278079"/>
              <a:gd name="connsiteY20" fmla="*/ 3208619 h 6417158"/>
              <a:gd name="connsiteX21" fmla="*/ 5789099 w 8278079"/>
              <a:gd name="connsiteY21" fmla="*/ 4224003 h 6417158"/>
              <a:gd name="connsiteX22" fmla="*/ 4470266 w 8278079"/>
              <a:gd name="connsiteY22" fmla="*/ 4224003 h 6417158"/>
              <a:gd name="connsiteX23" fmla="*/ 3962572 w 8278079"/>
              <a:gd name="connsiteY23" fmla="*/ 3208619 h 6417158"/>
              <a:gd name="connsiteX24" fmla="*/ 507694 w 8278079"/>
              <a:gd name="connsiteY24" fmla="*/ 2193234 h 6417158"/>
              <a:gd name="connsiteX25" fmla="*/ 1826527 w 8278079"/>
              <a:gd name="connsiteY25" fmla="*/ 2193234 h 6417158"/>
              <a:gd name="connsiteX26" fmla="*/ 2334219 w 8278079"/>
              <a:gd name="connsiteY26" fmla="*/ 3208619 h 6417158"/>
              <a:gd name="connsiteX27" fmla="*/ 1826527 w 8278079"/>
              <a:gd name="connsiteY27" fmla="*/ 4224003 h 6417158"/>
              <a:gd name="connsiteX28" fmla="*/ 507694 w 8278079"/>
              <a:gd name="connsiteY28" fmla="*/ 4224004 h 6417158"/>
              <a:gd name="connsiteX29" fmla="*/ 0 w 8278079"/>
              <a:gd name="connsiteY29" fmla="*/ 3208619 h 6417158"/>
              <a:gd name="connsiteX30" fmla="*/ 6451553 w 8278079"/>
              <a:gd name="connsiteY30" fmla="*/ 1092415 h 6417158"/>
              <a:gd name="connsiteX31" fmla="*/ 7770385 w 8278079"/>
              <a:gd name="connsiteY31" fmla="*/ 1092415 h 6417158"/>
              <a:gd name="connsiteX32" fmla="*/ 8278079 w 8278079"/>
              <a:gd name="connsiteY32" fmla="*/ 2107801 h 6417158"/>
              <a:gd name="connsiteX33" fmla="*/ 7770385 w 8278079"/>
              <a:gd name="connsiteY33" fmla="*/ 3123185 h 6417158"/>
              <a:gd name="connsiteX34" fmla="*/ 6451553 w 8278079"/>
              <a:gd name="connsiteY34" fmla="*/ 3123185 h 6417158"/>
              <a:gd name="connsiteX35" fmla="*/ 5943859 w 8278079"/>
              <a:gd name="connsiteY35" fmla="*/ 2107801 h 6417158"/>
              <a:gd name="connsiteX36" fmla="*/ 2488980 w 8278079"/>
              <a:gd name="connsiteY36" fmla="*/ 1092415 h 6417158"/>
              <a:gd name="connsiteX37" fmla="*/ 3807812 w 8278079"/>
              <a:gd name="connsiteY37" fmla="*/ 1092415 h 6417158"/>
              <a:gd name="connsiteX38" fmla="*/ 4315506 w 8278079"/>
              <a:gd name="connsiteY38" fmla="*/ 2107801 h 6417158"/>
              <a:gd name="connsiteX39" fmla="*/ 3807812 w 8278079"/>
              <a:gd name="connsiteY39" fmla="*/ 3123185 h 6417158"/>
              <a:gd name="connsiteX40" fmla="*/ 2488980 w 8278079"/>
              <a:gd name="connsiteY40" fmla="*/ 3123185 h 6417158"/>
              <a:gd name="connsiteX41" fmla="*/ 1981286 w 8278079"/>
              <a:gd name="connsiteY41" fmla="*/ 2107801 h 6417158"/>
              <a:gd name="connsiteX42" fmla="*/ 4470266 w 8278079"/>
              <a:gd name="connsiteY42" fmla="*/ 0 h 6417158"/>
              <a:gd name="connsiteX43" fmla="*/ 5789099 w 8278079"/>
              <a:gd name="connsiteY43" fmla="*/ 0 h 6417158"/>
              <a:gd name="connsiteX44" fmla="*/ 6296792 w 8278079"/>
              <a:gd name="connsiteY44" fmla="*/ 1015385 h 6417158"/>
              <a:gd name="connsiteX45" fmla="*/ 5789099 w 8278079"/>
              <a:gd name="connsiteY45" fmla="*/ 2030770 h 6417158"/>
              <a:gd name="connsiteX46" fmla="*/ 4470266 w 8278079"/>
              <a:gd name="connsiteY46" fmla="*/ 2030770 h 6417158"/>
              <a:gd name="connsiteX47" fmla="*/ 3962572 w 8278079"/>
              <a:gd name="connsiteY47" fmla="*/ 1015385 h 641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278079" h="6417158">
                <a:moveTo>
                  <a:pt x="4470266" y="4386466"/>
                </a:moveTo>
                <a:lnTo>
                  <a:pt x="5789099" y="4386466"/>
                </a:lnTo>
                <a:lnTo>
                  <a:pt x="6296792" y="5401851"/>
                </a:lnTo>
                <a:lnTo>
                  <a:pt x="5789138" y="6417158"/>
                </a:lnTo>
                <a:lnTo>
                  <a:pt x="4470227" y="6417158"/>
                </a:lnTo>
                <a:lnTo>
                  <a:pt x="3962572" y="5401851"/>
                </a:lnTo>
                <a:close/>
                <a:moveTo>
                  <a:pt x="6451553" y="3285648"/>
                </a:moveTo>
                <a:lnTo>
                  <a:pt x="7770385" y="3285648"/>
                </a:lnTo>
                <a:lnTo>
                  <a:pt x="8278079" y="4301034"/>
                </a:lnTo>
                <a:lnTo>
                  <a:pt x="7770385" y="5316418"/>
                </a:lnTo>
                <a:lnTo>
                  <a:pt x="6451553" y="5316418"/>
                </a:lnTo>
                <a:lnTo>
                  <a:pt x="5943859" y="4301034"/>
                </a:lnTo>
                <a:close/>
                <a:moveTo>
                  <a:pt x="2488980" y="3285648"/>
                </a:moveTo>
                <a:lnTo>
                  <a:pt x="3807812" y="3285648"/>
                </a:lnTo>
                <a:lnTo>
                  <a:pt x="4315506" y="4301034"/>
                </a:lnTo>
                <a:lnTo>
                  <a:pt x="3807812" y="5316418"/>
                </a:lnTo>
                <a:lnTo>
                  <a:pt x="2488980" y="5316418"/>
                </a:lnTo>
                <a:lnTo>
                  <a:pt x="1981286" y="4301034"/>
                </a:lnTo>
                <a:close/>
                <a:moveTo>
                  <a:pt x="4470266" y="2193234"/>
                </a:moveTo>
                <a:lnTo>
                  <a:pt x="5789099" y="2193234"/>
                </a:lnTo>
                <a:lnTo>
                  <a:pt x="6296792" y="3208619"/>
                </a:lnTo>
                <a:lnTo>
                  <a:pt x="5789099" y="4224003"/>
                </a:lnTo>
                <a:lnTo>
                  <a:pt x="4470266" y="4224003"/>
                </a:lnTo>
                <a:lnTo>
                  <a:pt x="3962572" y="3208619"/>
                </a:lnTo>
                <a:close/>
                <a:moveTo>
                  <a:pt x="507694" y="2193234"/>
                </a:moveTo>
                <a:lnTo>
                  <a:pt x="1826527" y="2193234"/>
                </a:lnTo>
                <a:lnTo>
                  <a:pt x="2334219" y="3208619"/>
                </a:lnTo>
                <a:lnTo>
                  <a:pt x="1826527" y="4224003"/>
                </a:lnTo>
                <a:lnTo>
                  <a:pt x="507694" y="4224004"/>
                </a:lnTo>
                <a:lnTo>
                  <a:pt x="0" y="3208619"/>
                </a:lnTo>
                <a:close/>
                <a:moveTo>
                  <a:pt x="6451553" y="1092415"/>
                </a:moveTo>
                <a:lnTo>
                  <a:pt x="7770385" y="1092415"/>
                </a:lnTo>
                <a:lnTo>
                  <a:pt x="8278079" y="2107801"/>
                </a:lnTo>
                <a:lnTo>
                  <a:pt x="7770385" y="3123185"/>
                </a:lnTo>
                <a:lnTo>
                  <a:pt x="6451553" y="3123185"/>
                </a:lnTo>
                <a:lnTo>
                  <a:pt x="5943859" y="2107801"/>
                </a:lnTo>
                <a:close/>
                <a:moveTo>
                  <a:pt x="2488980" y="1092415"/>
                </a:moveTo>
                <a:lnTo>
                  <a:pt x="3807812" y="1092415"/>
                </a:lnTo>
                <a:lnTo>
                  <a:pt x="4315506" y="2107801"/>
                </a:lnTo>
                <a:lnTo>
                  <a:pt x="3807812" y="3123185"/>
                </a:lnTo>
                <a:lnTo>
                  <a:pt x="2488980" y="3123185"/>
                </a:lnTo>
                <a:lnTo>
                  <a:pt x="1981286" y="2107801"/>
                </a:lnTo>
                <a:close/>
                <a:moveTo>
                  <a:pt x="4470266" y="0"/>
                </a:moveTo>
                <a:lnTo>
                  <a:pt x="5789099" y="0"/>
                </a:lnTo>
                <a:lnTo>
                  <a:pt x="6296792" y="1015385"/>
                </a:lnTo>
                <a:lnTo>
                  <a:pt x="5789099" y="2030770"/>
                </a:lnTo>
                <a:lnTo>
                  <a:pt x="4470266" y="2030770"/>
                </a:lnTo>
                <a:lnTo>
                  <a:pt x="3962572" y="101538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50" y="0"/>
            <a:ext cx="6113464" cy="231342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28" name="Symbol zastępczy tekstu 27"/>
          <p:cNvSpPr>
            <a:spLocks noGrp="1"/>
          </p:cNvSpPr>
          <p:nvPr>
            <p:ph type="body" sz="quarter" idx="12" hasCustomPrompt="1"/>
          </p:nvPr>
        </p:nvSpPr>
        <p:spPr>
          <a:xfrm>
            <a:off x="1263650" y="2727325"/>
            <a:ext cx="3998913" cy="4845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kcj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/>
          <p:cNvSpPr txBox="1"/>
          <p:nvPr userDrawn="1"/>
        </p:nvSpPr>
        <p:spPr>
          <a:xfrm>
            <a:off x="1263649" y="0"/>
            <a:ext cx="12657333" cy="231342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>
                <a:ea typeface="Century Gothic" panose="020B0502020202020204" pitchFamily="34" charset="0"/>
                <a:cs typeface="Century Gothic" panose="020B0502020202020204" pitchFamily="34" charset="0"/>
              </a:rPr>
              <a:t>Instrukcja korzystania 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 rotWithShape="1">
          <a:blip r:embed="rId2"/>
          <a:srcRect b="2415"/>
          <a:stretch>
            <a:fillRect/>
          </a:stretch>
        </p:blipFill>
        <p:spPr>
          <a:xfrm>
            <a:off x="8867775" y="2522225"/>
            <a:ext cx="6303963" cy="6012175"/>
          </a:xfrm>
          <a:prstGeom prst="rect">
            <a:avLst/>
          </a:prstGeom>
        </p:spPr>
      </p:pic>
      <p:sp>
        <p:nvSpPr>
          <p:cNvPr id="7" name="Prostokąt 6"/>
          <p:cNvSpPr/>
          <p:nvPr userDrawn="1"/>
        </p:nvSpPr>
        <p:spPr>
          <a:xfrm>
            <a:off x="8867775" y="2727325"/>
            <a:ext cx="6322220" cy="58070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0" name="Pole tekstowe 9"/>
          <p:cNvSpPr txBox="1"/>
          <p:nvPr userDrawn="1"/>
        </p:nvSpPr>
        <p:spPr>
          <a:xfrm>
            <a:off x="1263650" y="2727325"/>
            <a:ext cx="6356350" cy="48402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600"/>
              </a:spcAft>
            </a:pPr>
            <a: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  <a:t>Niniejszy szablon zawiera ponad 30 różnych układów slajdów </a:t>
            </a:r>
            <a:b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  <a:t>w identyfikacji NASK-PIB. </a:t>
            </a:r>
          </a:p>
          <a:p>
            <a:pPr marL="0" lvl="4" indent="0">
              <a:spcAft>
                <a:spcPts val="600"/>
              </a:spcAft>
            </a:pPr>
            <a:r>
              <a:rPr lang="pl-PL" sz="1600" b="1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Aby dodać slajd należy kliknąć jak na obrazku obok &gt;&gt;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  <a:t>Zalecane jest używanie </a:t>
            </a:r>
            <a:r>
              <a:rPr lang="pl-PL" sz="1600" err="1">
                <a:ea typeface="Century Gothic" panose="020B0502020202020204" pitchFamily="34" charset="0"/>
                <a:cs typeface="Century Gothic" panose="020B0502020202020204" pitchFamily="34" charset="0"/>
              </a:rPr>
              <a:t>key</a:t>
            </a:r>
            <a: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pl-PL" sz="1600" err="1">
                <a:ea typeface="Century Gothic" panose="020B0502020202020204" pitchFamily="34" charset="0"/>
                <a:cs typeface="Century Gothic" panose="020B0502020202020204" pitchFamily="34" charset="0"/>
              </a:rPr>
              <a:t>visuali</a:t>
            </a:r>
            <a: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  <a:t> marek/produktów na każdy pierwszy slajd prezentacji, a następnie swoich zdjęć jako przerywniki. Zaprojektowano kilka przykładów slajdów tytułowych do wyboru.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  <a:t>Każdy układ posiada odpowiednie „ramki” (</a:t>
            </a:r>
            <a:r>
              <a:rPr lang="pl-PL" sz="1600" err="1">
                <a:ea typeface="Century Gothic" panose="020B0502020202020204" pitchFamily="34" charset="0"/>
                <a:cs typeface="Century Gothic" panose="020B0502020202020204" pitchFamily="34" charset="0"/>
              </a:rPr>
              <a:t>placeholder’y</a:t>
            </a:r>
            <a: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  <a:t>) </a:t>
            </a:r>
            <a:b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  <a:t>na </a:t>
            </a:r>
            <a:r>
              <a:rPr lang="pl-PL" sz="1600" err="1">
                <a:ea typeface="Century Gothic" panose="020B0502020202020204" pitchFamily="34" charset="0"/>
                <a:cs typeface="Century Gothic" panose="020B0502020202020204" pitchFamily="34" charset="0"/>
              </a:rPr>
              <a:t>content</a:t>
            </a:r>
            <a: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  <a:t> oraz linie pomocnicze (prowadnice), wyznaczające obszary do umieszczania </a:t>
            </a:r>
            <a:r>
              <a:rPr lang="pl-PL" sz="1600" err="1">
                <a:ea typeface="Century Gothic" panose="020B0502020202020204" pitchFamily="34" charset="0"/>
                <a:cs typeface="Century Gothic" panose="020B0502020202020204" pitchFamily="34" charset="0"/>
              </a:rPr>
              <a:t>contentu</a:t>
            </a:r>
            <a: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  <a:t>, według zasad projektowania NASK-PIB (</a:t>
            </a:r>
            <a:r>
              <a:rPr lang="pl-PL" sz="1600" err="1">
                <a:ea typeface="Century Gothic" panose="020B0502020202020204" pitchFamily="34" charset="0"/>
                <a:cs typeface="Century Gothic" panose="020B0502020202020204" pitchFamily="34" charset="0"/>
              </a:rPr>
              <a:t>grid</a:t>
            </a:r>
            <a: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pl-PL" sz="1600" err="1">
                <a:ea typeface="Century Gothic" panose="020B0502020202020204" pitchFamily="34" charset="0"/>
                <a:cs typeface="Century Gothic" panose="020B0502020202020204" pitchFamily="34" charset="0"/>
              </a:rPr>
              <a:t>method</a:t>
            </a:r>
            <a: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  <a:t>).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  <a:t>Prowadnice włączamy klikając prawym przyciskiem myszy </a:t>
            </a:r>
            <a:b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  <a:t>w puste tło -&gt; „Siatka i prowadnice” -&gt; „Prowadnice”.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  <a:t>Jeśli występuje zapotrzebowanie na zdjęcia, prośba o kontakt </a:t>
            </a:r>
            <a:b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  <a:t>z </a:t>
            </a:r>
            <a:r>
              <a:rPr lang="pl-PL" sz="1600" b="1">
                <a:ea typeface="Century Gothic" panose="020B0502020202020204" pitchFamily="34" charset="0"/>
                <a:cs typeface="Century Gothic" panose="020B0502020202020204" pitchFamily="34" charset="0"/>
              </a:rPr>
              <a:t>Zespołem Obsługi Wizualnej. </a:t>
            </a:r>
            <a:r>
              <a:rPr lang="pl-PL" sz="1600" b="0">
                <a:ea typeface="Century Gothic" panose="020B0502020202020204" pitchFamily="34" charset="0"/>
                <a:cs typeface="Century Gothic" panose="020B0502020202020204" pitchFamily="34" charset="0"/>
              </a:rPr>
              <a:t>Pomożemy dobrać, wstawić lub po prostu podeślemy wybrane.</a:t>
            </a:r>
            <a:endParaRPr lang="pl-PL" sz="1600" b="1"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pl-PL" sz="1600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2" name="Grupa 1"/>
          <p:cNvGrpSpPr/>
          <p:nvPr userDrawn="1"/>
        </p:nvGrpSpPr>
        <p:grpSpPr>
          <a:xfrm>
            <a:off x="-7005638" y="-828676"/>
            <a:ext cx="7005637" cy="9361697"/>
            <a:chOff x="-7005638" y="-828676"/>
            <a:chExt cx="7005637" cy="9361697"/>
          </a:xfrm>
        </p:grpSpPr>
        <p:sp>
          <p:nvSpPr>
            <p:cNvPr id="8" name="Dowolny kształt: kształt 7"/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" name="Dowolny kształt: kształt 8"/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" name="Dowolny kształt: kształt 10"/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" name="Dowolny kształt: kształt 11"/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" name="Dowolny kształt: kształt 12"/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" name="Dowolny kształt: kształt 13"/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" name="Dowolny kształt: kształt 14"/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" name="Dowolny kształt: kształt 15"/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" name="Dowolny kształt: kształt 16"/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8" name="Dowolny kształt: kształt 17"/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9" name="Dowolny kształt: kształt 18"/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0" name="Dowolny kształt: kształt 19"/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1" name="Dowolny kształt: kształt 20"/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2" name="Dowolny kształt: kształt 21"/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3" name="Dowolny kształt: kształt 22"/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0000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4" name="Dowolny kształt: kształt 23"/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5" name="Dowolny kształt: kształt 24"/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6" name="Dowolny kształt: kształt 25"/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7" name="Dowolny kształt: kształt 26"/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8" name="Dowolny kształt: kształt 27"/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9" name="Dowolny kształt: kształt 28"/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0" name="Dowolny kształt: kształt 29"/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1" name="Dowolny kształt: kształt 30"/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2" name="Dowolny kształt: kształt 31"/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3" name="Dowolny kształt: kształt 32"/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4" name="Dowolny kształt: kształt 33"/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5" name="Dowolny kształt: kształt 34"/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6" name="Dowolny kształt: kształt 35"/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7" name="Dowolny kształt: kształt 36"/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8" name="Dowolny kształt: kształt 37"/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9" name="Dowolny kształt: kształt 38"/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0" name="Dowolny kształt: kształt 39"/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1" name="Dowolny kształt: kształt 40"/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2" name="Dowolny kształt: kształt 41"/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3" name="Dowolny kształt: kształt 42"/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4" name="Dowolny kształt: kształt 43"/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5" name="Dowolny kształt: kształt 44"/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6" name="Dowolny kształt: kształt 45"/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7" name="Dowolny kształt: kształt 46"/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8" name="Dowolny kształt: kształt 47"/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9" name="Pole tekstowe 48"/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NASK</a:t>
              </a:r>
            </a:p>
          </p:txBody>
        </p:sp>
        <p:sp>
          <p:nvSpPr>
            <p:cNvPr id="50" name="Pole tekstowe 49"/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Kadry/Rekrutacja</a:t>
              </a:r>
            </a:p>
          </p:txBody>
        </p:sp>
        <p:sp>
          <p:nvSpPr>
            <p:cNvPr id="51" name="Pole tekstowe 50"/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ESA</a:t>
              </a:r>
            </a:p>
          </p:txBody>
        </p:sp>
        <p:sp>
          <p:nvSpPr>
            <p:cNvPr id="52" name="Pole tekstowe 51"/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err="1">
                  <a:ea typeface="Century Gothic" panose="020B0502020202020204" pitchFamily="34" charset="0"/>
                  <a:cs typeface="Century Gothic" panose="020B0502020202020204" pitchFamily="34" charset="0"/>
                </a:rPr>
                <a:t>Cyber</a:t>
              </a:r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3" name="Pole tekstowe 52"/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Certyfikacja</a:t>
              </a:r>
            </a:p>
          </p:txBody>
        </p:sp>
        <p:sp>
          <p:nvSpPr>
            <p:cNvPr id="54" name="Pole tekstowe 53"/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Telemetria</a:t>
              </a:r>
            </a:p>
          </p:txBody>
        </p:sp>
        <p:sp>
          <p:nvSpPr>
            <p:cNvPr id="55" name="Pole tekstowe 54"/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Akademia</a:t>
              </a:r>
            </a:p>
          </p:txBody>
        </p:sp>
        <p:sp>
          <p:nvSpPr>
            <p:cNvPr id="56" name="Pole tekstowe 55"/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err="1">
                  <a:ea typeface="Century Gothic" panose="020B0502020202020204" pitchFamily="34" charset="0"/>
                  <a:cs typeface="Century Gothic" panose="020B0502020202020204" pitchFamily="34" charset="0"/>
                </a:rPr>
                <a:t>thinkstat</a:t>
              </a:r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7" name="Pole tekstowe 56"/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.</a:t>
              </a:r>
              <a:r>
                <a:rPr lang="pl-PL" err="1">
                  <a:ea typeface="Century Gothic" panose="020B0502020202020204" pitchFamily="34" charset="0"/>
                  <a:cs typeface="Century Gothic" panose="020B0502020202020204" pitchFamily="34" charset="0"/>
                </a:rPr>
                <a:t>pl</a:t>
              </a:r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8" name="Pole tekstowe 57"/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err="1">
                  <a:ea typeface="Century Gothic" panose="020B0502020202020204" pitchFamily="34" charset="0"/>
                  <a:cs typeface="Century Gothic" panose="020B0502020202020204" pitchFamily="34" charset="0"/>
                </a:rPr>
                <a:t>Dyżurnet</a:t>
              </a:r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9" name="Pole tekstowe 58"/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Produkty komercyjne</a:t>
              </a:r>
            </a:p>
          </p:txBody>
        </p:sp>
        <p:sp>
          <p:nvSpPr>
            <p:cNvPr id="60" name="Pole tekstowe 59"/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Paleta kolorów NASK </a:t>
              </a:r>
              <a:b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</a:br>
              <a:r>
                <a:rPr lang="pl-PL" sz="1400">
                  <a:ea typeface="Century Gothic" panose="020B0502020202020204" pitchFamily="34" charset="0"/>
                  <a:cs typeface="Century Gothic" panose="020B0502020202020204" pitchFamily="34" charset="0"/>
                </a:rPr>
                <a:t>do używania pipety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re prakty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/>
          <p:cNvSpPr txBox="1"/>
          <p:nvPr userDrawn="1"/>
        </p:nvSpPr>
        <p:spPr>
          <a:xfrm>
            <a:off x="1263649" y="0"/>
            <a:ext cx="12657333" cy="231342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>
                <a:ea typeface="Century Gothic" panose="020B0502020202020204" pitchFamily="34" charset="0"/>
                <a:cs typeface="Century Gothic" panose="020B0502020202020204" pitchFamily="34" charset="0"/>
              </a:rPr>
              <a:t>Dobre praktyki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Pole tekstowe 9"/>
          <p:cNvSpPr txBox="1"/>
          <p:nvPr userDrawn="1"/>
        </p:nvSpPr>
        <p:spPr>
          <a:xfrm>
            <a:off x="1263650" y="2727325"/>
            <a:ext cx="6113463" cy="48402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600"/>
              </a:spcAft>
            </a:pPr>
            <a:r>
              <a:rPr lang="pl-PL" sz="1600" b="1">
                <a:solidFill>
                  <a:schemeClr val="accent5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Zalecane praktyki:</a:t>
            </a:r>
          </a:p>
          <a:p>
            <a:pPr marL="285750" lvl="4" indent="-285750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>
                <a:ea typeface="Century Gothic" panose="020B0502020202020204" pitchFamily="34" charset="0"/>
                <a:cs typeface="Century Gothic" panose="020B0502020202020204" pitchFamily="34" charset="0"/>
              </a:rPr>
              <a:t>Dodawanie swoich zdjęć, schematów, treści, wykresów etc. z wykorzystaniem palety kolorów NASK-PIB.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Zmienianie wielkości czcionki w tekście podstawowym (możliwie jak najmniej).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Przesuwanie </a:t>
            </a:r>
            <a:r>
              <a:rPr lang="pl-PL" sz="1600" kern="1200" err="1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placeholderów</a:t>
            </a:r>
            <a:r>
              <a:rPr lang="pl-PL" sz="1600" kern="120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, ale tylko w ramach wyznaczonych prowadnicami linii (zachowujemy marginesy i odstępy!), np. zamiast dwóch kolumn zrobić jedną szeroką, albo zrobić tylko dwie kolumny bez nagłówków.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Utrzymanie spójności w odległościach między elementami, wielkości czcionek.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Dbanie o odpowiednią ilość „powietrza” w prezentacji.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Używanie jak najmniejszej ilości treści pisanej i stosowanie </a:t>
            </a:r>
            <a:r>
              <a:rPr lang="pl-PL" sz="1600" kern="1200" err="1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bullet</a:t>
            </a:r>
            <a:r>
              <a:rPr lang="pl-PL" sz="1600" kern="120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pl-PL" sz="1600" kern="1200" err="1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pointów</a:t>
            </a:r>
            <a:r>
              <a:rPr lang="pl-PL" sz="1600" kern="120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.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Używanie nie tylko zdjęć ale i ikon.</a:t>
            </a:r>
          </a:p>
        </p:txBody>
      </p:sp>
      <p:sp>
        <p:nvSpPr>
          <p:cNvPr id="8" name="Pole tekstowe 7"/>
          <p:cNvSpPr txBox="1"/>
          <p:nvPr userDrawn="1"/>
        </p:nvSpPr>
        <p:spPr>
          <a:xfrm>
            <a:off x="7807519" y="2727325"/>
            <a:ext cx="6113463" cy="48402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4" indent="0">
              <a:spcAft>
                <a:spcPts val="600"/>
              </a:spcAft>
            </a:pPr>
            <a:r>
              <a:rPr lang="pl-PL" sz="1600" b="1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Nie powinno się: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Zmieniać wielkości czcionki nagłówków.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Zmieniać kolorów na „przypadkowe”. Zakodowana jest paleta kolorystyczna NASK i należy jej używać jako wyjściowej. Alternatywnie na prawo od slajdów umieszczona jest paleta kolorów NASK, z której można zaciągać kolory „pipetą”.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Wychodzić poza wskazane prowadnice (marginesy).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Modyfikować wzorca szablonu.</a:t>
            </a:r>
          </a:p>
          <a:p>
            <a:pPr marL="285750" lvl="4" indent="-285750" algn="l" defTabSz="1137920" rtl="0" eaLnBrk="1" latinLnBrk="0" hangingPunct="1"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pl-PL" sz="1600" kern="1200">
                <a:solidFill>
                  <a:schemeClr val="tx1"/>
                </a:solidFill>
                <a:latin typeface="+mn-lt"/>
                <a:ea typeface="Century Gothic" panose="020B0502020202020204" pitchFamily="34" charset="0"/>
                <a:cs typeface="Century Gothic" panose="020B0502020202020204" pitchFamily="34" charset="0"/>
              </a:rPr>
              <a:t>Umieszczać dużej ilości tekstu na jednym slajdzie. Dużo lepszą praktyką jest rozbijanie jej na wiele slajdów z animacjami przejścia.</a:t>
            </a:r>
          </a:p>
        </p:txBody>
      </p:sp>
      <p:grpSp>
        <p:nvGrpSpPr>
          <p:cNvPr id="2" name="Grupa 1"/>
          <p:cNvGrpSpPr/>
          <p:nvPr userDrawn="1"/>
        </p:nvGrpSpPr>
        <p:grpSpPr>
          <a:xfrm>
            <a:off x="-7005638" y="-828676"/>
            <a:ext cx="7005637" cy="9361697"/>
            <a:chOff x="-7005638" y="-828676"/>
            <a:chExt cx="7005637" cy="9361697"/>
          </a:xfrm>
        </p:grpSpPr>
        <p:sp>
          <p:nvSpPr>
            <p:cNvPr id="6" name="Dowolny kształt: kształt 5"/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" name="Dowolny kształt: kształt 6"/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" name="Dowolny kształt: kształt 8"/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" name="Dowolny kształt: kształt 10"/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" name="Dowolny kształt: kształt 11"/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" name="Dowolny kształt: kształt 12"/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" name="Dowolny kształt: kształt 13"/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" name="Dowolny kształt: kształt 14"/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" name="Dowolny kształt: kształt 15"/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" name="Dowolny kształt: kształt 16"/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8" name="Dowolny kształt: kształt 17"/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9" name="Dowolny kształt: kształt 18"/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0" name="Dowolny kształt: kształt 19"/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1" name="Dowolny kształt: kształt 20"/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2" name="Dowolny kształt: kształt 21"/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0000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3" name="Dowolny kształt: kształt 22"/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4" name="Dowolny kształt: kształt 23"/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5" name="Dowolny kształt: kształt 24"/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6" name="Dowolny kształt: kształt 25"/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7" name="Dowolny kształt: kształt 26"/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8" name="Dowolny kształt: kształt 27"/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9" name="Dowolny kształt: kształt 28"/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0" name="Dowolny kształt: kształt 29"/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1" name="Dowolny kształt: kształt 30"/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2" name="Dowolny kształt: kształt 31"/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3" name="Dowolny kształt: kształt 32"/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4" name="Dowolny kształt: kształt 33"/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5" name="Dowolny kształt: kształt 34"/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6" name="Dowolny kształt: kształt 35"/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7" name="Dowolny kształt: kształt 36"/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8" name="Dowolny kształt: kształt 37"/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9" name="Dowolny kształt: kształt 38"/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0" name="Dowolny kształt: kształt 39"/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1" name="Dowolny kształt: kształt 40"/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2" name="Dowolny kształt: kształt 41"/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3" name="Dowolny kształt: kształt 42"/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4" name="Dowolny kształt: kształt 43"/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5" name="Dowolny kształt: kształt 44"/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6" name="Dowolny kształt: kształt 45"/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7" name="Dowolny kształt: kształt 46"/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8" name="Pole tekstowe 47"/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NASK</a:t>
              </a:r>
            </a:p>
          </p:txBody>
        </p:sp>
        <p:sp>
          <p:nvSpPr>
            <p:cNvPr id="49" name="Pole tekstowe 48"/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Kadry/Rekrutacja</a:t>
              </a:r>
            </a:p>
          </p:txBody>
        </p:sp>
        <p:sp>
          <p:nvSpPr>
            <p:cNvPr id="50" name="Pole tekstowe 49"/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ESA</a:t>
              </a:r>
            </a:p>
          </p:txBody>
        </p:sp>
        <p:sp>
          <p:nvSpPr>
            <p:cNvPr id="51" name="Pole tekstowe 50"/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err="1">
                  <a:ea typeface="Century Gothic" panose="020B0502020202020204" pitchFamily="34" charset="0"/>
                  <a:cs typeface="Century Gothic" panose="020B0502020202020204" pitchFamily="34" charset="0"/>
                </a:rPr>
                <a:t>Cyber</a:t>
              </a:r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2" name="Pole tekstowe 51"/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Certyfikacja</a:t>
              </a:r>
            </a:p>
          </p:txBody>
        </p:sp>
        <p:sp>
          <p:nvSpPr>
            <p:cNvPr id="53" name="Pole tekstowe 52"/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Telemetria</a:t>
              </a:r>
            </a:p>
          </p:txBody>
        </p:sp>
        <p:sp>
          <p:nvSpPr>
            <p:cNvPr id="54" name="Pole tekstowe 53"/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Akademia</a:t>
              </a:r>
            </a:p>
          </p:txBody>
        </p:sp>
        <p:sp>
          <p:nvSpPr>
            <p:cNvPr id="55" name="Pole tekstowe 54"/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err="1">
                  <a:ea typeface="Century Gothic" panose="020B0502020202020204" pitchFamily="34" charset="0"/>
                  <a:cs typeface="Century Gothic" panose="020B0502020202020204" pitchFamily="34" charset="0"/>
                </a:rPr>
                <a:t>thinkstat</a:t>
              </a:r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6" name="Pole tekstowe 55"/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.</a:t>
              </a:r>
              <a:r>
                <a:rPr lang="pl-PL" err="1">
                  <a:ea typeface="Century Gothic" panose="020B0502020202020204" pitchFamily="34" charset="0"/>
                  <a:cs typeface="Century Gothic" panose="020B0502020202020204" pitchFamily="34" charset="0"/>
                </a:rPr>
                <a:t>pl</a:t>
              </a:r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7" name="Pole tekstowe 56"/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err="1">
                  <a:ea typeface="Century Gothic" panose="020B0502020202020204" pitchFamily="34" charset="0"/>
                  <a:cs typeface="Century Gothic" panose="020B0502020202020204" pitchFamily="34" charset="0"/>
                </a:rPr>
                <a:t>Dyżurnet</a:t>
              </a:r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8" name="Pole tekstowe 57"/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Produkty komercyjne</a:t>
              </a:r>
            </a:p>
          </p:txBody>
        </p:sp>
        <p:sp>
          <p:nvSpPr>
            <p:cNvPr id="59" name="Pole tekstowe 58"/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Paleta kolorów NASK </a:t>
              </a:r>
              <a:b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</a:br>
              <a:r>
                <a:rPr lang="pl-PL" sz="1400">
                  <a:ea typeface="Century Gothic" panose="020B0502020202020204" pitchFamily="34" charset="0"/>
                  <a:cs typeface="Century Gothic" panose="020B0502020202020204" pitchFamily="34" charset="0"/>
                </a:rPr>
                <a:t>do używania pipety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ory NASK-P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&lt;- Kolory NASK-PIB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grpSp>
        <p:nvGrpSpPr>
          <p:cNvPr id="57" name="Grupa 56"/>
          <p:cNvGrpSpPr/>
          <p:nvPr userDrawn="1"/>
        </p:nvGrpSpPr>
        <p:grpSpPr>
          <a:xfrm>
            <a:off x="-7005638" y="-828676"/>
            <a:ext cx="7005637" cy="9361697"/>
            <a:chOff x="-7005638" y="-828676"/>
            <a:chExt cx="7005637" cy="9361697"/>
          </a:xfrm>
        </p:grpSpPr>
        <p:sp>
          <p:nvSpPr>
            <p:cNvPr id="58" name="Dowolny kształt: kształt 57"/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9" name="Dowolny kształt: kształt 58"/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0" name="Dowolny kształt: kształt 59"/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1" name="Dowolny kształt: kształt 60"/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2" name="Dowolny kształt: kształt 61"/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3" name="Dowolny kształt: kształt 62"/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4" name="Dowolny kształt: kształt 63"/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5" name="Dowolny kształt: kształt 64"/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6" name="Dowolny kształt: kształt 65"/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7" name="Dowolny kształt: kształt 66"/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8" name="Dowolny kształt: kształt 67"/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9" name="Dowolny kształt: kształt 68"/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0" name="Dowolny kształt: kształt 69"/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1" name="Dowolny kształt: kształt 70"/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2" name="Dowolny kształt: kształt 71"/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0000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3" name="Dowolny kształt: kształt 72"/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4" name="Dowolny kształt: kształt 73"/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5" name="Dowolny kształt: kształt 74"/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6" name="Dowolny kształt: kształt 75"/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7" name="Dowolny kształt: kształt 76"/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8" name="Dowolny kształt: kształt 77"/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9" name="Dowolny kształt: kształt 78"/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0" name="Dowolny kształt: kształt 79"/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1" name="Dowolny kształt: kształt 80"/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2" name="Dowolny kształt: kształt 81"/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3" name="Dowolny kształt: kształt 82"/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" name="Dowolny kształt: kształt 83"/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5" name="Dowolny kształt: kształt 84"/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6" name="Dowolny kształt: kształt 85"/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7" name="Dowolny kształt: kształt 86"/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8" name="Dowolny kształt: kształt 87"/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9" name="Dowolny kształt: kształt 88"/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" name="Dowolny kształt: kształt 89"/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" name="Dowolny kształt: kształt 90"/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2" name="Dowolny kształt: kształt 91"/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3" name="Dowolny kształt: kształt 92"/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4" name="Dowolny kształt: kształt 93"/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5" name="Dowolny kształt: kształt 94"/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6" name="Dowolny kształt: kształt 95"/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7" name="Dowolny kształt: kształt 96"/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8" name="Pole tekstowe 97"/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NASK</a:t>
              </a:r>
            </a:p>
          </p:txBody>
        </p:sp>
        <p:sp>
          <p:nvSpPr>
            <p:cNvPr id="99" name="Pole tekstowe 98"/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Kadry/Rekrutacja</a:t>
              </a:r>
            </a:p>
          </p:txBody>
        </p:sp>
        <p:sp>
          <p:nvSpPr>
            <p:cNvPr id="100" name="Pole tekstowe 99"/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ESA</a:t>
              </a:r>
            </a:p>
          </p:txBody>
        </p:sp>
        <p:sp>
          <p:nvSpPr>
            <p:cNvPr id="101" name="Pole tekstowe 100"/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err="1">
                  <a:ea typeface="Century Gothic" panose="020B0502020202020204" pitchFamily="34" charset="0"/>
                  <a:cs typeface="Century Gothic" panose="020B0502020202020204" pitchFamily="34" charset="0"/>
                </a:rPr>
                <a:t>Cyber</a:t>
              </a:r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2" name="Pole tekstowe 101"/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Certyfikacja</a:t>
              </a:r>
            </a:p>
          </p:txBody>
        </p:sp>
        <p:sp>
          <p:nvSpPr>
            <p:cNvPr id="103" name="Pole tekstowe 102"/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Telemetria</a:t>
              </a:r>
            </a:p>
          </p:txBody>
        </p:sp>
        <p:sp>
          <p:nvSpPr>
            <p:cNvPr id="104" name="Pole tekstowe 103"/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Akademia</a:t>
              </a:r>
            </a:p>
          </p:txBody>
        </p:sp>
        <p:sp>
          <p:nvSpPr>
            <p:cNvPr id="105" name="Pole tekstowe 104"/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err="1">
                  <a:ea typeface="Century Gothic" panose="020B0502020202020204" pitchFamily="34" charset="0"/>
                  <a:cs typeface="Century Gothic" panose="020B0502020202020204" pitchFamily="34" charset="0"/>
                </a:rPr>
                <a:t>thinkstat</a:t>
              </a:r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" name="Pole tekstowe 105"/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.</a:t>
              </a:r>
              <a:r>
                <a:rPr lang="pl-PL" err="1">
                  <a:ea typeface="Century Gothic" panose="020B0502020202020204" pitchFamily="34" charset="0"/>
                  <a:cs typeface="Century Gothic" panose="020B0502020202020204" pitchFamily="34" charset="0"/>
                </a:rPr>
                <a:t>pl</a:t>
              </a:r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7" name="Pole tekstowe 106"/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err="1">
                  <a:ea typeface="Century Gothic" panose="020B0502020202020204" pitchFamily="34" charset="0"/>
                  <a:cs typeface="Century Gothic" panose="020B0502020202020204" pitchFamily="34" charset="0"/>
                </a:rPr>
                <a:t>Dyżurnet</a:t>
              </a:r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8" name="Pole tekstowe 107"/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Produkty komercyjne</a:t>
              </a:r>
            </a:p>
          </p:txBody>
        </p:sp>
        <p:sp>
          <p:nvSpPr>
            <p:cNvPr id="109" name="Pole tekstowe 108"/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Paleta kolorów NASK </a:t>
              </a:r>
              <a:b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</a:br>
              <a:r>
                <a:rPr lang="pl-PL" sz="1400">
                  <a:ea typeface="Century Gothic" panose="020B0502020202020204" pitchFamily="34" charset="0"/>
                  <a:cs typeface="Century Gothic" panose="020B0502020202020204" pitchFamily="34" charset="0"/>
                </a:rPr>
                <a:t>do używania pipety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Y NASK-P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Ikony NASK-PIB -&gt;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grpSp>
        <p:nvGrpSpPr>
          <p:cNvPr id="736" name="Grupa 735"/>
          <p:cNvGrpSpPr/>
          <p:nvPr userDrawn="1"/>
        </p:nvGrpSpPr>
        <p:grpSpPr>
          <a:xfrm>
            <a:off x="17641401" y="-3410916"/>
            <a:ext cx="513586" cy="564944"/>
            <a:chOff x="3122324" y="353418"/>
            <a:chExt cx="261791" cy="287970"/>
          </a:xfrm>
        </p:grpSpPr>
        <p:sp>
          <p:nvSpPr>
            <p:cNvPr id="737" name="Dowolny kształt: kształt 736"/>
            <p:cNvSpPr/>
            <p:nvPr/>
          </p:nvSpPr>
          <p:spPr>
            <a:xfrm>
              <a:off x="3122324" y="353418"/>
              <a:ext cx="261791" cy="78537"/>
            </a:xfrm>
            <a:custGeom>
              <a:avLst/>
              <a:gdLst>
                <a:gd name="connsiteX0" fmla="*/ 0 w 261791"/>
                <a:gd name="connsiteY0" fmla="*/ 0 h 78537"/>
                <a:gd name="connsiteX1" fmla="*/ 0 w 261791"/>
                <a:gd name="connsiteY1" fmla="*/ 78537 h 78537"/>
                <a:gd name="connsiteX2" fmla="*/ 261791 w 261791"/>
                <a:gd name="connsiteY2" fmla="*/ 78537 h 78537"/>
                <a:gd name="connsiteX3" fmla="*/ 261791 w 261791"/>
                <a:gd name="connsiteY3" fmla="*/ 0 h 78537"/>
                <a:gd name="connsiteX4" fmla="*/ 0 w 261791"/>
                <a:gd name="connsiteY4" fmla="*/ 0 h 78537"/>
                <a:gd name="connsiteX5" fmla="*/ 52358 w 261791"/>
                <a:gd name="connsiteY5" fmla="*/ 52358 h 78537"/>
                <a:gd name="connsiteX6" fmla="*/ 39269 w 261791"/>
                <a:gd name="connsiteY6" fmla="*/ 39269 h 78537"/>
                <a:gd name="connsiteX7" fmla="*/ 52358 w 261791"/>
                <a:gd name="connsiteY7" fmla="*/ 26179 h 78537"/>
                <a:gd name="connsiteX8" fmla="*/ 65448 w 261791"/>
                <a:gd name="connsiteY8" fmla="*/ 39269 h 78537"/>
                <a:gd name="connsiteX9" fmla="*/ 52358 w 261791"/>
                <a:gd name="connsiteY9" fmla="*/ 52358 h 78537"/>
                <a:gd name="connsiteX10" fmla="*/ 235612 w 261791"/>
                <a:gd name="connsiteY10" fmla="*/ 45813 h 78537"/>
                <a:gd name="connsiteX11" fmla="*/ 91627 w 261791"/>
                <a:gd name="connsiteY11" fmla="*/ 45813 h 78537"/>
                <a:gd name="connsiteX12" fmla="*/ 91627 w 261791"/>
                <a:gd name="connsiteY12" fmla="*/ 32724 h 78537"/>
                <a:gd name="connsiteX13" fmla="*/ 235612 w 261791"/>
                <a:gd name="connsiteY13" fmla="*/ 32724 h 78537"/>
                <a:gd name="connsiteX14" fmla="*/ 235612 w 261791"/>
                <a:gd name="connsiteY14" fmla="*/ 45813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1791" h="78537">
                  <a:moveTo>
                    <a:pt x="0" y="0"/>
                  </a:moveTo>
                  <a:lnTo>
                    <a:pt x="0" y="78537"/>
                  </a:lnTo>
                  <a:lnTo>
                    <a:pt x="261791" y="78537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52358" y="52358"/>
                  </a:moveTo>
                  <a:cubicBezTo>
                    <a:pt x="45126" y="52358"/>
                    <a:pt x="39269" y="46501"/>
                    <a:pt x="39269" y="39269"/>
                  </a:cubicBezTo>
                  <a:cubicBezTo>
                    <a:pt x="39269" y="32037"/>
                    <a:pt x="45126" y="26179"/>
                    <a:pt x="52358" y="26179"/>
                  </a:cubicBezTo>
                  <a:cubicBezTo>
                    <a:pt x="59590" y="26179"/>
                    <a:pt x="65448" y="32037"/>
                    <a:pt x="65448" y="39269"/>
                  </a:cubicBezTo>
                  <a:cubicBezTo>
                    <a:pt x="65448" y="46501"/>
                    <a:pt x="59590" y="52358"/>
                    <a:pt x="52358" y="52358"/>
                  </a:cubicBezTo>
                  <a:close/>
                  <a:moveTo>
                    <a:pt x="235612" y="45813"/>
                  </a:moveTo>
                  <a:lnTo>
                    <a:pt x="91627" y="45813"/>
                  </a:lnTo>
                  <a:lnTo>
                    <a:pt x="91627" y="32724"/>
                  </a:lnTo>
                  <a:lnTo>
                    <a:pt x="235612" y="32724"/>
                  </a:lnTo>
                  <a:lnTo>
                    <a:pt x="235612" y="4581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38" name="Dowolny kształt: kształt 737"/>
            <p:cNvSpPr/>
            <p:nvPr/>
          </p:nvSpPr>
          <p:spPr>
            <a:xfrm>
              <a:off x="3122324" y="458134"/>
              <a:ext cx="261791" cy="78537"/>
            </a:xfrm>
            <a:custGeom>
              <a:avLst/>
              <a:gdLst>
                <a:gd name="connsiteX0" fmla="*/ 0 w 261791"/>
                <a:gd name="connsiteY0" fmla="*/ 0 h 78537"/>
                <a:gd name="connsiteX1" fmla="*/ 0 w 261791"/>
                <a:gd name="connsiteY1" fmla="*/ 78537 h 78537"/>
                <a:gd name="connsiteX2" fmla="*/ 261791 w 261791"/>
                <a:gd name="connsiteY2" fmla="*/ 78537 h 78537"/>
                <a:gd name="connsiteX3" fmla="*/ 261791 w 261791"/>
                <a:gd name="connsiteY3" fmla="*/ 0 h 78537"/>
                <a:gd name="connsiteX4" fmla="*/ 0 w 261791"/>
                <a:gd name="connsiteY4" fmla="*/ 0 h 78537"/>
                <a:gd name="connsiteX5" fmla="*/ 52358 w 261791"/>
                <a:gd name="connsiteY5" fmla="*/ 52358 h 78537"/>
                <a:gd name="connsiteX6" fmla="*/ 39269 w 261791"/>
                <a:gd name="connsiteY6" fmla="*/ 39269 h 78537"/>
                <a:gd name="connsiteX7" fmla="*/ 52358 w 261791"/>
                <a:gd name="connsiteY7" fmla="*/ 26179 h 78537"/>
                <a:gd name="connsiteX8" fmla="*/ 65448 w 261791"/>
                <a:gd name="connsiteY8" fmla="*/ 39269 h 78537"/>
                <a:gd name="connsiteX9" fmla="*/ 52358 w 261791"/>
                <a:gd name="connsiteY9" fmla="*/ 52358 h 78537"/>
                <a:gd name="connsiteX10" fmla="*/ 235612 w 261791"/>
                <a:gd name="connsiteY10" fmla="*/ 45813 h 78537"/>
                <a:gd name="connsiteX11" fmla="*/ 91627 w 261791"/>
                <a:gd name="connsiteY11" fmla="*/ 45813 h 78537"/>
                <a:gd name="connsiteX12" fmla="*/ 91627 w 261791"/>
                <a:gd name="connsiteY12" fmla="*/ 32724 h 78537"/>
                <a:gd name="connsiteX13" fmla="*/ 235612 w 261791"/>
                <a:gd name="connsiteY13" fmla="*/ 32724 h 78537"/>
                <a:gd name="connsiteX14" fmla="*/ 235612 w 261791"/>
                <a:gd name="connsiteY14" fmla="*/ 45813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1791" h="78537">
                  <a:moveTo>
                    <a:pt x="0" y="0"/>
                  </a:moveTo>
                  <a:lnTo>
                    <a:pt x="0" y="78537"/>
                  </a:lnTo>
                  <a:lnTo>
                    <a:pt x="261791" y="78537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52358" y="52358"/>
                  </a:moveTo>
                  <a:cubicBezTo>
                    <a:pt x="45126" y="52358"/>
                    <a:pt x="39269" y="46501"/>
                    <a:pt x="39269" y="39269"/>
                  </a:cubicBezTo>
                  <a:cubicBezTo>
                    <a:pt x="39269" y="32037"/>
                    <a:pt x="45126" y="26179"/>
                    <a:pt x="52358" y="26179"/>
                  </a:cubicBezTo>
                  <a:cubicBezTo>
                    <a:pt x="59590" y="26179"/>
                    <a:pt x="65448" y="32037"/>
                    <a:pt x="65448" y="39269"/>
                  </a:cubicBezTo>
                  <a:cubicBezTo>
                    <a:pt x="65448" y="46501"/>
                    <a:pt x="59590" y="52358"/>
                    <a:pt x="52358" y="52358"/>
                  </a:cubicBezTo>
                  <a:close/>
                  <a:moveTo>
                    <a:pt x="235612" y="45813"/>
                  </a:moveTo>
                  <a:lnTo>
                    <a:pt x="91627" y="45813"/>
                  </a:lnTo>
                  <a:lnTo>
                    <a:pt x="91627" y="32724"/>
                  </a:lnTo>
                  <a:lnTo>
                    <a:pt x="235612" y="32724"/>
                  </a:lnTo>
                  <a:lnTo>
                    <a:pt x="235612" y="4581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39" name="Dowolny kształt: kształt 738"/>
            <p:cNvSpPr/>
            <p:nvPr/>
          </p:nvSpPr>
          <p:spPr>
            <a:xfrm>
              <a:off x="3122324" y="562851"/>
              <a:ext cx="261791" cy="78537"/>
            </a:xfrm>
            <a:custGeom>
              <a:avLst/>
              <a:gdLst>
                <a:gd name="connsiteX0" fmla="*/ 0 w 261791"/>
                <a:gd name="connsiteY0" fmla="*/ 0 h 78537"/>
                <a:gd name="connsiteX1" fmla="*/ 0 w 261791"/>
                <a:gd name="connsiteY1" fmla="*/ 78537 h 78537"/>
                <a:gd name="connsiteX2" fmla="*/ 261791 w 261791"/>
                <a:gd name="connsiteY2" fmla="*/ 78537 h 78537"/>
                <a:gd name="connsiteX3" fmla="*/ 261791 w 261791"/>
                <a:gd name="connsiteY3" fmla="*/ 0 h 78537"/>
                <a:gd name="connsiteX4" fmla="*/ 0 w 261791"/>
                <a:gd name="connsiteY4" fmla="*/ 0 h 78537"/>
                <a:gd name="connsiteX5" fmla="*/ 52358 w 261791"/>
                <a:gd name="connsiteY5" fmla="*/ 52358 h 78537"/>
                <a:gd name="connsiteX6" fmla="*/ 39269 w 261791"/>
                <a:gd name="connsiteY6" fmla="*/ 39269 h 78537"/>
                <a:gd name="connsiteX7" fmla="*/ 52358 w 261791"/>
                <a:gd name="connsiteY7" fmla="*/ 26179 h 78537"/>
                <a:gd name="connsiteX8" fmla="*/ 65448 w 261791"/>
                <a:gd name="connsiteY8" fmla="*/ 39269 h 78537"/>
                <a:gd name="connsiteX9" fmla="*/ 52358 w 261791"/>
                <a:gd name="connsiteY9" fmla="*/ 52358 h 78537"/>
                <a:gd name="connsiteX10" fmla="*/ 235612 w 261791"/>
                <a:gd name="connsiteY10" fmla="*/ 45813 h 78537"/>
                <a:gd name="connsiteX11" fmla="*/ 91627 w 261791"/>
                <a:gd name="connsiteY11" fmla="*/ 45813 h 78537"/>
                <a:gd name="connsiteX12" fmla="*/ 91627 w 261791"/>
                <a:gd name="connsiteY12" fmla="*/ 32724 h 78537"/>
                <a:gd name="connsiteX13" fmla="*/ 235612 w 261791"/>
                <a:gd name="connsiteY13" fmla="*/ 32724 h 78537"/>
                <a:gd name="connsiteX14" fmla="*/ 235612 w 261791"/>
                <a:gd name="connsiteY14" fmla="*/ 45813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1791" h="78537">
                  <a:moveTo>
                    <a:pt x="0" y="0"/>
                  </a:moveTo>
                  <a:lnTo>
                    <a:pt x="0" y="78537"/>
                  </a:lnTo>
                  <a:lnTo>
                    <a:pt x="261791" y="78537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52358" y="52358"/>
                  </a:moveTo>
                  <a:cubicBezTo>
                    <a:pt x="45126" y="52358"/>
                    <a:pt x="39269" y="46501"/>
                    <a:pt x="39269" y="39269"/>
                  </a:cubicBezTo>
                  <a:cubicBezTo>
                    <a:pt x="39269" y="32037"/>
                    <a:pt x="45126" y="26179"/>
                    <a:pt x="52358" y="26179"/>
                  </a:cubicBezTo>
                  <a:cubicBezTo>
                    <a:pt x="59590" y="26179"/>
                    <a:pt x="65448" y="32037"/>
                    <a:pt x="65448" y="39269"/>
                  </a:cubicBezTo>
                  <a:cubicBezTo>
                    <a:pt x="65448" y="46501"/>
                    <a:pt x="59590" y="52358"/>
                    <a:pt x="52358" y="52358"/>
                  </a:cubicBezTo>
                  <a:close/>
                  <a:moveTo>
                    <a:pt x="235612" y="45813"/>
                  </a:moveTo>
                  <a:lnTo>
                    <a:pt x="91627" y="45813"/>
                  </a:lnTo>
                  <a:lnTo>
                    <a:pt x="91627" y="32724"/>
                  </a:lnTo>
                  <a:lnTo>
                    <a:pt x="235612" y="32724"/>
                  </a:lnTo>
                  <a:lnTo>
                    <a:pt x="235612" y="4581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740" name="Dowolny kształt: kształt 739"/>
          <p:cNvSpPr/>
          <p:nvPr userDrawn="1"/>
        </p:nvSpPr>
        <p:spPr>
          <a:xfrm>
            <a:off x="29505249" y="-3410916"/>
            <a:ext cx="616302" cy="590624"/>
          </a:xfrm>
          <a:custGeom>
            <a:avLst/>
            <a:gdLst>
              <a:gd name="connsiteX0" fmla="*/ 274881 w 314149"/>
              <a:gd name="connsiteY0" fmla="*/ 13090 h 301060"/>
              <a:gd name="connsiteX1" fmla="*/ 248702 w 314149"/>
              <a:gd name="connsiteY1" fmla="*/ 13090 h 301060"/>
              <a:gd name="connsiteX2" fmla="*/ 248702 w 314149"/>
              <a:gd name="connsiteY2" fmla="*/ 0 h 301060"/>
              <a:gd name="connsiteX3" fmla="*/ 65448 w 314149"/>
              <a:gd name="connsiteY3" fmla="*/ 0 h 301060"/>
              <a:gd name="connsiteX4" fmla="*/ 65448 w 314149"/>
              <a:gd name="connsiteY4" fmla="*/ 13090 h 301060"/>
              <a:gd name="connsiteX5" fmla="*/ 0 w 314149"/>
              <a:gd name="connsiteY5" fmla="*/ 13090 h 301060"/>
              <a:gd name="connsiteX6" fmla="*/ 0 w 314149"/>
              <a:gd name="connsiteY6" fmla="*/ 78537 h 301060"/>
              <a:gd name="connsiteX7" fmla="*/ 26179 w 314149"/>
              <a:gd name="connsiteY7" fmla="*/ 117806 h 301060"/>
              <a:gd name="connsiteX8" fmla="*/ 65448 w 314149"/>
              <a:gd name="connsiteY8" fmla="*/ 143985 h 301060"/>
              <a:gd name="connsiteX9" fmla="*/ 91627 w 314149"/>
              <a:gd name="connsiteY9" fmla="*/ 183254 h 301060"/>
              <a:gd name="connsiteX10" fmla="*/ 104717 w 314149"/>
              <a:gd name="connsiteY10" fmla="*/ 183254 h 301060"/>
              <a:gd name="connsiteX11" fmla="*/ 104717 w 314149"/>
              <a:gd name="connsiteY11" fmla="*/ 209433 h 301060"/>
              <a:gd name="connsiteX12" fmla="*/ 130896 w 314149"/>
              <a:gd name="connsiteY12" fmla="*/ 209433 h 301060"/>
              <a:gd name="connsiteX13" fmla="*/ 130896 w 314149"/>
              <a:gd name="connsiteY13" fmla="*/ 248702 h 301060"/>
              <a:gd name="connsiteX14" fmla="*/ 65448 w 314149"/>
              <a:gd name="connsiteY14" fmla="*/ 248702 h 301060"/>
              <a:gd name="connsiteX15" fmla="*/ 65448 w 314149"/>
              <a:gd name="connsiteY15" fmla="*/ 274881 h 301060"/>
              <a:gd name="connsiteX16" fmla="*/ 39269 w 314149"/>
              <a:gd name="connsiteY16" fmla="*/ 274881 h 301060"/>
              <a:gd name="connsiteX17" fmla="*/ 39269 w 314149"/>
              <a:gd name="connsiteY17" fmla="*/ 301060 h 301060"/>
              <a:gd name="connsiteX18" fmla="*/ 274881 w 314149"/>
              <a:gd name="connsiteY18" fmla="*/ 301060 h 301060"/>
              <a:gd name="connsiteX19" fmla="*/ 274881 w 314149"/>
              <a:gd name="connsiteY19" fmla="*/ 274881 h 301060"/>
              <a:gd name="connsiteX20" fmla="*/ 248702 w 314149"/>
              <a:gd name="connsiteY20" fmla="*/ 274881 h 301060"/>
              <a:gd name="connsiteX21" fmla="*/ 248702 w 314149"/>
              <a:gd name="connsiteY21" fmla="*/ 248702 h 301060"/>
              <a:gd name="connsiteX22" fmla="*/ 183254 w 314149"/>
              <a:gd name="connsiteY22" fmla="*/ 248702 h 301060"/>
              <a:gd name="connsiteX23" fmla="*/ 183254 w 314149"/>
              <a:gd name="connsiteY23" fmla="*/ 209433 h 301060"/>
              <a:gd name="connsiteX24" fmla="*/ 209433 w 314149"/>
              <a:gd name="connsiteY24" fmla="*/ 209433 h 301060"/>
              <a:gd name="connsiteX25" fmla="*/ 209433 w 314149"/>
              <a:gd name="connsiteY25" fmla="*/ 183254 h 301060"/>
              <a:gd name="connsiteX26" fmla="*/ 222523 w 314149"/>
              <a:gd name="connsiteY26" fmla="*/ 183254 h 301060"/>
              <a:gd name="connsiteX27" fmla="*/ 248702 w 314149"/>
              <a:gd name="connsiteY27" fmla="*/ 143985 h 301060"/>
              <a:gd name="connsiteX28" fmla="*/ 287971 w 314149"/>
              <a:gd name="connsiteY28" fmla="*/ 117806 h 301060"/>
              <a:gd name="connsiteX29" fmla="*/ 314150 w 314149"/>
              <a:gd name="connsiteY29" fmla="*/ 78537 h 301060"/>
              <a:gd name="connsiteX30" fmla="*/ 314150 w 314149"/>
              <a:gd name="connsiteY30" fmla="*/ 13090 h 301060"/>
              <a:gd name="connsiteX31" fmla="*/ 274881 w 314149"/>
              <a:gd name="connsiteY31" fmla="*/ 13090 h 301060"/>
              <a:gd name="connsiteX32" fmla="*/ 52358 w 314149"/>
              <a:gd name="connsiteY32" fmla="*/ 104717 h 301060"/>
              <a:gd name="connsiteX33" fmla="*/ 26179 w 314149"/>
              <a:gd name="connsiteY33" fmla="*/ 65448 h 301060"/>
              <a:gd name="connsiteX34" fmla="*/ 26179 w 314149"/>
              <a:gd name="connsiteY34" fmla="*/ 39269 h 301060"/>
              <a:gd name="connsiteX35" fmla="*/ 65448 w 314149"/>
              <a:gd name="connsiteY35" fmla="*/ 39269 h 301060"/>
              <a:gd name="connsiteX36" fmla="*/ 52358 w 314149"/>
              <a:gd name="connsiteY36" fmla="*/ 65448 h 301060"/>
              <a:gd name="connsiteX37" fmla="*/ 65448 w 314149"/>
              <a:gd name="connsiteY37" fmla="*/ 117806 h 301060"/>
              <a:gd name="connsiteX38" fmla="*/ 52358 w 314149"/>
              <a:gd name="connsiteY38" fmla="*/ 104717 h 301060"/>
              <a:gd name="connsiteX39" fmla="*/ 287971 w 314149"/>
              <a:gd name="connsiteY39" fmla="*/ 65448 h 301060"/>
              <a:gd name="connsiteX40" fmla="*/ 261791 w 314149"/>
              <a:gd name="connsiteY40" fmla="*/ 104717 h 301060"/>
              <a:gd name="connsiteX41" fmla="*/ 248702 w 314149"/>
              <a:gd name="connsiteY41" fmla="*/ 117806 h 301060"/>
              <a:gd name="connsiteX42" fmla="*/ 261791 w 314149"/>
              <a:gd name="connsiteY42" fmla="*/ 65448 h 301060"/>
              <a:gd name="connsiteX43" fmla="*/ 248702 w 314149"/>
              <a:gd name="connsiteY43" fmla="*/ 39269 h 301060"/>
              <a:gd name="connsiteX44" fmla="*/ 287971 w 314149"/>
              <a:gd name="connsiteY44" fmla="*/ 39269 h 301060"/>
              <a:gd name="connsiteX45" fmla="*/ 287971 w 314149"/>
              <a:gd name="connsiteY45" fmla="*/ 65448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4149" h="301060">
                <a:moveTo>
                  <a:pt x="274881" y="13090"/>
                </a:moveTo>
                <a:lnTo>
                  <a:pt x="248702" y="13090"/>
                </a:lnTo>
                <a:lnTo>
                  <a:pt x="248702" y="0"/>
                </a:lnTo>
                <a:lnTo>
                  <a:pt x="65448" y="0"/>
                </a:lnTo>
                <a:lnTo>
                  <a:pt x="65448" y="13090"/>
                </a:lnTo>
                <a:lnTo>
                  <a:pt x="0" y="13090"/>
                </a:lnTo>
                <a:lnTo>
                  <a:pt x="0" y="78537"/>
                </a:lnTo>
                <a:lnTo>
                  <a:pt x="26179" y="117806"/>
                </a:lnTo>
                <a:lnTo>
                  <a:pt x="65448" y="143985"/>
                </a:lnTo>
                <a:lnTo>
                  <a:pt x="91627" y="183254"/>
                </a:lnTo>
                <a:lnTo>
                  <a:pt x="104717" y="183254"/>
                </a:lnTo>
                <a:lnTo>
                  <a:pt x="104717" y="209433"/>
                </a:lnTo>
                <a:lnTo>
                  <a:pt x="130896" y="209433"/>
                </a:lnTo>
                <a:lnTo>
                  <a:pt x="130896" y="248702"/>
                </a:lnTo>
                <a:lnTo>
                  <a:pt x="65448" y="248702"/>
                </a:lnTo>
                <a:lnTo>
                  <a:pt x="65448" y="274881"/>
                </a:lnTo>
                <a:lnTo>
                  <a:pt x="39269" y="274881"/>
                </a:lnTo>
                <a:lnTo>
                  <a:pt x="39269" y="301060"/>
                </a:lnTo>
                <a:lnTo>
                  <a:pt x="274881" y="301060"/>
                </a:lnTo>
                <a:lnTo>
                  <a:pt x="274881" y="274881"/>
                </a:lnTo>
                <a:lnTo>
                  <a:pt x="248702" y="274881"/>
                </a:lnTo>
                <a:lnTo>
                  <a:pt x="248702" y="248702"/>
                </a:lnTo>
                <a:lnTo>
                  <a:pt x="183254" y="248702"/>
                </a:lnTo>
                <a:lnTo>
                  <a:pt x="183254" y="209433"/>
                </a:lnTo>
                <a:lnTo>
                  <a:pt x="209433" y="209433"/>
                </a:lnTo>
                <a:lnTo>
                  <a:pt x="209433" y="183254"/>
                </a:lnTo>
                <a:lnTo>
                  <a:pt x="222523" y="183254"/>
                </a:lnTo>
                <a:lnTo>
                  <a:pt x="248702" y="143985"/>
                </a:lnTo>
                <a:lnTo>
                  <a:pt x="287971" y="117806"/>
                </a:lnTo>
                <a:lnTo>
                  <a:pt x="314150" y="78537"/>
                </a:lnTo>
                <a:lnTo>
                  <a:pt x="314150" y="13090"/>
                </a:lnTo>
                <a:lnTo>
                  <a:pt x="274881" y="13090"/>
                </a:lnTo>
                <a:close/>
                <a:moveTo>
                  <a:pt x="52358" y="104717"/>
                </a:moveTo>
                <a:lnTo>
                  <a:pt x="26179" y="65448"/>
                </a:lnTo>
                <a:lnTo>
                  <a:pt x="26179" y="39269"/>
                </a:lnTo>
                <a:lnTo>
                  <a:pt x="65448" y="39269"/>
                </a:lnTo>
                <a:lnTo>
                  <a:pt x="52358" y="65448"/>
                </a:lnTo>
                <a:lnTo>
                  <a:pt x="65448" y="117806"/>
                </a:lnTo>
                <a:lnTo>
                  <a:pt x="52358" y="104717"/>
                </a:lnTo>
                <a:close/>
                <a:moveTo>
                  <a:pt x="287971" y="65448"/>
                </a:moveTo>
                <a:lnTo>
                  <a:pt x="261791" y="104717"/>
                </a:lnTo>
                <a:lnTo>
                  <a:pt x="248702" y="117806"/>
                </a:lnTo>
                <a:lnTo>
                  <a:pt x="261791" y="65448"/>
                </a:lnTo>
                <a:lnTo>
                  <a:pt x="248702" y="39269"/>
                </a:lnTo>
                <a:lnTo>
                  <a:pt x="287971" y="39269"/>
                </a:lnTo>
                <a:lnTo>
                  <a:pt x="287971" y="6544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741" name="Grupa 740"/>
          <p:cNvGrpSpPr/>
          <p:nvPr userDrawn="1"/>
        </p:nvGrpSpPr>
        <p:grpSpPr>
          <a:xfrm>
            <a:off x="22715602" y="10689472"/>
            <a:ext cx="594436" cy="598711"/>
            <a:chOff x="5708806" y="7540837"/>
            <a:chExt cx="303003" cy="305182"/>
          </a:xfrm>
        </p:grpSpPr>
        <p:sp>
          <p:nvSpPr>
            <p:cNvPr id="742" name="Dowolny kształt: kształt 741"/>
            <p:cNvSpPr/>
            <p:nvPr/>
          </p:nvSpPr>
          <p:spPr>
            <a:xfrm>
              <a:off x="5708806" y="7575261"/>
              <a:ext cx="131895" cy="222195"/>
            </a:xfrm>
            <a:custGeom>
              <a:avLst/>
              <a:gdLst>
                <a:gd name="connsiteX0" fmla="*/ 78182 w 131895"/>
                <a:gd name="connsiteY0" fmla="*/ 36913 h 222195"/>
                <a:gd name="connsiteX1" fmla="*/ 102489 w 131895"/>
                <a:gd name="connsiteY1" fmla="*/ 121995 h 222195"/>
                <a:gd name="connsiteX2" fmla="*/ 41623 w 131895"/>
                <a:gd name="connsiteY2" fmla="*/ 182862 h 222195"/>
                <a:gd name="connsiteX3" fmla="*/ 34718 w 131895"/>
                <a:gd name="connsiteY3" fmla="*/ 169183 h 222195"/>
                <a:gd name="connsiteX4" fmla="*/ 26210 w 131895"/>
                <a:gd name="connsiteY4" fmla="*/ 129587 h 222195"/>
                <a:gd name="connsiteX5" fmla="*/ 54549 w 131895"/>
                <a:gd name="connsiteY5" fmla="*/ 56874 h 222195"/>
                <a:gd name="connsiteX6" fmla="*/ 78182 w 131895"/>
                <a:gd name="connsiteY6" fmla="*/ 36913 h 222195"/>
                <a:gd name="connsiteX7" fmla="*/ 94871 w 131895"/>
                <a:gd name="connsiteY7" fmla="*/ 0 h 222195"/>
                <a:gd name="connsiteX8" fmla="*/ 36040 w 131895"/>
                <a:gd name="connsiteY8" fmla="*/ 38352 h 222195"/>
                <a:gd name="connsiteX9" fmla="*/ 39339 w 131895"/>
                <a:gd name="connsiteY9" fmla="*/ 222195 h 222195"/>
                <a:gd name="connsiteX10" fmla="*/ 131895 w 131895"/>
                <a:gd name="connsiteY10" fmla="*/ 129587 h 222195"/>
                <a:gd name="connsiteX11" fmla="*/ 94871 w 131895"/>
                <a:gd name="connsiteY11" fmla="*/ 0 h 222195"/>
                <a:gd name="connsiteX12" fmla="*/ 94871 w 131895"/>
                <a:gd name="connsiteY12" fmla="*/ 0 h 22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895" h="222195">
                  <a:moveTo>
                    <a:pt x="78182" y="36913"/>
                  </a:moveTo>
                  <a:lnTo>
                    <a:pt x="102489" y="121995"/>
                  </a:lnTo>
                  <a:lnTo>
                    <a:pt x="41623" y="182862"/>
                  </a:lnTo>
                  <a:cubicBezTo>
                    <a:pt x="39018" y="178476"/>
                    <a:pt x="36714" y="173895"/>
                    <a:pt x="34718" y="169183"/>
                  </a:cubicBezTo>
                  <a:cubicBezTo>
                    <a:pt x="29410" y="156551"/>
                    <a:pt x="26544" y="143200"/>
                    <a:pt x="26210" y="129587"/>
                  </a:cubicBezTo>
                  <a:cubicBezTo>
                    <a:pt x="25523" y="101640"/>
                    <a:pt x="35582" y="75854"/>
                    <a:pt x="54549" y="56874"/>
                  </a:cubicBezTo>
                  <a:cubicBezTo>
                    <a:pt x="62534" y="48890"/>
                    <a:pt x="70525" y="42149"/>
                    <a:pt x="78182" y="36913"/>
                  </a:cubicBezTo>
                  <a:moveTo>
                    <a:pt x="94871" y="0"/>
                  </a:moveTo>
                  <a:cubicBezTo>
                    <a:pt x="73123" y="5825"/>
                    <a:pt x="52042" y="22383"/>
                    <a:pt x="36040" y="38352"/>
                  </a:cubicBezTo>
                  <a:cubicBezTo>
                    <a:pt x="-14158" y="88551"/>
                    <a:pt x="-10860" y="171997"/>
                    <a:pt x="39339" y="222195"/>
                  </a:cubicBezTo>
                  <a:lnTo>
                    <a:pt x="131895" y="129587"/>
                  </a:lnTo>
                  <a:lnTo>
                    <a:pt x="94871" y="0"/>
                  </a:lnTo>
                  <a:lnTo>
                    <a:pt x="9487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43" name="Dowolny kształt: kształt 742"/>
            <p:cNvSpPr/>
            <p:nvPr/>
          </p:nvSpPr>
          <p:spPr>
            <a:xfrm>
              <a:off x="5844942" y="7540837"/>
              <a:ext cx="166867" cy="168984"/>
            </a:xfrm>
            <a:custGeom>
              <a:avLst/>
              <a:gdLst>
                <a:gd name="connsiteX0" fmla="*/ 0 w 166867"/>
                <a:gd name="connsiteY0" fmla="*/ 3860 h 168984"/>
                <a:gd name="connsiteX1" fmla="*/ 161061 w 166867"/>
                <a:gd name="connsiteY1" fmla="*/ 97777 h 168984"/>
                <a:gd name="connsiteX2" fmla="*/ 163319 w 166867"/>
                <a:gd name="connsiteY2" fmla="*/ 168985 h 168984"/>
                <a:gd name="connsiteX3" fmla="*/ 31500 w 166867"/>
                <a:gd name="connsiteY3" fmla="*/ 132858 h 168984"/>
                <a:gd name="connsiteX4" fmla="*/ 0 w 166867"/>
                <a:gd name="connsiteY4" fmla="*/ 3860 h 16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867" h="168984">
                  <a:moveTo>
                    <a:pt x="0" y="3860"/>
                  </a:moveTo>
                  <a:cubicBezTo>
                    <a:pt x="69944" y="-13222"/>
                    <a:pt x="143979" y="27879"/>
                    <a:pt x="161061" y="97777"/>
                  </a:cubicBezTo>
                  <a:cubicBezTo>
                    <a:pt x="166506" y="120096"/>
                    <a:pt x="169739" y="147060"/>
                    <a:pt x="163319" y="168985"/>
                  </a:cubicBezTo>
                  <a:lnTo>
                    <a:pt x="31500" y="132858"/>
                  </a:lnTo>
                  <a:lnTo>
                    <a:pt x="0" y="386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44" name="Dowolny kształt: kształt 743"/>
            <p:cNvSpPr/>
            <p:nvPr/>
          </p:nvSpPr>
          <p:spPr>
            <a:xfrm>
              <a:off x="5757405" y="7714076"/>
              <a:ext cx="222136" cy="131943"/>
            </a:xfrm>
            <a:custGeom>
              <a:avLst/>
              <a:gdLst>
                <a:gd name="connsiteX0" fmla="*/ 100168 w 222136"/>
                <a:gd name="connsiteY0" fmla="*/ 29452 h 131943"/>
                <a:gd name="connsiteX1" fmla="*/ 185244 w 222136"/>
                <a:gd name="connsiteY1" fmla="*/ 53733 h 131943"/>
                <a:gd name="connsiteX2" fmla="*/ 165282 w 222136"/>
                <a:gd name="connsiteY2" fmla="*/ 77359 h 131943"/>
                <a:gd name="connsiteX3" fmla="*/ 95181 w 222136"/>
                <a:gd name="connsiteY3" fmla="*/ 105764 h 131943"/>
                <a:gd name="connsiteX4" fmla="*/ 39334 w 222136"/>
                <a:gd name="connsiteY4" fmla="*/ 90253 h 131943"/>
                <a:gd name="connsiteX5" fmla="*/ 100175 w 222136"/>
                <a:gd name="connsiteY5" fmla="*/ 29452 h 131943"/>
                <a:gd name="connsiteX6" fmla="*/ 92556 w 222136"/>
                <a:gd name="connsiteY6" fmla="*/ 66 h 131943"/>
                <a:gd name="connsiteX7" fmla="*/ 0 w 222136"/>
                <a:gd name="connsiteY7" fmla="*/ 92609 h 131943"/>
                <a:gd name="connsiteX8" fmla="*/ 95187 w 222136"/>
                <a:gd name="connsiteY8" fmla="*/ 131943 h 131943"/>
                <a:gd name="connsiteX9" fmla="*/ 183797 w 222136"/>
                <a:gd name="connsiteY9" fmla="*/ 95881 h 131943"/>
                <a:gd name="connsiteX10" fmla="*/ 222137 w 222136"/>
                <a:gd name="connsiteY10" fmla="*/ 37044 h 131943"/>
                <a:gd name="connsiteX11" fmla="*/ 92556 w 222136"/>
                <a:gd name="connsiteY11" fmla="*/ 0 h 131943"/>
                <a:gd name="connsiteX12" fmla="*/ 92556 w 222136"/>
                <a:gd name="connsiteY12" fmla="*/ 0 h 13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36" h="131943">
                  <a:moveTo>
                    <a:pt x="100168" y="29452"/>
                  </a:moveTo>
                  <a:lnTo>
                    <a:pt x="185244" y="53733"/>
                  </a:lnTo>
                  <a:cubicBezTo>
                    <a:pt x="179995" y="61391"/>
                    <a:pt x="173267" y="69375"/>
                    <a:pt x="165282" y="77359"/>
                  </a:cubicBezTo>
                  <a:cubicBezTo>
                    <a:pt x="146989" y="95685"/>
                    <a:pt x="122093" y="105764"/>
                    <a:pt x="95181" y="105764"/>
                  </a:cubicBezTo>
                  <a:cubicBezTo>
                    <a:pt x="75474" y="105764"/>
                    <a:pt x="56076" y="100266"/>
                    <a:pt x="39334" y="90253"/>
                  </a:cubicBezTo>
                  <a:lnTo>
                    <a:pt x="100175" y="29452"/>
                  </a:lnTo>
                  <a:moveTo>
                    <a:pt x="92556" y="66"/>
                  </a:moveTo>
                  <a:lnTo>
                    <a:pt x="0" y="92609"/>
                  </a:lnTo>
                  <a:cubicBezTo>
                    <a:pt x="25924" y="118526"/>
                    <a:pt x="60696" y="131943"/>
                    <a:pt x="95187" y="131943"/>
                  </a:cubicBezTo>
                  <a:cubicBezTo>
                    <a:pt x="127479" y="131943"/>
                    <a:pt x="159523" y="120163"/>
                    <a:pt x="183797" y="95881"/>
                  </a:cubicBezTo>
                  <a:cubicBezTo>
                    <a:pt x="199799" y="79912"/>
                    <a:pt x="216331" y="58773"/>
                    <a:pt x="222137" y="37044"/>
                  </a:cubicBezTo>
                  <a:lnTo>
                    <a:pt x="92556" y="0"/>
                  </a:lnTo>
                  <a:lnTo>
                    <a:pt x="9255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745" name="Grafika 52"/>
          <p:cNvGrpSpPr/>
          <p:nvPr userDrawn="1"/>
        </p:nvGrpSpPr>
        <p:grpSpPr>
          <a:xfrm>
            <a:off x="33922092" y="4729428"/>
            <a:ext cx="615661" cy="487905"/>
            <a:chOff x="11421112" y="4502812"/>
            <a:chExt cx="313822" cy="248701"/>
          </a:xfrm>
          <a:solidFill>
            <a:srgbClr val="212E39"/>
          </a:solidFill>
        </p:grpSpPr>
        <p:sp>
          <p:nvSpPr>
            <p:cNvPr id="746" name="Dowolny kształt: kształt 745"/>
            <p:cNvSpPr/>
            <p:nvPr/>
          </p:nvSpPr>
          <p:spPr>
            <a:xfrm>
              <a:off x="11421112" y="4502812"/>
              <a:ext cx="313822" cy="248701"/>
            </a:xfrm>
            <a:custGeom>
              <a:avLst/>
              <a:gdLst>
                <a:gd name="connsiteX0" fmla="*/ 287971 w 313822"/>
                <a:gd name="connsiteY0" fmla="*/ 195571 h 248701"/>
                <a:gd name="connsiteX1" fmla="*/ 301715 w 313822"/>
                <a:gd name="connsiteY1" fmla="*/ 183254 h 248701"/>
                <a:gd name="connsiteX2" fmla="*/ 301715 w 313822"/>
                <a:gd name="connsiteY2" fmla="*/ 0 h 248701"/>
                <a:gd name="connsiteX3" fmla="*/ 13090 w 313822"/>
                <a:gd name="connsiteY3" fmla="*/ 0 h 248701"/>
                <a:gd name="connsiteX4" fmla="*/ 12762 w 313822"/>
                <a:gd name="connsiteY4" fmla="*/ 183254 h 248701"/>
                <a:gd name="connsiteX5" fmla="*/ 26179 w 313822"/>
                <a:gd name="connsiteY5" fmla="*/ 195971 h 248701"/>
                <a:gd name="connsiteX6" fmla="*/ 0 w 313822"/>
                <a:gd name="connsiteY6" fmla="*/ 222523 h 248701"/>
                <a:gd name="connsiteX7" fmla="*/ 0 w 313822"/>
                <a:gd name="connsiteY7" fmla="*/ 248702 h 248701"/>
                <a:gd name="connsiteX8" fmla="*/ 313822 w 313822"/>
                <a:gd name="connsiteY8" fmla="*/ 248702 h 248701"/>
                <a:gd name="connsiteX9" fmla="*/ 313822 w 313822"/>
                <a:gd name="connsiteY9" fmla="*/ 222523 h 248701"/>
                <a:gd name="connsiteX10" fmla="*/ 287971 w 313822"/>
                <a:gd name="connsiteY10" fmla="*/ 195571 h 248701"/>
                <a:gd name="connsiteX11" fmla="*/ 274292 w 313822"/>
                <a:gd name="connsiteY11" fmla="*/ 169274 h 248701"/>
                <a:gd name="connsiteX12" fmla="*/ 263951 w 313822"/>
                <a:gd name="connsiteY12" fmla="*/ 183254 h 248701"/>
                <a:gd name="connsiteX13" fmla="*/ 130896 w 313822"/>
                <a:gd name="connsiteY13" fmla="*/ 183254 h 248701"/>
                <a:gd name="connsiteX14" fmla="*/ 39269 w 313822"/>
                <a:gd name="connsiteY14" fmla="*/ 104717 h 248701"/>
                <a:gd name="connsiteX15" fmla="*/ 39269 w 313822"/>
                <a:gd name="connsiteY15" fmla="*/ 26179 h 248701"/>
                <a:gd name="connsiteX16" fmla="*/ 274292 w 313822"/>
                <a:gd name="connsiteY16" fmla="*/ 26179 h 248701"/>
                <a:gd name="connsiteX17" fmla="*/ 274292 w 313822"/>
                <a:gd name="connsiteY17" fmla="*/ 169274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3822" h="248701">
                  <a:moveTo>
                    <a:pt x="287971" y="195571"/>
                  </a:moveTo>
                  <a:lnTo>
                    <a:pt x="301715" y="183254"/>
                  </a:lnTo>
                  <a:lnTo>
                    <a:pt x="301715" y="0"/>
                  </a:lnTo>
                  <a:lnTo>
                    <a:pt x="13090" y="0"/>
                  </a:lnTo>
                  <a:lnTo>
                    <a:pt x="12762" y="183254"/>
                  </a:lnTo>
                  <a:lnTo>
                    <a:pt x="26179" y="195971"/>
                  </a:lnTo>
                  <a:lnTo>
                    <a:pt x="0" y="222523"/>
                  </a:lnTo>
                  <a:lnTo>
                    <a:pt x="0" y="248702"/>
                  </a:lnTo>
                  <a:lnTo>
                    <a:pt x="313822" y="248702"/>
                  </a:lnTo>
                  <a:lnTo>
                    <a:pt x="313822" y="222523"/>
                  </a:lnTo>
                  <a:lnTo>
                    <a:pt x="287971" y="195571"/>
                  </a:lnTo>
                  <a:close/>
                  <a:moveTo>
                    <a:pt x="274292" y="169274"/>
                  </a:moveTo>
                  <a:lnTo>
                    <a:pt x="263951" y="183254"/>
                  </a:lnTo>
                  <a:lnTo>
                    <a:pt x="130896" y="183254"/>
                  </a:lnTo>
                  <a:lnTo>
                    <a:pt x="39269" y="104717"/>
                  </a:lnTo>
                  <a:lnTo>
                    <a:pt x="39269" y="26179"/>
                  </a:lnTo>
                  <a:lnTo>
                    <a:pt x="274292" y="26179"/>
                  </a:lnTo>
                  <a:lnTo>
                    <a:pt x="274292" y="16927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47" name="Dowolny kształt: kształt 746"/>
            <p:cNvSpPr/>
            <p:nvPr/>
          </p:nvSpPr>
          <p:spPr>
            <a:xfrm>
              <a:off x="11525829" y="4542080"/>
              <a:ext cx="91626" cy="104716"/>
            </a:xfrm>
            <a:custGeom>
              <a:avLst/>
              <a:gdLst>
                <a:gd name="connsiteX0" fmla="*/ 91627 w 91626"/>
                <a:gd name="connsiteY0" fmla="*/ 104717 h 104716"/>
                <a:gd name="connsiteX1" fmla="*/ 91627 w 91626"/>
                <a:gd name="connsiteY1" fmla="*/ 17828 h 104716"/>
                <a:gd name="connsiteX2" fmla="*/ 78406 w 91626"/>
                <a:gd name="connsiteY2" fmla="*/ 17828 h 104716"/>
                <a:gd name="connsiteX3" fmla="*/ 78406 w 91626"/>
                <a:gd name="connsiteY3" fmla="*/ 48242 h 104716"/>
                <a:gd name="connsiteX4" fmla="*/ 74021 w 91626"/>
                <a:gd name="connsiteY4" fmla="*/ 48242 h 104716"/>
                <a:gd name="connsiteX5" fmla="*/ 74021 w 91626"/>
                <a:gd name="connsiteY5" fmla="*/ 4797 h 104716"/>
                <a:gd name="connsiteX6" fmla="*/ 60867 w 91626"/>
                <a:gd name="connsiteY6" fmla="*/ 4797 h 104716"/>
                <a:gd name="connsiteX7" fmla="*/ 60867 w 91626"/>
                <a:gd name="connsiteY7" fmla="*/ 48242 h 104716"/>
                <a:gd name="connsiteX8" fmla="*/ 56416 w 91626"/>
                <a:gd name="connsiteY8" fmla="*/ 48242 h 104716"/>
                <a:gd name="connsiteX9" fmla="*/ 56416 w 91626"/>
                <a:gd name="connsiteY9" fmla="*/ 0 h 104716"/>
                <a:gd name="connsiteX10" fmla="*/ 43261 w 91626"/>
                <a:gd name="connsiteY10" fmla="*/ 0 h 104716"/>
                <a:gd name="connsiteX11" fmla="*/ 43261 w 91626"/>
                <a:gd name="connsiteY11" fmla="*/ 48242 h 104716"/>
                <a:gd name="connsiteX12" fmla="*/ 38876 w 91626"/>
                <a:gd name="connsiteY12" fmla="*/ 48242 h 104716"/>
                <a:gd name="connsiteX13" fmla="*/ 38876 w 91626"/>
                <a:gd name="connsiteY13" fmla="*/ 13090 h 104716"/>
                <a:gd name="connsiteX14" fmla="*/ 26179 w 91626"/>
                <a:gd name="connsiteY14" fmla="*/ 13090 h 104716"/>
                <a:gd name="connsiteX15" fmla="*/ 25656 w 91626"/>
                <a:gd name="connsiteY15" fmla="*/ 69571 h 104716"/>
                <a:gd name="connsiteX16" fmla="*/ 13090 w 91626"/>
                <a:gd name="connsiteY16" fmla="*/ 58628 h 104716"/>
                <a:gd name="connsiteX17" fmla="*/ 0 w 91626"/>
                <a:gd name="connsiteY17" fmla="*/ 65448 h 104716"/>
                <a:gd name="connsiteX18" fmla="*/ 26179 w 91626"/>
                <a:gd name="connsiteY18" fmla="*/ 104717 h 104716"/>
                <a:gd name="connsiteX19" fmla="*/ 91627 w 91626"/>
                <a:gd name="connsiteY19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626" h="104716">
                  <a:moveTo>
                    <a:pt x="91627" y="104717"/>
                  </a:moveTo>
                  <a:lnTo>
                    <a:pt x="91627" y="17828"/>
                  </a:lnTo>
                  <a:lnTo>
                    <a:pt x="78406" y="17828"/>
                  </a:lnTo>
                  <a:lnTo>
                    <a:pt x="78406" y="48242"/>
                  </a:lnTo>
                  <a:lnTo>
                    <a:pt x="74021" y="48242"/>
                  </a:lnTo>
                  <a:lnTo>
                    <a:pt x="74021" y="4797"/>
                  </a:lnTo>
                  <a:lnTo>
                    <a:pt x="60867" y="4797"/>
                  </a:lnTo>
                  <a:lnTo>
                    <a:pt x="60867" y="48242"/>
                  </a:lnTo>
                  <a:lnTo>
                    <a:pt x="56416" y="48242"/>
                  </a:lnTo>
                  <a:lnTo>
                    <a:pt x="56416" y="0"/>
                  </a:lnTo>
                  <a:lnTo>
                    <a:pt x="43261" y="0"/>
                  </a:lnTo>
                  <a:lnTo>
                    <a:pt x="43261" y="48242"/>
                  </a:lnTo>
                  <a:lnTo>
                    <a:pt x="38876" y="48242"/>
                  </a:lnTo>
                  <a:lnTo>
                    <a:pt x="38876" y="13090"/>
                  </a:lnTo>
                  <a:lnTo>
                    <a:pt x="26179" y="13090"/>
                  </a:lnTo>
                  <a:lnTo>
                    <a:pt x="25656" y="69571"/>
                  </a:lnTo>
                  <a:lnTo>
                    <a:pt x="13090" y="58628"/>
                  </a:lnTo>
                  <a:lnTo>
                    <a:pt x="0" y="65448"/>
                  </a:lnTo>
                  <a:lnTo>
                    <a:pt x="26179" y="104717"/>
                  </a:lnTo>
                  <a:lnTo>
                    <a:pt x="91627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748" name="Grupa 747"/>
          <p:cNvGrpSpPr/>
          <p:nvPr userDrawn="1"/>
        </p:nvGrpSpPr>
        <p:grpSpPr>
          <a:xfrm>
            <a:off x="17589709" y="4780787"/>
            <a:ext cx="618190" cy="410869"/>
            <a:chOff x="3095975" y="4528991"/>
            <a:chExt cx="315111" cy="209433"/>
          </a:xfrm>
        </p:grpSpPr>
        <p:sp>
          <p:nvSpPr>
            <p:cNvPr id="749" name="Dowolny kształt: kształt 748"/>
            <p:cNvSpPr/>
            <p:nvPr/>
          </p:nvSpPr>
          <p:spPr>
            <a:xfrm>
              <a:off x="3095975" y="4528991"/>
              <a:ext cx="314319" cy="209433"/>
            </a:xfrm>
            <a:custGeom>
              <a:avLst/>
              <a:gdLst>
                <a:gd name="connsiteX0" fmla="*/ 288141 w 314319"/>
                <a:gd name="connsiteY0" fmla="*/ 183254 h 209433"/>
                <a:gd name="connsiteX1" fmla="*/ 26349 w 314319"/>
                <a:gd name="connsiteY1" fmla="*/ 183254 h 209433"/>
                <a:gd name="connsiteX2" fmla="*/ 26349 w 314319"/>
                <a:gd name="connsiteY2" fmla="*/ 26179 h 209433"/>
                <a:gd name="connsiteX3" fmla="*/ 288141 w 314319"/>
                <a:gd name="connsiteY3" fmla="*/ 26179 h 209433"/>
                <a:gd name="connsiteX4" fmla="*/ 0 w 314319"/>
                <a:gd name="connsiteY4" fmla="*/ 0 h 209433"/>
                <a:gd name="connsiteX5" fmla="*/ 170 w 314319"/>
                <a:gd name="connsiteY5" fmla="*/ 209433 h 209433"/>
                <a:gd name="connsiteX6" fmla="*/ 314320 w 314319"/>
                <a:gd name="connsiteY6" fmla="*/ 209433 h 209433"/>
                <a:gd name="connsiteX7" fmla="*/ 314320 w 314319"/>
                <a:gd name="connsiteY7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319" h="209433">
                  <a:moveTo>
                    <a:pt x="288141" y="183254"/>
                  </a:moveTo>
                  <a:lnTo>
                    <a:pt x="26349" y="183254"/>
                  </a:lnTo>
                  <a:lnTo>
                    <a:pt x="26349" y="26179"/>
                  </a:lnTo>
                  <a:lnTo>
                    <a:pt x="288141" y="26179"/>
                  </a:lnTo>
                  <a:moveTo>
                    <a:pt x="0" y="0"/>
                  </a:moveTo>
                  <a:lnTo>
                    <a:pt x="170" y="209433"/>
                  </a:lnTo>
                  <a:lnTo>
                    <a:pt x="314320" y="209433"/>
                  </a:lnTo>
                  <a:lnTo>
                    <a:pt x="314320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50" name="Dowolny kształt: kształt 749"/>
            <p:cNvSpPr/>
            <p:nvPr/>
          </p:nvSpPr>
          <p:spPr>
            <a:xfrm>
              <a:off x="3135414" y="4594439"/>
              <a:ext cx="69551" cy="65709"/>
            </a:xfrm>
            <a:custGeom>
              <a:avLst/>
              <a:gdLst>
                <a:gd name="connsiteX0" fmla="*/ 44380 w 69551"/>
                <a:gd name="connsiteY0" fmla="*/ 0 h 65709"/>
                <a:gd name="connsiteX1" fmla="*/ 25178 w 69551"/>
                <a:gd name="connsiteY1" fmla="*/ 0 h 65709"/>
                <a:gd name="connsiteX2" fmla="*/ 26670 w 69551"/>
                <a:gd name="connsiteY2" fmla="*/ 22187 h 65709"/>
                <a:gd name="connsiteX3" fmla="*/ 6185 w 69551"/>
                <a:gd name="connsiteY3" fmla="*/ 13652 h 65709"/>
                <a:gd name="connsiteX4" fmla="*/ 0 w 69551"/>
                <a:gd name="connsiteY4" fmla="*/ 32214 h 65709"/>
                <a:gd name="connsiteX5" fmla="*/ 21977 w 69551"/>
                <a:gd name="connsiteY5" fmla="*/ 37548 h 65709"/>
                <a:gd name="connsiteX6" fmla="*/ 7468 w 69551"/>
                <a:gd name="connsiteY6" fmla="*/ 54616 h 65709"/>
                <a:gd name="connsiteX7" fmla="*/ 23044 w 69551"/>
                <a:gd name="connsiteY7" fmla="*/ 65710 h 65709"/>
                <a:gd name="connsiteX8" fmla="*/ 34779 w 69551"/>
                <a:gd name="connsiteY8" fmla="*/ 46723 h 65709"/>
                <a:gd name="connsiteX9" fmla="*/ 46514 w 69551"/>
                <a:gd name="connsiteY9" fmla="*/ 65710 h 65709"/>
                <a:gd name="connsiteX10" fmla="*/ 62084 w 69551"/>
                <a:gd name="connsiteY10" fmla="*/ 54616 h 65709"/>
                <a:gd name="connsiteX11" fmla="*/ 47581 w 69551"/>
                <a:gd name="connsiteY11" fmla="*/ 37548 h 65709"/>
                <a:gd name="connsiteX12" fmla="*/ 69551 w 69551"/>
                <a:gd name="connsiteY12" fmla="*/ 32214 h 65709"/>
                <a:gd name="connsiteX13" fmla="*/ 63367 w 69551"/>
                <a:gd name="connsiteY13" fmla="*/ 13652 h 65709"/>
                <a:gd name="connsiteX14" fmla="*/ 42881 w 69551"/>
                <a:gd name="connsiteY14" fmla="*/ 22187 h 65709"/>
                <a:gd name="connsiteX15" fmla="*/ 44380 w 69551"/>
                <a:gd name="connsiteY15" fmla="*/ 0 h 65709"/>
                <a:gd name="connsiteX16" fmla="*/ 44380 w 69551"/>
                <a:gd name="connsiteY16" fmla="*/ 0 h 6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551" h="65709">
                  <a:moveTo>
                    <a:pt x="44380" y="0"/>
                  </a:moveTo>
                  <a:lnTo>
                    <a:pt x="25178" y="0"/>
                  </a:lnTo>
                  <a:lnTo>
                    <a:pt x="26670" y="22187"/>
                  </a:lnTo>
                  <a:lnTo>
                    <a:pt x="6185" y="13652"/>
                  </a:lnTo>
                  <a:lnTo>
                    <a:pt x="0" y="32214"/>
                  </a:lnTo>
                  <a:lnTo>
                    <a:pt x="21977" y="37548"/>
                  </a:lnTo>
                  <a:lnTo>
                    <a:pt x="7468" y="54616"/>
                  </a:lnTo>
                  <a:lnTo>
                    <a:pt x="23044" y="65710"/>
                  </a:lnTo>
                  <a:lnTo>
                    <a:pt x="34779" y="46723"/>
                  </a:lnTo>
                  <a:lnTo>
                    <a:pt x="46514" y="65710"/>
                  </a:lnTo>
                  <a:lnTo>
                    <a:pt x="62084" y="54616"/>
                  </a:lnTo>
                  <a:lnTo>
                    <a:pt x="47581" y="37548"/>
                  </a:lnTo>
                  <a:lnTo>
                    <a:pt x="69551" y="32214"/>
                  </a:lnTo>
                  <a:lnTo>
                    <a:pt x="63367" y="13652"/>
                  </a:lnTo>
                  <a:lnTo>
                    <a:pt x="42881" y="22187"/>
                  </a:lnTo>
                  <a:lnTo>
                    <a:pt x="44380" y="0"/>
                  </a:lnTo>
                  <a:lnTo>
                    <a:pt x="4438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51" name="Dowolny kształt: kształt 750"/>
            <p:cNvSpPr/>
            <p:nvPr/>
          </p:nvSpPr>
          <p:spPr>
            <a:xfrm>
              <a:off x="3218448" y="4594308"/>
              <a:ext cx="69551" cy="65709"/>
            </a:xfrm>
            <a:custGeom>
              <a:avLst/>
              <a:gdLst>
                <a:gd name="connsiteX0" fmla="*/ 44374 w 69551"/>
                <a:gd name="connsiteY0" fmla="*/ 0 h 65709"/>
                <a:gd name="connsiteX1" fmla="*/ 25171 w 69551"/>
                <a:gd name="connsiteY1" fmla="*/ 0 h 65709"/>
                <a:gd name="connsiteX2" fmla="*/ 26663 w 69551"/>
                <a:gd name="connsiteY2" fmla="*/ 22187 h 65709"/>
                <a:gd name="connsiteX3" fmla="*/ 6185 w 69551"/>
                <a:gd name="connsiteY3" fmla="*/ 13653 h 65709"/>
                <a:gd name="connsiteX4" fmla="*/ 0 w 69551"/>
                <a:gd name="connsiteY4" fmla="*/ 32214 h 65709"/>
                <a:gd name="connsiteX5" fmla="*/ 21971 w 69551"/>
                <a:gd name="connsiteY5" fmla="*/ 37548 h 65709"/>
                <a:gd name="connsiteX6" fmla="*/ 7468 w 69551"/>
                <a:gd name="connsiteY6" fmla="*/ 54616 h 65709"/>
                <a:gd name="connsiteX7" fmla="*/ 23038 w 69551"/>
                <a:gd name="connsiteY7" fmla="*/ 65710 h 65709"/>
                <a:gd name="connsiteX8" fmla="*/ 34772 w 69551"/>
                <a:gd name="connsiteY8" fmla="*/ 46723 h 65709"/>
                <a:gd name="connsiteX9" fmla="*/ 46507 w 69551"/>
                <a:gd name="connsiteY9" fmla="*/ 65710 h 65709"/>
                <a:gd name="connsiteX10" fmla="*/ 62084 w 69551"/>
                <a:gd name="connsiteY10" fmla="*/ 54616 h 65709"/>
                <a:gd name="connsiteX11" fmla="*/ 47574 w 69551"/>
                <a:gd name="connsiteY11" fmla="*/ 37548 h 65709"/>
                <a:gd name="connsiteX12" fmla="*/ 69551 w 69551"/>
                <a:gd name="connsiteY12" fmla="*/ 32214 h 65709"/>
                <a:gd name="connsiteX13" fmla="*/ 63360 w 69551"/>
                <a:gd name="connsiteY13" fmla="*/ 13653 h 65709"/>
                <a:gd name="connsiteX14" fmla="*/ 42881 w 69551"/>
                <a:gd name="connsiteY14" fmla="*/ 22187 h 65709"/>
                <a:gd name="connsiteX15" fmla="*/ 44374 w 69551"/>
                <a:gd name="connsiteY15" fmla="*/ 0 h 65709"/>
                <a:gd name="connsiteX16" fmla="*/ 44374 w 69551"/>
                <a:gd name="connsiteY16" fmla="*/ 0 h 6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551" h="65709">
                  <a:moveTo>
                    <a:pt x="44374" y="0"/>
                  </a:moveTo>
                  <a:lnTo>
                    <a:pt x="25171" y="0"/>
                  </a:lnTo>
                  <a:lnTo>
                    <a:pt x="26663" y="22187"/>
                  </a:lnTo>
                  <a:lnTo>
                    <a:pt x="6185" y="13653"/>
                  </a:lnTo>
                  <a:lnTo>
                    <a:pt x="0" y="32214"/>
                  </a:lnTo>
                  <a:lnTo>
                    <a:pt x="21971" y="37548"/>
                  </a:lnTo>
                  <a:lnTo>
                    <a:pt x="7468" y="54616"/>
                  </a:lnTo>
                  <a:lnTo>
                    <a:pt x="23038" y="65710"/>
                  </a:lnTo>
                  <a:lnTo>
                    <a:pt x="34772" y="46723"/>
                  </a:lnTo>
                  <a:lnTo>
                    <a:pt x="46507" y="65710"/>
                  </a:lnTo>
                  <a:lnTo>
                    <a:pt x="62084" y="54616"/>
                  </a:lnTo>
                  <a:lnTo>
                    <a:pt x="47574" y="37548"/>
                  </a:lnTo>
                  <a:lnTo>
                    <a:pt x="69551" y="32214"/>
                  </a:lnTo>
                  <a:lnTo>
                    <a:pt x="63360" y="13653"/>
                  </a:lnTo>
                  <a:lnTo>
                    <a:pt x="42881" y="22187"/>
                  </a:lnTo>
                  <a:lnTo>
                    <a:pt x="44374" y="0"/>
                  </a:lnTo>
                  <a:lnTo>
                    <a:pt x="4437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52" name="Dowolny kształt: kształt 751"/>
            <p:cNvSpPr/>
            <p:nvPr/>
          </p:nvSpPr>
          <p:spPr>
            <a:xfrm>
              <a:off x="3301475" y="4594439"/>
              <a:ext cx="69551" cy="65709"/>
            </a:xfrm>
            <a:custGeom>
              <a:avLst/>
              <a:gdLst>
                <a:gd name="connsiteX0" fmla="*/ 44380 w 69551"/>
                <a:gd name="connsiteY0" fmla="*/ 0 h 65709"/>
                <a:gd name="connsiteX1" fmla="*/ 25178 w 69551"/>
                <a:gd name="connsiteY1" fmla="*/ 0 h 65709"/>
                <a:gd name="connsiteX2" fmla="*/ 26670 w 69551"/>
                <a:gd name="connsiteY2" fmla="*/ 22187 h 65709"/>
                <a:gd name="connsiteX3" fmla="*/ 6191 w 69551"/>
                <a:gd name="connsiteY3" fmla="*/ 13652 h 65709"/>
                <a:gd name="connsiteX4" fmla="*/ 0 w 69551"/>
                <a:gd name="connsiteY4" fmla="*/ 32214 h 65709"/>
                <a:gd name="connsiteX5" fmla="*/ 21977 w 69551"/>
                <a:gd name="connsiteY5" fmla="*/ 37548 h 65709"/>
                <a:gd name="connsiteX6" fmla="*/ 7468 w 69551"/>
                <a:gd name="connsiteY6" fmla="*/ 54616 h 65709"/>
                <a:gd name="connsiteX7" fmla="*/ 23044 w 69551"/>
                <a:gd name="connsiteY7" fmla="*/ 65710 h 65709"/>
                <a:gd name="connsiteX8" fmla="*/ 34779 w 69551"/>
                <a:gd name="connsiteY8" fmla="*/ 46723 h 65709"/>
                <a:gd name="connsiteX9" fmla="*/ 46514 w 69551"/>
                <a:gd name="connsiteY9" fmla="*/ 65710 h 65709"/>
                <a:gd name="connsiteX10" fmla="*/ 62084 w 69551"/>
                <a:gd name="connsiteY10" fmla="*/ 54616 h 65709"/>
                <a:gd name="connsiteX11" fmla="*/ 47581 w 69551"/>
                <a:gd name="connsiteY11" fmla="*/ 37548 h 65709"/>
                <a:gd name="connsiteX12" fmla="*/ 69551 w 69551"/>
                <a:gd name="connsiteY12" fmla="*/ 32214 h 65709"/>
                <a:gd name="connsiteX13" fmla="*/ 63367 w 69551"/>
                <a:gd name="connsiteY13" fmla="*/ 13652 h 65709"/>
                <a:gd name="connsiteX14" fmla="*/ 42881 w 69551"/>
                <a:gd name="connsiteY14" fmla="*/ 22187 h 65709"/>
                <a:gd name="connsiteX15" fmla="*/ 44380 w 69551"/>
                <a:gd name="connsiteY15" fmla="*/ 0 h 65709"/>
                <a:gd name="connsiteX16" fmla="*/ 44380 w 69551"/>
                <a:gd name="connsiteY16" fmla="*/ 0 h 6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551" h="65709">
                  <a:moveTo>
                    <a:pt x="44380" y="0"/>
                  </a:moveTo>
                  <a:lnTo>
                    <a:pt x="25178" y="0"/>
                  </a:lnTo>
                  <a:lnTo>
                    <a:pt x="26670" y="22187"/>
                  </a:lnTo>
                  <a:lnTo>
                    <a:pt x="6191" y="13652"/>
                  </a:lnTo>
                  <a:lnTo>
                    <a:pt x="0" y="32214"/>
                  </a:lnTo>
                  <a:lnTo>
                    <a:pt x="21977" y="37548"/>
                  </a:lnTo>
                  <a:lnTo>
                    <a:pt x="7468" y="54616"/>
                  </a:lnTo>
                  <a:lnTo>
                    <a:pt x="23044" y="65710"/>
                  </a:lnTo>
                  <a:lnTo>
                    <a:pt x="34779" y="46723"/>
                  </a:lnTo>
                  <a:lnTo>
                    <a:pt x="46514" y="65710"/>
                  </a:lnTo>
                  <a:lnTo>
                    <a:pt x="62084" y="54616"/>
                  </a:lnTo>
                  <a:lnTo>
                    <a:pt x="47581" y="37548"/>
                  </a:lnTo>
                  <a:lnTo>
                    <a:pt x="69551" y="32214"/>
                  </a:lnTo>
                  <a:lnTo>
                    <a:pt x="63367" y="13652"/>
                  </a:lnTo>
                  <a:lnTo>
                    <a:pt x="42881" y="22187"/>
                  </a:lnTo>
                  <a:lnTo>
                    <a:pt x="44380" y="0"/>
                  </a:lnTo>
                  <a:lnTo>
                    <a:pt x="4438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53" name="Dowolny kształt: kształt 752"/>
            <p:cNvSpPr/>
            <p:nvPr/>
          </p:nvSpPr>
          <p:spPr>
            <a:xfrm>
              <a:off x="3331757" y="4646797"/>
              <a:ext cx="79329" cy="84440"/>
            </a:xfrm>
            <a:custGeom>
              <a:avLst/>
              <a:gdLst>
                <a:gd name="connsiteX0" fmla="*/ 52358 w 79329"/>
                <a:gd name="connsiteY0" fmla="*/ 0 h 84440"/>
                <a:gd name="connsiteX1" fmla="*/ 0 w 79329"/>
                <a:gd name="connsiteY1" fmla="*/ 65448 h 84440"/>
                <a:gd name="connsiteX2" fmla="*/ 49034 w 79329"/>
                <a:gd name="connsiteY2" fmla="*/ 84441 h 84440"/>
                <a:gd name="connsiteX3" fmla="*/ 79329 w 79329"/>
                <a:gd name="connsiteY3" fmla="*/ 44995 h 84440"/>
                <a:gd name="connsiteX4" fmla="*/ 52358 w 79329"/>
                <a:gd name="connsiteY4" fmla="*/ 0 h 8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329" h="84440">
                  <a:moveTo>
                    <a:pt x="52358" y="0"/>
                  </a:moveTo>
                  <a:lnTo>
                    <a:pt x="0" y="65448"/>
                  </a:lnTo>
                  <a:lnTo>
                    <a:pt x="49034" y="84441"/>
                  </a:lnTo>
                  <a:lnTo>
                    <a:pt x="79329" y="44995"/>
                  </a:lnTo>
                  <a:lnTo>
                    <a:pt x="5235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754" name="Grafika 52"/>
          <p:cNvGrpSpPr/>
          <p:nvPr userDrawn="1"/>
        </p:nvGrpSpPr>
        <p:grpSpPr>
          <a:xfrm>
            <a:off x="17615723" y="4036085"/>
            <a:ext cx="590624" cy="590624"/>
            <a:chOff x="3109235" y="4149393"/>
            <a:chExt cx="301060" cy="301060"/>
          </a:xfrm>
          <a:solidFill>
            <a:srgbClr val="212E39"/>
          </a:solidFill>
        </p:grpSpPr>
        <p:sp>
          <p:nvSpPr>
            <p:cNvPr id="755" name="Dowolny kształt: kształt 754"/>
            <p:cNvSpPr/>
            <p:nvPr/>
          </p:nvSpPr>
          <p:spPr>
            <a:xfrm>
              <a:off x="3109235" y="4149393"/>
              <a:ext cx="248701" cy="274880"/>
            </a:xfrm>
            <a:custGeom>
              <a:avLst/>
              <a:gdLst>
                <a:gd name="connsiteX0" fmla="*/ 0 w 248701"/>
                <a:gd name="connsiteY0" fmla="*/ 0 h 274880"/>
                <a:gd name="connsiteX1" fmla="*/ 0 w 248701"/>
                <a:gd name="connsiteY1" fmla="*/ 274881 h 274880"/>
                <a:gd name="connsiteX2" fmla="*/ 65448 w 248701"/>
                <a:gd name="connsiteY2" fmla="*/ 222523 h 274880"/>
                <a:gd name="connsiteX3" fmla="*/ 170164 w 248701"/>
                <a:gd name="connsiteY3" fmla="*/ 222523 h 274880"/>
                <a:gd name="connsiteX4" fmla="*/ 170164 w 248701"/>
                <a:gd name="connsiteY4" fmla="*/ 117806 h 274880"/>
                <a:gd name="connsiteX5" fmla="*/ 248702 w 248701"/>
                <a:gd name="connsiteY5" fmla="*/ 117806 h 274880"/>
                <a:gd name="connsiteX6" fmla="*/ 248702 w 248701"/>
                <a:gd name="connsiteY6" fmla="*/ 0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701" h="274880">
                  <a:moveTo>
                    <a:pt x="0" y="0"/>
                  </a:moveTo>
                  <a:lnTo>
                    <a:pt x="0" y="274881"/>
                  </a:lnTo>
                  <a:lnTo>
                    <a:pt x="65448" y="222523"/>
                  </a:lnTo>
                  <a:lnTo>
                    <a:pt x="170164" y="222523"/>
                  </a:lnTo>
                  <a:lnTo>
                    <a:pt x="170164" y="117806"/>
                  </a:lnTo>
                  <a:lnTo>
                    <a:pt x="248702" y="117806"/>
                  </a:lnTo>
                  <a:lnTo>
                    <a:pt x="248702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56" name="Dowolny kształt: kształt 755"/>
            <p:cNvSpPr/>
            <p:nvPr/>
          </p:nvSpPr>
          <p:spPr>
            <a:xfrm>
              <a:off x="3305578" y="4293379"/>
              <a:ext cx="104716" cy="157074"/>
            </a:xfrm>
            <a:custGeom>
              <a:avLst/>
              <a:gdLst>
                <a:gd name="connsiteX0" fmla="*/ 0 w 104716"/>
                <a:gd name="connsiteY0" fmla="*/ 0 h 157074"/>
                <a:gd name="connsiteX1" fmla="*/ 78537 w 104716"/>
                <a:gd name="connsiteY1" fmla="*/ 0 h 157074"/>
                <a:gd name="connsiteX2" fmla="*/ 78537 w 104716"/>
                <a:gd name="connsiteY2" fmla="*/ 52358 h 157074"/>
                <a:gd name="connsiteX3" fmla="*/ 104717 w 104716"/>
                <a:gd name="connsiteY3" fmla="*/ 52319 h 157074"/>
                <a:gd name="connsiteX4" fmla="*/ 26179 w 104716"/>
                <a:gd name="connsiteY4" fmla="*/ 157075 h 157074"/>
                <a:gd name="connsiteX5" fmla="*/ 26179 w 104716"/>
                <a:gd name="connsiteY5" fmla="*/ 78537 h 157074"/>
                <a:gd name="connsiteX6" fmla="*/ 0 w 104716"/>
                <a:gd name="connsiteY6" fmla="*/ 7853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57074">
                  <a:moveTo>
                    <a:pt x="0" y="0"/>
                  </a:moveTo>
                  <a:lnTo>
                    <a:pt x="78537" y="0"/>
                  </a:lnTo>
                  <a:lnTo>
                    <a:pt x="78537" y="52358"/>
                  </a:lnTo>
                  <a:lnTo>
                    <a:pt x="104717" y="52319"/>
                  </a:lnTo>
                  <a:lnTo>
                    <a:pt x="26179" y="157075"/>
                  </a:lnTo>
                  <a:lnTo>
                    <a:pt x="26179" y="78537"/>
                  </a:lnTo>
                  <a:lnTo>
                    <a:pt x="0" y="7853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757" name="Grafika 52"/>
          <p:cNvGrpSpPr/>
          <p:nvPr userDrawn="1"/>
        </p:nvGrpSpPr>
        <p:grpSpPr>
          <a:xfrm>
            <a:off x="18283385" y="4036085"/>
            <a:ext cx="590624" cy="590624"/>
            <a:chOff x="3449564" y="4149393"/>
            <a:chExt cx="301060" cy="301060"/>
          </a:xfrm>
          <a:solidFill>
            <a:srgbClr val="212E39"/>
          </a:solidFill>
        </p:grpSpPr>
        <p:sp>
          <p:nvSpPr>
            <p:cNvPr id="758" name="Dowolny kształt: kształt 757"/>
            <p:cNvSpPr/>
            <p:nvPr/>
          </p:nvSpPr>
          <p:spPr>
            <a:xfrm>
              <a:off x="3449564" y="4149393"/>
              <a:ext cx="248701" cy="274880"/>
            </a:xfrm>
            <a:custGeom>
              <a:avLst/>
              <a:gdLst>
                <a:gd name="connsiteX0" fmla="*/ 0 w 248701"/>
                <a:gd name="connsiteY0" fmla="*/ 0 h 274880"/>
                <a:gd name="connsiteX1" fmla="*/ 0 w 248701"/>
                <a:gd name="connsiteY1" fmla="*/ 274881 h 274880"/>
                <a:gd name="connsiteX2" fmla="*/ 65448 w 248701"/>
                <a:gd name="connsiteY2" fmla="*/ 222523 h 274880"/>
                <a:gd name="connsiteX3" fmla="*/ 170164 w 248701"/>
                <a:gd name="connsiteY3" fmla="*/ 222523 h 274880"/>
                <a:gd name="connsiteX4" fmla="*/ 170164 w 248701"/>
                <a:gd name="connsiteY4" fmla="*/ 117806 h 274880"/>
                <a:gd name="connsiteX5" fmla="*/ 248702 w 248701"/>
                <a:gd name="connsiteY5" fmla="*/ 117806 h 274880"/>
                <a:gd name="connsiteX6" fmla="*/ 248702 w 248701"/>
                <a:gd name="connsiteY6" fmla="*/ 0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701" h="274880">
                  <a:moveTo>
                    <a:pt x="0" y="0"/>
                  </a:moveTo>
                  <a:lnTo>
                    <a:pt x="0" y="274881"/>
                  </a:lnTo>
                  <a:lnTo>
                    <a:pt x="65448" y="222523"/>
                  </a:lnTo>
                  <a:lnTo>
                    <a:pt x="170164" y="222523"/>
                  </a:lnTo>
                  <a:lnTo>
                    <a:pt x="170164" y="117806"/>
                  </a:lnTo>
                  <a:lnTo>
                    <a:pt x="248702" y="117806"/>
                  </a:lnTo>
                  <a:lnTo>
                    <a:pt x="248702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59" name="Dowolny kształt: kształt 758"/>
            <p:cNvSpPr/>
            <p:nvPr/>
          </p:nvSpPr>
          <p:spPr>
            <a:xfrm>
              <a:off x="3645907" y="4293379"/>
              <a:ext cx="104716" cy="157074"/>
            </a:xfrm>
            <a:custGeom>
              <a:avLst/>
              <a:gdLst>
                <a:gd name="connsiteX0" fmla="*/ 0 w 104716"/>
                <a:gd name="connsiteY0" fmla="*/ 0 h 157074"/>
                <a:gd name="connsiteX1" fmla="*/ 78537 w 104716"/>
                <a:gd name="connsiteY1" fmla="*/ 0 h 157074"/>
                <a:gd name="connsiteX2" fmla="*/ 78537 w 104716"/>
                <a:gd name="connsiteY2" fmla="*/ 52358 h 157074"/>
                <a:gd name="connsiteX3" fmla="*/ 104717 w 104716"/>
                <a:gd name="connsiteY3" fmla="*/ 52319 h 157074"/>
                <a:gd name="connsiteX4" fmla="*/ 26179 w 104716"/>
                <a:gd name="connsiteY4" fmla="*/ 157075 h 157074"/>
                <a:gd name="connsiteX5" fmla="*/ 26179 w 104716"/>
                <a:gd name="connsiteY5" fmla="*/ 78537 h 157074"/>
                <a:gd name="connsiteX6" fmla="*/ 0 w 104716"/>
                <a:gd name="connsiteY6" fmla="*/ 7853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57074">
                  <a:moveTo>
                    <a:pt x="0" y="0"/>
                  </a:moveTo>
                  <a:lnTo>
                    <a:pt x="78537" y="0"/>
                  </a:lnTo>
                  <a:lnTo>
                    <a:pt x="78537" y="52358"/>
                  </a:lnTo>
                  <a:lnTo>
                    <a:pt x="104717" y="52319"/>
                  </a:lnTo>
                  <a:lnTo>
                    <a:pt x="26179" y="157075"/>
                  </a:lnTo>
                  <a:lnTo>
                    <a:pt x="26179" y="78537"/>
                  </a:lnTo>
                  <a:lnTo>
                    <a:pt x="0" y="7853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760" name="Grafika 52"/>
          <p:cNvGrpSpPr/>
          <p:nvPr userDrawn="1"/>
        </p:nvGrpSpPr>
        <p:grpSpPr>
          <a:xfrm>
            <a:off x="16280397" y="4729428"/>
            <a:ext cx="564944" cy="487905"/>
            <a:chOff x="2428577" y="4502812"/>
            <a:chExt cx="287970" cy="248701"/>
          </a:xfrm>
          <a:solidFill>
            <a:srgbClr val="212E39"/>
          </a:solidFill>
        </p:grpSpPr>
        <p:sp>
          <p:nvSpPr>
            <p:cNvPr id="761" name="Dowolny kształt: kształt 760"/>
            <p:cNvSpPr/>
            <p:nvPr/>
          </p:nvSpPr>
          <p:spPr>
            <a:xfrm>
              <a:off x="2428577" y="4502812"/>
              <a:ext cx="183325" cy="209433"/>
            </a:xfrm>
            <a:custGeom>
              <a:avLst/>
              <a:gdLst>
                <a:gd name="connsiteX0" fmla="*/ 0 w 183325"/>
                <a:gd name="connsiteY0" fmla="*/ 0 h 209433"/>
                <a:gd name="connsiteX1" fmla="*/ 0 w 183325"/>
                <a:gd name="connsiteY1" fmla="*/ 209433 h 209433"/>
                <a:gd name="connsiteX2" fmla="*/ 39269 w 183325"/>
                <a:gd name="connsiteY2" fmla="*/ 157075 h 209433"/>
                <a:gd name="connsiteX3" fmla="*/ 130896 w 183325"/>
                <a:gd name="connsiteY3" fmla="*/ 157075 h 209433"/>
                <a:gd name="connsiteX4" fmla="*/ 130896 w 183325"/>
                <a:gd name="connsiteY4" fmla="*/ 78537 h 209433"/>
                <a:gd name="connsiteX5" fmla="*/ 183254 w 183325"/>
                <a:gd name="connsiteY5" fmla="*/ 78537 h 209433"/>
                <a:gd name="connsiteX6" fmla="*/ 183326 w 183325"/>
                <a:gd name="connsiteY6" fmla="*/ 0 h 209433"/>
                <a:gd name="connsiteX7" fmla="*/ 0 w 183325"/>
                <a:gd name="connsiteY7" fmla="*/ 0 h 209433"/>
                <a:gd name="connsiteX8" fmla="*/ 0 w 183325"/>
                <a:gd name="connsiteY8" fmla="*/ 0 h 209433"/>
                <a:gd name="connsiteX9" fmla="*/ 0 w 183325"/>
                <a:gd name="connsiteY9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325" h="209433">
                  <a:moveTo>
                    <a:pt x="0" y="0"/>
                  </a:moveTo>
                  <a:lnTo>
                    <a:pt x="0" y="209433"/>
                  </a:lnTo>
                  <a:lnTo>
                    <a:pt x="39269" y="157075"/>
                  </a:lnTo>
                  <a:lnTo>
                    <a:pt x="130896" y="157075"/>
                  </a:lnTo>
                  <a:lnTo>
                    <a:pt x="130896" y="78537"/>
                  </a:lnTo>
                  <a:lnTo>
                    <a:pt x="183254" y="78537"/>
                  </a:lnTo>
                  <a:lnTo>
                    <a:pt x="18332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62" name="Dowolny kształt: kształt 761"/>
            <p:cNvSpPr/>
            <p:nvPr/>
          </p:nvSpPr>
          <p:spPr>
            <a:xfrm>
              <a:off x="2585554" y="4607528"/>
              <a:ext cx="130993" cy="143985"/>
            </a:xfrm>
            <a:custGeom>
              <a:avLst/>
              <a:gdLst>
                <a:gd name="connsiteX0" fmla="*/ 98 w 130993"/>
                <a:gd name="connsiteY0" fmla="*/ 104717 h 143985"/>
                <a:gd name="connsiteX1" fmla="*/ 91725 w 130993"/>
                <a:gd name="connsiteY1" fmla="*/ 104717 h 143985"/>
                <a:gd name="connsiteX2" fmla="*/ 130994 w 130993"/>
                <a:gd name="connsiteY2" fmla="*/ 143985 h 143985"/>
                <a:gd name="connsiteX3" fmla="*/ 130994 w 130993"/>
                <a:gd name="connsiteY3" fmla="*/ 0 h 143985"/>
                <a:gd name="connsiteX4" fmla="*/ 0 w 130993"/>
                <a:gd name="connsiteY4" fmla="*/ 0 h 143985"/>
                <a:gd name="connsiteX5" fmla="*/ 26277 w 130993"/>
                <a:gd name="connsiteY5" fmla="*/ 26179 h 143985"/>
                <a:gd name="connsiteX6" fmla="*/ 104815 w 130993"/>
                <a:gd name="connsiteY6" fmla="*/ 26179 h 143985"/>
                <a:gd name="connsiteX7" fmla="*/ 104815 w 130993"/>
                <a:gd name="connsiteY7" fmla="*/ 79257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993" h="143985">
                  <a:moveTo>
                    <a:pt x="98" y="104717"/>
                  </a:moveTo>
                  <a:lnTo>
                    <a:pt x="91725" y="104717"/>
                  </a:lnTo>
                  <a:lnTo>
                    <a:pt x="130994" y="143985"/>
                  </a:lnTo>
                  <a:lnTo>
                    <a:pt x="130994" y="0"/>
                  </a:lnTo>
                  <a:lnTo>
                    <a:pt x="0" y="0"/>
                  </a:lnTo>
                  <a:moveTo>
                    <a:pt x="26277" y="26179"/>
                  </a:moveTo>
                  <a:lnTo>
                    <a:pt x="104815" y="26179"/>
                  </a:lnTo>
                  <a:lnTo>
                    <a:pt x="104815" y="7925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763" name="Dowolny kształt: kształt 762"/>
          <p:cNvSpPr/>
          <p:nvPr userDrawn="1"/>
        </p:nvSpPr>
        <p:spPr>
          <a:xfrm>
            <a:off x="16948060" y="4678070"/>
            <a:ext cx="564944" cy="616302"/>
          </a:xfrm>
          <a:custGeom>
            <a:avLst/>
            <a:gdLst>
              <a:gd name="connsiteX0" fmla="*/ 0 w 287970"/>
              <a:gd name="connsiteY0" fmla="*/ 261791 h 314149"/>
              <a:gd name="connsiteX1" fmla="*/ 222523 w 287970"/>
              <a:gd name="connsiteY1" fmla="*/ 261791 h 314149"/>
              <a:gd name="connsiteX2" fmla="*/ 287971 w 287970"/>
              <a:gd name="connsiteY2" fmla="*/ 314150 h 314149"/>
              <a:gd name="connsiteX3" fmla="*/ 287971 w 287970"/>
              <a:gd name="connsiteY3" fmla="*/ 0 h 314149"/>
              <a:gd name="connsiteX4" fmla="*/ 0 w 287970"/>
              <a:gd name="connsiteY4" fmla="*/ 0 h 314149"/>
              <a:gd name="connsiteX5" fmla="*/ 26179 w 287970"/>
              <a:gd name="connsiteY5" fmla="*/ 235612 h 314149"/>
              <a:gd name="connsiteX6" fmla="*/ 26179 w 287970"/>
              <a:gd name="connsiteY6" fmla="*/ 26179 h 314149"/>
              <a:gd name="connsiteX7" fmla="*/ 248702 w 287970"/>
              <a:gd name="connsiteY7" fmla="*/ 26179 h 314149"/>
              <a:gd name="connsiteX8" fmla="*/ 26179 w 287970"/>
              <a:gd name="connsiteY8" fmla="*/ 235612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970" h="314149">
                <a:moveTo>
                  <a:pt x="0" y="261791"/>
                </a:moveTo>
                <a:lnTo>
                  <a:pt x="222523" y="261791"/>
                </a:lnTo>
                <a:lnTo>
                  <a:pt x="287971" y="314150"/>
                </a:lnTo>
                <a:lnTo>
                  <a:pt x="287971" y="0"/>
                </a:lnTo>
                <a:lnTo>
                  <a:pt x="0" y="0"/>
                </a:lnTo>
                <a:moveTo>
                  <a:pt x="26179" y="235612"/>
                </a:moveTo>
                <a:lnTo>
                  <a:pt x="26179" y="26179"/>
                </a:lnTo>
                <a:lnTo>
                  <a:pt x="248702" y="26179"/>
                </a:lnTo>
                <a:lnTo>
                  <a:pt x="26179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764" name="Grupa 763"/>
          <p:cNvGrpSpPr/>
          <p:nvPr userDrawn="1"/>
        </p:nvGrpSpPr>
        <p:grpSpPr>
          <a:xfrm>
            <a:off x="18257705" y="4678070"/>
            <a:ext cx="616302" cy="616302"/>
            <a:chOff x="3436474" y="4476633"/>
            <a:chExt cx="314149" cy="314149"/>
          </a:xfrm>
        </p:grpSpPr>
        <p:grpSp>
          <p:nvGrpSpPr>
            <p:cNvPr id="765" name="Grafika 52"/>
            <p:cNvGrpSpPr/>
            <p:nvPr/>
          </p:nvGrpSpPr>
          <p:grpSpPr>
            <a:xfrm>
              <a:off x="3475743" y="4580956"/>
              <a:ext cx="235612" cy="65840"/>
              <a:chOff x="3475743" y="4580956"/>
              <a:chExt cx="235612" cy="65840"/>
            </a:xfrm>
            <a:solidFill>
              <a:srgbClr val="212E39"/>
            </a:solidFill>
          </p:grpSpPr>
          <p:sp>
            <p:nvSpPr>
              <p:cNvPr id="767" name="Dowolny kształt: kształt 766"/>
              <p:cNvSpPr/>
              <p:nvPr/>
            </p:nvSpPr>
            <p:spPr>
              <a:xfrm>
                <a:off x="3475743" y="4581087"/>
                <a:ext cx="69551" cy="65709"/>
              </a:xfrm>
              <a:custGeom>
                <a:avLst/>
                <a:gdLst>
                  <a:gd name="connsiteX0" fmla="*/ 44380 w 69551"/>
                  <a:gd name="connsiteY0" fmla="*/ 0 h 65709"/>
                  <a:gd name="connsiteX1" fmla="*/ 25178 w 69551"/>
                  <a:gd name="connsiteY1" fmla="*/ 0 h 65709"/>
                  <a:gd name="connsiteX2" fmla="*/ 26670 w 69551"/>
                  <a:gd name="connsiteY2" fmla="*/ 22187 h 65709"/>
                  <a:gd name="connsiteX3" fmla="*/ 6185 w 69551"/>
                  <a:gd name="connsiteY3" fmla="*/ 13652 h 65709"/>
                  <a:gd name="connsiteX4" fmla="*/ 0 w 69551"/>
                  <a:gd name="connsiteY4" fmla="*/ 32213 h 65709"/>
                  <a:gd name="connsiteX5" fmla="*/ 21977 w 69551"/>
                  <a:gd name="connsiteY5" fmla="*/ 37548 h 65709"/>
                  <a:gd name="connsiteX6" fmla="*/ 7468 w 69551"/>
                  <a:gd name="connsiteY6" fmla="*/ 54616 h 65709"/>
                  <a:gd name="connsiteX7" fmla="*/ 23044 w 69551"/>
                  <a:gd name="connsiteY7" fmla="*/ 65710 h 65709"/>
                  <a:gd name="connsiteX8" fmla="*/ 34779 w 69551"/>
                  <a:gd name="connsiteY8" fmla="*/ 46723 h 65709"/>
                  <a:gd name="connsiteX9" fmla="*/ 46514 w 69551"/>
                  <a:gd name="connsiteY9" fmla="*/ 65710 h 65709"/>
                  <a:gd name="connsiteX10" fmla="*/ 62084 w 69551"/>
                  <a:gd name="connsiteY10" fmla="*/ 54616 h 65709"/>
                  <a:gd name="connsiteX11" fmla="*/ 47574 w 69551"/>
                  <a:gd name="connsiteY11" fmla="*/ 37548 h 65709"/>
                  <a:gd name="connsiteX12" fmla="*/ 69551 w 69551"/>
                  <a:gd name="connsiteY12" fmla="*/ 32213 h 65709"/>
                  <a:gd name="connsiteX13" fmla="*/ 63367 w 69551"/>
                  <a:gd name="connsiteY13" fmla="*/ 13652 h 65709"/>
                  <a:gd name="connsiteX14" fmla="*/ 42881 w 69551"/>
                  <a:gd name="connsiteY14" fmla="*/ 22187 h 65709"/>
                  <a:gd name="connsiteX15" fmla="*/ 44380 w 69551"/>
                  <a:gd name="connsiteY15" fmla="*/ 0 h 65709"/>
                  <a:gd name="connsiteX16" fmla="*/ 44380 w 69551"/>
                  <a:gd name="connsiteY16" fmla="*/ 0 h 6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51" h="65709">
                    <a:moveTo>
                      <a:pt x="44380" y="0"/>
                    </a:moveTo>
                    <a:lnTo>
                      <a:pt x="25178" y="0"/>
                    </a:lnTo>
                    <a:lnTo>
                      <a:pt x="26670" y="22187"/>
                    </a:lnTo>
                    <a:lnTo>
                      <a:pt x="6185" y="13652"/>
                    </a:lnTo>
                    <a:lnTo>
                      <a:pt x="0" y="32213"/>
                    </a:lnTo>
                    <a:lnTo>
                      <a:pt x="21977" y="37548"/>
                    </a:lnTo>
                    <a:lnTo>
                      <a:pt x="7468" y="54616"/>
                    </a:lnTo>
                    <a:lnTo>
                      <a:pt x="23044" y="65710"/>
                    </a:lnTo>
                    <a:lnTo>
                      <a:pt x="34779" y="46723"/>
                    </a:lnTo>
                    <a:lnTo>
                      <a:pt x="46514" y="65710"/>
                    </a:lnTo>
                    <a:lnTo>
                      <a:pt x="62084" y="54616"/>
                    </a:lnTo>
                    <a:lnTo>
                      <a:pt x="47574" y="37548"/>
                    </a:lnTo>
                    <a:lnTo>
                      <a:pt x="69551" y="32213"/>
                    </a:lnTo>
                    <a:lnTo>
                      <a:pt x="63367" y="13652"/>
                    </a:lnTo>
                    <a:lnTo>
                      <a:pt x="42881" y="22187"/>
                    </a:lnTo>
                    <a:lnTo>
                      <a:pt x="44380" y="0"/>
                    </a:lnTo>
                    <a:lnTo>
                      <a:pt x="44380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768" name="Dowolny kształt: kształt 767"/>
              <p:cNvSpPr/>
              <p:nvPr/>
            </p:nvSpPr>
            <p:spPr>
              <a:xfrm>
                <a:off x="3558776" y="4580956"/>
                <a:ext cx="69551" cy="65709"/>
              </a:xfrm>
              <a:custGeom>
                <a:avLst/>
                <a:gdLst>
                  <a:gd name="connsiteX0" fmla="*/ 44374 w 69551"/>
                  <a:gd name="connsiteY0" fmla="*/ 0 h 65709"/>
                  <a:gd name="connsiteX1" fmla="*/ 25171 w 69551"/>
                  <a:gd name="connsiteY1" fmla="*/ 0 h 65709"/>
                  <a:gd name="connsiteX2" fmla="*/ 26663 w 69551"/>
                  <a:gd name="connsiteY2" fmla="*/ 22187 h 65709"/>
                  <a:gd name="connsiteX3" fmla="*/ 6185 w 69551"/>
                  <a:gd name="connsiteY3" fmla="*/ 13652 h 65709"/>
                  <a:gd name="connsiteX4" fmla="*/ 0 w 69551"/>
                  <a:gd name="connsiteY4" fmla="*/ 32214 h 65709"/>
                  <a:gd name="connsiteX5" fmla="*/ 21971 w 69551"/>
                  <a:gd name="connsiteY5" fmla="*/ 37548 h 65709"/>
                  <a:gd name="connsiteX6" fmla="*/ 7468 w 69551"/>
                  <a:gd name="connsiteY6" fmla="*/ 54616 h 65709"/>
                  <a:gd name="connsiteX7" fmla="*/ 23038 w 69551"/>
                  <a:gd name="connsiteY7" fmla="*/ 65710 h 65709"/>
                  <a:gd name="connsiteX8" fmla="*/ 34772 w 69551"/>
                  <a:gd name="connsiteY8" fmla="*/ 46723 h 65709"/>
                  <a:gd name="connsiteX9" fmla="*/ 46507 w 69551"/>
                  <a:gd name="connsiteY9" fmla="*/ 65710 h 65709"/>
                  <a:gd name="connsiteX10" fmla="*/ 62084 w 69551"/>
                  <a:gd name="connsiteY10" fmla="*/ 54616 h 65709"/>
                  <a:gd name="connsiteX11" fmla="*/ 47574 w 69551"/>
                  <a:gd name="connsiteY11" fmla="*/ 37548 h 65709"/>
                  <a:gd name="connsiteX12" fmla="*/ 69551 w 69551"/>
                  <a:gd name="connsiteY12" fmla="*/ 32214 h 65709"/>
                  <a:gd name="connsiteX13" fmla="*/ 63360 w 69551"/>
                  <a:gd name="connsiteY13" fmla="*/ 13652 h 65709"/>
                  <a:gd name="connsiteX14" fmla="*/ 42881 w 69551"/>
                  <a:gd name="connsiteY14" fmla="*/ 22187 h 65709"/>
                  <a:gd name="connsiteX15" fmla="*/ 44374 w 69551"/>
                  <a:gd name="connsiteY15" fmla="*/ 0 h 65709"/>
                  <a:gd name="connsiteX16" fmla="*/ 44374 w 69551"/>
                  <a:gd name="connsiteY16" fmla="*/ 0 h 6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51" h="65709">
                    <a:moveTo>
                      <a:pt x="44374" y="0"/>
                    </a:moveTo>
                    <a:lnTo>
                      <a:pt x="25171" y="0"/>
                    </a:lnTo>
                    <a:lnTo>
                      <a:pt x="26663" y="22187"/>
                    </a:lnTo>
                    <a:lnTo>
                      <a:pt x="6185" y="13652"/>
                    </a:lnTo>
                    <a:lnTo>
                      <a:pt x="0" y="32214"/>
                    </a:lnTo>
                    <a:lnTo>
                      <a:pt x="21971" y="37548"/>
                    </a:lnTo>
                    <a:lnTo>
                      <a:pt x="7468" y="54616"/>
                    </a:lnTo>
                    <a:lnTo>
                      <a:pt x="23038" y="65710"/>
                    </a:lnTo>
                    <a:lnTo>
                      <a:pt x="34772" y="46723"/>
                    </a:lnTo>
                    <a:lnTo>
                      <a:pt x="46507" y="65710"/>
                    </a:lnTo>
                    <a:lnTo>
                      <a:pt x="62084" y="54616"/>
                    </a:lnTo>
                    <a:lnTo>
                      <a:pt x="47574" y="37548"/>
                    </a:lnTo>
                    <a:lnTo>
                      <a:pt x="69551" y="32214"/>
                    </a:lnTo>
                    <a:lnTo>
                      <a:pt x="63360" y="13652"/>
                    </a:lnTo>
                    <a:lnTo>
                      <a:pt x="42881" y="22187"/>
                    </a:lnTo>
                    <a:lnTo>
                      <a:pt x="44374" y="0"/>
                    </a:lnTo>
                    <a:lnTo>
                      <a:pt x="44374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769" name="Dowolny kształt: kształt 768"/>
              <p:cNvSpPr/>
              <p:nvPr/>
            </p:nvSpPr>
            <p:spPr>
              <a:xfrm>
                <a:off x="3641804" y="4581087"/>
                <a:ext cx="69551" cy="65709"/>
              </a:xfrm>
              <a:custGeom>
                <a:avLst/>
                <a:gdLst>
                  <a:gd name="connsiteX0" fmla="*/ 44380 w 69551"/>
                  <a:gd name="connsiteY0" fmla="*/ 0 h 65709"/>
                  <a:gd name="connsiteX1" fmla="*/ 25178 w 69551"/>
                  <a:gd name="connsiteY1" fmla="*/ 0 h 65709"/>
                  <a:gd name="connsiteX2" fmla="*/ 26670 w 69551"/>
                  <a:gd name="connsiteY2" fmla="*/ 22187 h 65709"/>
                  <a:gd name="connsiteX3" fmla="*/ 6191 w 69551"/>
                  <a:gd name="connsiteY3" fmla="*/ 13652 h 65709"/>
                  <a:gd name="connsiteX4" fmla="*/ 0 w 69551"/>
                  <a:gd name="connsiteY4" fmla="*/ 32213 h 65709"/>
                  <a:gd name="connsiteX5" fmla="*/ 21977 w 69551"/>
                  <a:gd name="connsiteY5" fmla="*/ 37548 h 65709"/>
                  <a:gd name="connsiteX6" fmla="*/ 7468 w 69551"/>
                  <a:gd name="connsiteY6" fmla="*/ 54616 h 65709"/>
                  <a:gd name="connsiteX7" fmla="*/ 23044 w 69551"/>
                  <a:gd name="connsiteY7" fmla="*/ 65710 h 65709"/>
                  <a:gd name="connsiteX8" fmla="*/ 34779 w 69551"/>
                  <a:gd name="connsiteY8" fmla="*/ 46723 h 65709"/>
                  <a:gd name="connsiteX9" fmla="*/ 46514 w 69551"/>
                  <a:gd name="connsiteY9" fmla="*/ 65710 h 65709"/>
                  <a:gd name="connsiteX10" fmla="*/ 62084 w 69551"/>
                  <a:gd name="connsiteY10" fmla="*/ 54616 h 65709"/>
                  <a:gd name="connsiteX11" fmla="*/ 47581 w 69551"/>
                  <a:gd name="connsiteY11" fmla="*/ 37548 h 65709"/>
                  <a:gd name="connsiteX12" fmla="*/ 69551 w 69551"/>
                  <a:gd name="connsiteY12" fmla="*/ 32213 h 65709"/>
                  <a:gd name="connsiteX13" fmla="*/ 63367 w 69551"/>
                  <a:gd name="connsiteY13" fmla="*/ 13652 h 65709"/>
                  <a:gd name="connsiteX14" fmla="*/ 42881 w 69551"/>
                  <a:gd name="connsiteY14" fmla="*/ 22187 h 65709"/>
                  <a:gd name="connsiteX15" fmla="*/ 44380 w 69551"/>
                  <a:gd name="connsiteY15" fmla="*/ 0 h 65709"/>
                  <a:gd name="connsiteX16" fmla="*/ 44380 w 69551"/>
                  <a:gd name="connsiteY16" fmla="*/ 0 h 6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51" h="65709">
                    <a:moveTo>
                      <a:pt x="44380" y="0"/>
                    </a:moveTo>
                    <a:lnTo>
                      <a:pt x="25178" y="0"/>
                    </a:lnTo>
                    <a:lnTo>
                      <a:pt x="26670" y="22187"/>
                    </a:lnTo>
                    <a:lnTo>
                      <a:pt x="6191" y="13652"/>
                    </a:lnTo>
                    <a:lnTo>
                      <a:pt x="0" y="32213"/>
                    </a:lnTo>
                    <a:lnTo>
                      <a:pt x="21977" y="37548"/>
                    </a:lnTo>
                    <a:lnTo>
                      <a:pt x="7468" y="54616"/>
                    </a:lnTo>
                    <a:lnTo>
                      <a:pt x="23044" y="65710"/>
                    </a:lnTo>
                    <a:lnTo>
                      <a:pt x="34779" y="46723"/>
                    </a:lnTo>
                    <a:lnTo>
                      <a:pt x="46514" y="65710"/>
                    </a:lnTo>
                    <a:lnTo>
                      <a:pt x="62084" y="54616"/>
                    </a:lnTo>
                    <a:lnTo>
                      <a:pt x="47581" y="37548"/>
                    </a:lnTo>
                    <a:lnTo>
                      <a:pt x="69551" y="32213"/>
                    </a:lnTo>
                    <a:lnTo>
                      <a:pt x="63367" y="13652"/>
                    </a:lnTo>
                    <a:lnTo>
                      <a:pt x="42881" y="22187"/>
                    </a:lnTo>
                    <a:lnTo>
                      <a:pt x="44380" y="0"/>
                    </a:lnTo>
                    <a:lnTo>
                      <a:pt x="44380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  <p:sp>
          <p:nvSpPr>
            <p:cNvPr id="766" name="Dowolny kształt: kształt 765"/>
            <p:cNvSpPr/>
            <p:nvPr/>
          </p:nvSpPr>
          <p:spPr>
            <a:xfrm>
              <a:off x="3436474" y="4476633"/>
              <a:ext cx="314149" cy="314149"/>
            </a:xfrm>
            <a:custGeom>
              <a:avLst/>
              <a:gdLst>
                <a:gd name="connsiteX0" fmla="*/ 0 w 314149"/>
                <a:gd name="connsiteY0" fmla="*/ 261791 h 314149"/>
                <a:gd name="connsiteX1" fmla="*/ 248702 w 314149"/>
                <a:gd name="connsiteY1" fmla="*/ 261791 h 314149"/>
                <a:gd name="connsiteX2" fmla="*/ 314150 w 314149"/>
                <a:gd name="connsiteY2" fmla="*/ 314150 h 314149"/>
                <a:gd name="connsiteX3" fmla="*/ 314150 w 314149"/>
                <a:gd name="connsiteY3" fmla="*/ 0 h 314149"/>
                <a:gd name="connsiteX4" fmla="*/ 0 w 314149"/>
                <a:gd name="connsiteY4" fmla="*/ 0 h 314149"/>
                <a:gd name="connsiteX5" fmla="*/ 26179 w 314149"/>
                <a:gd name="connsiteY5" fmla="*/ 235612 h 314149"/>
                <a:gd name="connsiteX6" fmla="*/ 26179 w 314149"/>
                <a:gd name="connsiteY6" fmla="*/ 26179 h 314149"/>
                <a:gd name="connsiteX7" fmla="*/ 287971 w 314149"/>
                <a:gd name="connsiteY7" fmla="*/ 26179 h 314149"/>
                <a:gd name="connsiteX8" fmla="*/ 287971 w 314149"/>
                <a:gd name="connsiteY8" fmla="*/ 235612 h 314149"/>
                <a:gd name="connsiteX9" fmla="*/ 26179 w 314149"/>
                <a:gd name="connsiteY9" fmla="*/ 235612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149" h="314149">
                  <a:moveTo>
                    <a:pt x="0" y="261791"/>
                  </a:moveTo>
                  <a:lnTo>
                    <a:pt x="248702" y="261791"/>
                  </a:lnTo>
                  <a:lnTo>
                    <a:pt x="314150" y="314150"/>
                  </a:lnTo>
                  <a:lnTo>
                    <a:pt x="314150" y="0"/>
                  </a:lnTo>
                  <a:lnTo>
                    <a:pt x="0" y="0"/>
                  </a:lnTo>
                  <a:moveTo>
                    <a:pt x="26179" y="235612"/>
                  </a:moveTo>
                  <a:lnTo>
                    <a:pt x="26179" y="26179"/>
                  </a:lnTo>
                  <a:lnTo>
                    <a:pt x="287971" y="26179"/>
                  </a:lnTo>
                  <a:lnTo>
                    <a:pt x="287971" y="235612"/>
                  </a:lnTo>
                  <a:lnTo>
                    <a:pt x="26179" y="23561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770" name="Grafika 52"/>
          <p:cNvGrpSpPr/>
          <p:nvPr userDrawn="1"/>
        </p:nvGrpSpPr>
        <p:grpSpPr>
          <a:xfrm>
            <a:off x="25319519" y="4036085"/>
            <a:ext cx="155705" cy="564944"/>
            <a:chOff x="7036106" y="4149393"/>
            <a:chExt cx="79368" cy="287970"/>
          </a:xfrm>
          <a:solidFill>
            <a:srgbClr val="212E39"/>
          </a:solidFill>
        </p:grpSpPr>
        <p:sp>
          <p:nvSpPr>
            <p:cNvPr id="771" name="Dowolny kształt: kształt 770"/>
            <p:cNvSpPr/>
            <p:nvPr/>
          </p:nvSpPr>
          <p:spPr>
            <a:xfrm>
              <a:off x="7036106" y="4241020"/>
              <a:ext cx="78537" cy="196343"/>
            </a:xfrm>
            <a:custGeom>
              <a:avLst/>
              <a:gdLst>
                <a:gd name="connsiteX0" fmla="*/ 78537 w 78537"/>
                <a:gd name="connsiteY0" fmla="*/ 157075 h 196343"/>
                <a:gd name="connsiteX1" fmla="*/ 39269 w 78537"/>
                <a:gd name="connsiteY1" fmla="*/ 196344 h 196343"/>
                <a:gd name="connsiteX2" fmla="*/ 0 w 78537"/>
                <a:gd name="connsiteY2" fmla="*/ 196344 h 196343"/>
                <a:gd name="connsiteX3" fmla="*/ 0 w 78537"/>
                <a:gd name="connsiteY3" fmla="*/ 0 h 196343"/>
                <a:gd name="connsiteX4" fmla="*/ 78537 w 78537"/>
                <a:gd name="connsiteY4" fmla="*/ 0 h 196343"/>
                <a:gd name="connsiteX5" fmla="*/ 78537 w 78537"/>
                <a:gd name="connsiteY5" fmla="*/ 157075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37" h="196343">
                  <a:moveTo>
                    <a:pt x="78537" y="157075"/>
                  </a:moveTo>
                  <a:lnTo>
                    <a:pt x="39269" y="196344"/>
                  </a:lnTo>
                  <a:lnTo>
                    <a:pt x="0" y="196344"/>
                  </a:lnTo>
                  <a:lnTo>
                    <a:pt x="0" y="0"/>
                  </a:lnTo>
                  <a:lnTo>
                    <a:pt x="78537" y="0"/>
                  </a:lnTo>
                  <a:lnTo>
                    <a:pt x="78537" y="15707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72" name="Dowolny kształt: kształt 771"/>
            <p:cNvSpPr/>
            <p:nvPr/>
          </p:nvSpPr>
          <p:spPr>
            <a:xfrm>
              <a:off x="7036531" y="4149393"/>
              <a:ext cx="78943" cy="78543"/>
            </a:xfrm>
            <a:custGeom>
              <a:avLst/>
              <a:gdLst>
                <a:gd name="connsiteX0" fmla="*/ 40237 w 78943"/>
                <a:gd name="connsiteY0" fmla="*/ 0 h 78543"/>
                <a:gd name="connsiteX1" fmla="*/ 38706 w 78943"/>
                <a:gd name="connsiteY1" fmla="*/ 0 h 78543"/>
                <a:gd name="connsiteX2" fmla="*/ 5851 w 78943"/>
                <a:gd name="connsiteY2" fmla="*/ 18973 h 78543"/>
                <a:gd name="connsiteX3" fmla="*/ 5085 w 78943"/>
                <a:gd name="connsiteY3" fmla="*/ 20302 h 78543"/>
                <a:gd name="connsiteX4" fmla="*/ 5085 w 78943"/>
                <a:gd name="connsiteY4" fmla="*/ 58242 h 78543"/>
                <a:gd name="connsiteX5" fmla="*/ 5851 w 78943"/>
                <a:gd name="connsiteY5" fmla="*/ 59571 h 78543"/>
                <a:gd name="connsiteX6" fmla="*/ 38706 w 78943"/>
                <a:gd name="connsiteY6" fmla="*/ 78544 h 78543"/>
                <a:gd name="connsiteX7" fmla="*/ 40237 w 78943"/>
                <a:gd name="connsiteY7" fmla="*/ 78544 h 78543"/>
                <a:gd name="connsiteX8" fmla="*/ 73092 w 78943"/>
                <a:gd name="connsiteY8" fmla="*/ 59571 h 78543"/>
                <a:gd name="connsiteX9" fmla="*/ 73858 w 78943"/>
                <a:gd name="connsiteY9" fmla="*/ 58242 h 78543"/>
                <a:gd name="connsiteX10" fmla="*/ 73858 w 78943"/>
                <a:gd name="connsiteY10" fmla="*/ 20302 h 78543"/>
                <a:gd name="connsiteX11" fmla="*/ 73092 w 78943"/>
                <a:gd name="connsiteY11" fmla="*/ 18973 h 78543"/>
                <a:gd name="connsiteX12" fmla="*/ 40237 w 78943"/>
                <a:gd name="connsiteY12" fmla="*/ 0 h 7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943" h="78543">
                  <a:moveTo>
                    <a:pt x="40237" y="0"/>
                  </a:moveTo>
                  <a:lnTo>
                    <a:pt x="38706" y="0"/>
                  </a:lnTo>
                  <a:cubicBezTo>
                    <a:pt x="25152" y="0"/>
                    <a:pt x="12625" y="7232"/>
                    <a:pt x="5851" y="18973"/>
                  </a:cubicBezTo>
                  <a:lnTo>
                    <a:pt x="5085" y="20302"/>
                  </a:lnTo>
                  <a:cubicBezTo>
                    <a:pt x="-1695" y="32043"/>
                    <a:pt x="-1695" y="46501"/>
                    <a:pt x="5085" y="58242"/>
                  </a:cubicBezTo>
                  <a:lnTo>
                    <a:pt x="5851" y="59571"/>
                  </a:lnTo>
                  <a:cubicBezTo>
                    <a:pt x="12632" y="71312"/>
                    <a:pt x="25152" y="78544"/>
                    <a:pt x="38706" y="78544"/>
                  </a:cubicBezTo>
                  <a:lnTo>
                    <a:pt x="40237" y="78544"/>
                  </a:lnTo>
                  <a:cubicBezTo>
                    <a:pt x="53791" y="78544"/>
                    <a:pt x="66318" y="71312"/>
                    <a:pt x="73092" y="59571"/>
                  </a:cubicBezTo>
                  <a:lnTo>
                    <a:pt x="73858" y="58242"/>
                  </a:lnTo>
                  <a:cubicBezTo>
                    <a:pt x="80638" y="46501"/>
                    <a:pt x="80638" y="32043"/>
                    <a:pt x="73858" y="20302"/>
                  </a:cubicBezTo>
                  <a:lnTo>
                    <a:pt x="73092" y="18973"/>
                  </a:lnTo>
                  <a:cubicBezTo>
                    <a:pt x="66312" y="7232"/>
                    <a:pt x="53791" y="0"/>
                    <a:pt x="40237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773" name="Dowolny kształt: kształt 772"/>
          <p:cNvSpPr/>
          <p:nvPr userDrawn="1"/>
        </p:nvSpPr>
        <p:spPr>
          <a:xfrm>
            <a:off x="26502682" y="7733909"/>
            <a:ext cx="462227" cy="564944"/>
          </a:xfrm>
          <a:custGeom>
            <a:avLst/>
            <a:gdLst>
              <a:gd name="connsiteX0" fmla="*/ 235612 w 235612"/>
              <a:gd name="connsiteY0" fmla="*/ 0 h 287970"/>
              <a:gd name="connsiteX1" fmla="*/ 0 w 235612"/>
              <a:gd name="connsiteY1" fmla="*/ 0 h 287970"/>
              <a:gd name="connsiteX2" fmla="*/ 0 w 235612"/>
              <a:gd name="connsiteY2" fmla="*/ 26179 h 287970"/>
              <a:gd name="connsiteX3" fmla="*/ 39269 w 235612"/>
              <a:gd name="connsiteY3" fmla="*/ 26179 h 287970"/>
              <a:gd name="connsiteX4" fmla="*/ 39269 w 235612"/>
              <a:gd name="connsiteY4" fmla="*/ 104717 h 287970"/>
              <a:gd name="connsiteX5" fmla="*/ 91627 w 235612"/>
              <a:gd name="connsiteY5" fmla="*/ 143985 h 287970"/>
              <a:gd name="connsiteX6" fmla="*/ 39269 w 235612"/>
              <a:gd name="connsiteY6" fmla="*/ 183254 h 287970"/>
              <a:gd name="connsiteX7" fmla="*/ 39269 w 235612"/>
              <a:gd name="connsiteY7" fmla="*/ 261791 h 287970"/>
              <a:gd name="connsiteX8" fmla="*/ 0 w 235612"/>
              <a:gd name="connsiteY8" fmla="*/ 261791 h 287970"/>
              <a:gd name="connsiteX9" fmla="*/ 0 w 235612"/>
              <a:gd name="connsiteY9" fmla="*/ 287971 h 287970"/>
              <a:gd name="connsiteX10" fmla="*/ 235612 w 235612"/>
              <a:gd name="connsiteY10" fmla="*/ 287971 h 287970"/>
              <a:gd name="connsiteX11" fmla="*/ 235612 w 235612"/>
              <a:gd name="connsiteY11" fmla="*/ 261791 h 287970"/>
              <a:gd name="connsiteX12" fmla="*/ 196344 w 235612"/>
              <a:gd name="connsiteY12" fmla="*/ 261791 h 287970"/>
              <a:gd name="connsiteX13" fmla="*/ 196344 w 235612"/>
              <a:gd name="connsiteY13" fmla="*/ 183405 h 287970"/>
              <a:gd name="connsiteX14" fmla="*/ 143985 w 235612"/>
              <a:gd name="connsiteY14" fmla="*/ 143985 h 287970"/>
              <a:gd name="connsiteX15" fmla="*/ 196344 w 235612"/>
              <a:gd name="connsiteY15" fmla="*/ 104880 h 287970"/>
              <a:gd name="connsiteX16" fmla="*/ 196344 w 235612"/>
              <a:gd name="connsiteY16" fmla="*/ 26179 h 287970"/>
              <a:gd name="connsiteX17" fmla="*/ 235612 w 235612"/>
              <a:gd name="connsiteY17" fmla="*/ 26179 h 287970"/>
              <a:gd name="connsiteX18" fmla="*/ 235612 w 235612"/>
              <a:gd name="connsiteY18" fmla="*/ 0 h 287970"/>
              <a:gd name="connsiteX19" fmla="*/ 170164 w 235612"/>
              <a:gd name="connsiteY19" fmla="*/ 248702 h 287970"/>
              <a:gd name="connsiteX20" fmla="*/ 130896 w 235612"/>
              <a:gd name="connsiteY20" fmla="*/ 222523 h 287970"/>
              <a:gd name="connsiteX21" fmla="*/ 104717 w 235612"/>
              <a:gd name="connsiteY21" fmla="*/ 222523 h 287970"/>
              <a:gd name="connsiteX22" fmla="*/ 65448 w 235612"/>
              <a:gd name="connsiteY22" fmla="*/ 248702 h 287970"/>
              <a:gd name="connsiteX23" fmla="*/ 65448 w 235612"/>
              <a:gd name="connsiteY23" fmla="*/ 196344 h 287970"/>
              <a:gd name="connsiteX24" fmla="*/ 117806 w 235612"/>
              <a:gd name="connsiteY24" fmla="*/ 157075 h 287970"/>
              <a:gd name="connsiteX25" fmla="*/ 170164 w 235612"/>
              <a:gd name="connsiteY25" fmla="*/ 196344 h 287970"/>
              <a:gd name="connsiteX26" fmla="*/ 170164 w 235612"/>
              <a:gd name="connsiteY26" fmla="*/ 248702 h 287970"/>
              <a:gd name="connsiteX27" fmla="*/ 170164 w 235612"/>
              <a:gd name="connsiteY27" fmla="*/ 78537 h 287970"/>
              <a:gd name="connsiteX28" fmla="*/ 65448 w 235612"/>
              <a:gd name="connsiteY28" fmla="*/ 78537 h 287970"/>
              <a:gd name="connsiteX29" fmla="*/ 65448 w 235612"/>
              <a:gd name="connsiteY29" fmla="*/ 26179 h 287970"/>
              <a:gd name="connsiteX30" fmla="*/ 170164 w 235612"/>
              <a:gd name="connsiteY30" fmla="*/ 26179 h 287970"/>
              <a:gd name="connsiteX31" fmla="*/ 170164 w 235612"/>
              <a:gd name="connsiteY31" fmla="*/ 7853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5612" h="287970">
                <a:moveTo>
                  <a:pt x="235612" y="0"/>
                </a:moveTo>
                <a:lnTo>
                  <a:pt x="0" y="0"/>
                </a:lnTo>
                <a:lnTo>
                  <a:pt x="0" y="26179"/>
                </a:lnTo>
                <a:lnTo>
                  <a:pt x="39269" y="26179"/>
                </a:lnTo>
                <a:lnTo>
                  <a:pt x="39269" y="104717"/>
                </a:lnTo>
                <a:lnTo>
                  <a:pt x="91627" y="143985"/>
                </a:lnTo>
                <a:lnTo>
                  <a:pt x="39269" y="183254"/>
                </a:lnTo>
                <a:lnTo>
                  <a:pt x="39269" y="261791"/>
                </a:lnTo>
                <a:lnTo>
                  <a:pt x="0" y="261791"/>
                </a:lnTo>
                <a:lnTo>
                  <a:pt x="0" y="287971"/>
                </a:lnTo>
                <a:lnTo>
                  <a:pt x="235612" y="287971"/>
                </a:lnTo>
                <a:lnTo>
                  <a:pt x="235612" y="261791"/>
                </a:lnTo>
                <a:lnTo>
                  <a:pt x="196344" y="261791"/>
                </a:lnTo>
                <a:lnTo>
                  <a:pt x="196344" y="183405"/>
                </a:lnTo>
                <a:lnTo>
                  <a:pt x="143985" y="143985"/>
                </a:lnTo>
                <a:lnTo>
                  <a:pt x="196344" y="104880"/>
                </a:lnTo>
                <a:lnTo>
                  <a:pt x="196344" y="26179"/>
                </a:lnTo>
                <a:lnTo>
                  <a:pt x="235612" y="26179"/>
                </a:lnTo>
                <a:lnTo>
                  <a:pt x="235612" y="0"/>
                </a:lnTo>
                <a:close/>
                <a:moveTo>
                  <a:pt x="170164" y="248702"/>
                </a:moveTo>
                <a:cubicBezTo>
                  <a:pt x="156898" y="237065"/>
                  <a:pt x="130896" y="222523"/>
                  <a:pt x="130896" y="222523"/>
                </a:cubicBezTo>
                <a:lnTo>
                  <a:pt x="104717" y="222523"/>
                </a:lnTo>
                <a:lnTo>
                  <a:pt x="65448" y="248702"/>
                </a:lnTo>
                <a:lnTo>
                  <a:pt x="65448" y="196344"/>
                </a:lnTo>
                <a:lnTo>
                  <a:pt x="117806" y="157075"/>
                </a:lnTo>
                <a:lnTo>
                  <a:pt x="170164" y="196344"/>
                </a:lnTo>
                <a:lnTo>
                  <a:pt x="170164" y="248702"/>
                </a:lnTo>
                <a:close/>
                <a:moveTo>
                  <a:pt x="170164" y="78537"/>
                </a:moveTo>
                <a:lnTo>
                  <a:pt x="65448" y="78537"/>
                </a:lnTo>
                <a:lnTo>
                  <a:pt x="65448" y="26179"/>
                </a:lnTo>
                <a:lnTo>
                  <a:pt x="170164" y="26179"/>
                </a:lnTo>
                <a:lnTo>
                  <a:pt x="170164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774" name="Dowolny kształt: kształt 773"/>
          <p:cNvSpPr/>
          <p:nvPr userDrawn="1"/>
        </p:nvSpPr>
        <p:spPr>
          <a:xfrm>
            <a:off x="25113134" y="9043554"/>
            <a:ext cx="564379" cy="590624"/>
          </a:xfrm>
          <a:custGeom>
            <a:avLst/>
            <a:gdLst>
              <a:gd name="connsiteX0" fmla="*/ 287683 w 287682"/>
              <a:gd name="connsiteY0" fmla="*/ 45682 h 301060"/>
              <a:gd name="connsiteX1" fmla="*/ 242000 w 287682"/>
              <a:gd name="connsiteY1" fmla="*/ 0 h 301060"/>
              <a:gd name="connsiteX2" fmla="*/ 196318 w 287682"/>
              <a:gd name="connsiteY2" fmla="*/ 45682 h 301060"/>
              <a:gd name="connsiteX3" fmla="*/ 217143 w 287682"/>
              <a:gd name="connsiteY3" fmla="*/ 83969 h 301060"/>
              <a:gd name="connsiteX4" fmla="*/ 199675 w 287682"/>
              <a:gd name="connsiteY4" fmla="*/ 145098 h 301060"/>
              <a:gd name="connsiteX5" fmla="*/ 189786 w 287682"/>
              <a:gd name="connsiteY5" fmla="*/ 144050 h 301060"/>
              <a:gd name="connsiteX6" fmla="*/ 157055 w 287682"/>
              <a:gd name="connsiteY6" fmla="*/ 157860 h 301060"/>
              <a:gd name="connsiteX7" fmla="*/ 91601 w 287682"/>
              <a:gd name="connsiteY7" fmla="*/ 124482 h 301060"/>
              <a:gd name="connsiteX8" fmla="*/ 91601 w 287682"/>
              <a:gd name="connsiteY8" fmla="*/ 124351 h 301060"/>
              <a:gd name="connsiteX9" fmla="*/ 45801 w 287682"/>
              <a:gd name="connsiteY9" fmla="*/ 78537 h 301060"/>
              <a:gd name="connsiteX10" fmla="*/ 0 w 287682"/>
              <a:gd name="connsiteY10" fmla="*/ 124351 h 301060"/>
              <a:gd name="connsiteX11" fmla="*/ 34334 w 287682"/>
              <a:gd name="connsiteY11" fmla="*/ 168724 h 301060"/>
              <a:gd name="connsiteX12" fmla="*/ 38510 w 287682"/>
              <a:gd name="connsiteY12" fmla="*/ 214211 h 301060"/>
              <a:gd name="connsiteX13" fmla="*/ 13090 w 287682"/>
              <a:gd name="connsiteY13" fmla="*/ 255247 h 301060"/>
              <a:gd name="connsiteX14" fmla="*/ 58903 w 287682"/>
              <a:gd name="connsiteY14" fmla="*/ 301060 h 301060"/>
              <a:gd name="connsiteX15" fmla="*/ 104717 w 287682"/>
              <a:gd name="connsiteY15" fmla="*/ 255247 h 301060"/>
              <a:gd name="connsiteX16" fmla="*/ 64277 w 287682"/>
              <a:gd name="connsiteY16" fmla="*/ 209760 h 301060"/>
              <a:gd name="connsiteX17" fmla="*/ 60428 w 287682"/>
              <a:gd name="connsiteY17" fmla="*/ 167743 h 301060"/>
              <a:gd name="connsiteX18" fmla="*/ 82320 w 287682"/>
              <a:gd name="connsiteY18" fmla="*/ 151970 h 301060"/>
              <a:gd name="connsiteX19" fmla="*/ 144758 w 287682"/>
              <a:gd name="connsiteY19" fmla="*/ 181487 h 301060"/>
              <a:gd name="connsiteX20" fmla="*/ 143979 w 287682"/>
              <a:gd name="connsiteY20" fmla="*/ 189799 h 301060"/>
              <a:gd name="connsiteX21" fmla="*/ 189779 w 287682"/>
              <a:gd name="connsiteY21" fmla="*/ 235612 h 301060"/>
              <a:gd name="connsiteX22" fmla="*/ 235580 w 287682"/>
              <a:gd name="connsiteY22" fmla="*/ 189799 h 301060"/>
              <a:gd name="connsiteX23" fmla="*/ 224617 w 287682"/>
              <a:gd name="connsiteY23" fmla="*/ 160151 h 301060"/>
              <a:gd name="connsiteX24" fmla="*/ 244867 w 287682"/>
              <a:gd name="connsiteY24" fmla="*/ 91300 h 301060"/>
              <a:gd name="connsiteX25" fmla="*/ 287676 w 287682"/>
              <a:gd name="connsiteY25" fmla="*/ 45682 h 301060"/>
              <a:gd name="connsiteX26" fmla="*/ 25774 w 287682"/>
              <a:gd name="connsiteY26" fmla="*/ 124351 h 301060"/>
              <a:gd name="connsiteX27" fmla="*/ 45794 w 287682"/>
              <a:gd name="connsiteY27" fmla="*/ 104324 h 301060"/>
              <a:gd name="connsiteX28" fmla="*/ 65821 w 287682"/>
              <a:gd name="connsiteY28" fmla="*/ 124351 h 301060"/>
              <a:gd name="connsiteX29" fmla="*/ 45794 w 287682"/>
              <a:gd name="connsiteY29" fmla="*/ 144378 h 301060"/>
              <a:gd name="connsiteX30" fmla="*/ 25774 w 287682"/>
              <a:gd name="connsiteY30" fmla="*/ 124351 h 301060"/>
              <a:gd name="connsiteX31" fmla="*/ 78924 w 287682"/>
              <a:gd name="connsiteY31" fmla="*/ 255247 h 301060"/>
              <a:gd name="connsiteX32" fmla="*/ 58897 w 287682"/>
              <a:gd name="connsiteY32" fmla="*/ 275273 h 301060"/>
              <a:gd name="connsiteX33" fmla="*/ 38870 w 287682"/>
              <a:gd name="connsiteY33" fmla="*/ 255247 h 301060"/>
              <a:gd name="connsiteX34" fmla="*/ 58897 w 287682"/>
              <a:gd name="connsiteY34" fmla="*/ 235220 h 301060"/>
              <a:gd name="connsiteX35" fmla="*/ 78924 w 287682"/>
              <a:gd name="connsiteY35" fmla="*/ 255247 h 301060"/>
              <a:gd name="connsiteX36" fmla="*/ 241993 w 287682"/>
              <a:gd name="connsiteY36" fmla="*/ 25721 h 301060"/>
              <a:gd name="connsiteX37" fmla="*/ 261962 w 287682"/>
              <a:gd name="connsiteY37" fmla="*/ 45682 h 301060"/>
              <a:gd name="connsiteX38" fmla="*/ 241993 w 287682"/>
              <a:gd name="connsiteY38" fmla="*/ 65644 h 301060"/>
              <a:gd name="connsiteX39" fmla="*/ 222025 w 287682"/>
              <a:gd name="connsiteY39" fmla="*/ 45682 h 301060"/>
              <a:gd name="connsiteX40" fmla="*/ 241993 w 287682"/>
              <a:gd name="connsiteY40" fmla="*/ 25721 h 301060"/>
              <a:gd name="connsiteX41" fmla="*/ 189779 w 287682"/>
              <a:gd name="connsiteY41" fmla="*/ 209826 h 301060"/>
              <a:gd name="connsiteX42" fmla="*/ 169759 w 287682"/>
              <a:gd name="connsiteY42" fmla="*/ 189799 h 301060"/>
              <a:gd name="connsiteX43" fmla="*/ 189779 w 287682"/>
              <a:gd name="connsiteY43" fmla="*/ 169772 h 301060"/>
              <a:gd name="connsiteX44" fmla="*/ 209806 w 287682"/>
              <a:gd name="connsiteY44" fmla="*/ 189799 h 301060"/>
              <a:gd name="connsiteX45" fmla="*/ 189779 w 287682"/>
              <a:gd name="connsiteY45" fmla="*/ 209826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87682" h="301060">
                <a:moveTo>
                  <a:pt x="287683" y="45682"/>
                </a:moveTo>
                <a:cubicBezTo>
                  <a:pt x="287683" y="20485"/>
                  <a:pt x="267191" y="0"/>
                  <a:pt x="242000" y="0"/>
                </a:cubicBezTo>
                <a:cubicBezTo>
                  <a:pt x="216809" y="0"/>
                  <a:pt x="196318" y="20485"/>
                  <a:pt x="196318" y="45682"/>
                </a:cubicBezTo>
                <a:cubicBezTo>
                  <a:pt x="196318" y="61717"/>
                  <a:pt x="204616" y="75788"/>
                  <a:pt x="217143" y="83969"/>
                </a:cubicBezTo>
                <a:lnTo>
                  <a:pt x="199675" y="145098"/>
                </a:lnTo>
                <a:cubicBezTo>
                  <a:pt x="196488" y="144378"/>
                  <a:pt x="193183" y="144050"/>
                  <a:pt x="189786" y="144050"/>
                </a:cubicBezTo>
                <a:cubicBezTo>
                  <a:pt x="176971" y="144050"/>
                  <a:pt x="165374" y="149352"/>
                  <a:pt x="157055" y="157860"/>
                </a:cubicBezTo>
                <a:lnTo>
                  <a:pt x="91601" y="124482"/>
                </a:lnTo>
                <a:cubicBezTo>
                  <a:pt x="91601" y="124416"/>
                  <a:pt x="91601" y="124351"/>
                  <a:pt x="91601" y="124351"/>
                </a:cubicBezTo>
                <a:cubicBezTo>
                  <a:pt x="91601" y="99088"/>
                  <a:pt x="71057" y="78537"/>
                  <a:pt x="45801" y="78537"/>
                </a:cubicBezTo>
                <a:cubicBezTo>
                  <a:pt x="20544" y="78537"/>
                  <a:pt x="0" y="99088"/>
                  <a:pt x="0" y="124351"/>
                </a:cubicBezTo>
                <a:cubicBezTo>
                  <a:pt x="0" y="145621"/>
                  <a:pt x="14615" y="163620"/>
                  <a:pt x="34334" y="168724"/>
                </a:cubicBezTo>
                <a:lnTo>
                  <a:pt x="38510" y="214211"/>
                </a:lnTo>
                <a:cubicBezTo>
                  <a:pt x="23457" y="221737"/>
                  <a:pt x="13090" y="237314"/>
                  <a:pt x="13090" y="255247"/>
                </a:cubicBezTo>
                <a:cubicBezTo>
                  <a:pt x="13090" y="280509"/>
                  <a:pt x="33640" y="301060"/>
                  <a:pt x="58903" y="301060"/>
                </a:cubicBezTo>
                <a:cubicBezTo>
                  <a:pt x="84166" y="301060"/>
                  <a:pt x="104717" y="280509"/>
                  <a:pt x="104717" y="255247"/>
                </a:cubicBezTo>
                <a:cubicBezTo>
                  <a:pt x="104717" y="231816"/>
                  <a:pt x="87013" y="212443"/>
                  <a:pt x="64277" y="209760"/>
                </a:cubicBezTo>
                <a:lnTo>
                  <a:pt x="60428" y="167743"/>
                </a:lnTo>
                <a:cubicBezTo>
                  <a:pt x="69218" y="164798"/>
                  <a:pt x="76823" y="159235"/>
                  <a:pt x="82320" y="151970"/>
                </a:cubicBezTo>
                <a:lnTo>
                  <a:pt x="144758" y="181487"/>
                </a:lnTo>
                <a:cubicBezTo>
                  <a:pt x="144254" y="184171"/>
                  <a:pt x="143979" y="186985"/>
                  <a:pt x="143979" y="189799"/>
                </a:cubicBezTo>
                <a:cubicBezTo>
                  <a:pt x="143979" y="215061"/>
                  <a:pt x="164523" y="235612"/>
                  <a:pt x="189779" y="235612"/>
                </a:cubicBezTo>
                <a:cubicBezTo>
                  <a:pt x="215036" y="235612"/>
                  <a:pt x="235580" y="215061"/>
                  <a:pt x="235580" y="189799"/>
                </a:cubicBezTo>
                <a:cubicBezTo>
                  <a:pt x="235580" y="178542"/>
                  <a:pt x="231443" y="168136"/>
                  <a:pt x="224617" y="160151"/>
                </a:cubicBezTo>
                <a:lnTo>
                  <a:pt x="244867" y="91300"/>
                </a:lnTo>
                <a:cubicBezTo>
                  <a:pt x="268723" y="89795"/>
                  <a:pt x="287676" y="69898"/>
                  <a:pt x="287676" y="45682"/>
                </a:cubicBezTo>
                <a:close/>
                <a:moveTo>
                  <a:pt x="25774" y="124351"/>
                </a:moveTo>
                <a:cubicBezTo>
                  <a:pt x="25774" y="113290"/>
                  <a:pt x="34753" y="104324"/>
                  <a:pt x="45794" y="104324"/>
                </a:cubicBezTo>
                <a:cubicBezTo>
                  <a:pt x="56835" y="104324"/>
                  <a:pt x="65821" y="113290"/>
                  <a:pt x="65821" y="124351"/>
                </a:cubicBezTo>
                <a:cubicBezTo>
                  <a:pt x="65821" y="135412"/>
                  <a:pt x="56835" y="144378"/>
                  <a:pt x="45794" y="144378"/>
                </a:cubicBezTo>
                <a:cubicBezTo>
                  <a:pt x="34753" y="144378"/>
                  <a:pt x="25774" y="135412"/>
                  <a:pt x="25774" y="124351"/>
                </a:cubicBezTo>
                <a:close/>
                <a:moveTo>
                  <a:pt x="78924" y="255247"/>
                </a:moveTo>
                <a:cubicBezTo>
                  <a:pt x="78924" y="266308"/>
                  <a:pt x="69938" y="275273"/>
                  <a:pt x="58897" y="275273"/>
                </a:cubicBezTo>
                <a:cubicBezTo>
                  <a:pt x="47856" y="275273"/>
                  <a:pt x="38870" y="266308"/>
                  <a:pt x="38870" y="255247"/>
                </a:cubicBezTo>
                <a:cubicBezTo>
                  <a:pt x="38870" y="244186"/>
                  <a:pt x="47856" y="235220"/>
                  <a:pt x="58897" y="235220"/>
                </a:cubicBezTo>
                <a:cubicBezTo>
                  <a:pt x="69938" y="235220"/>
                  <a:pt x="78924" y="244186"/>
                  <a:pt x="78924" y="255247"/>
                </a:cubicBezTo>
                <a:close/>
                <a:moveTo>
                  <a:pt x="241993" y="25721"/>
                </a:moveTo>
                <a:cubicBezTo>
                  <a:pt x="253008" y="25721"/>
                  <a:pt x="261962" y="34687"/>
                  <a:pt x="261962" y="45682"/>
                </a:cubicBezTo>
                <a:cubicBezTo>
                  <a:pt x="261962" y="56678"/>
                  <a:pt x="253002" y="65644"/>
                  <a:pt x="241993" y="65644"/>
                </a:cubicBezTo>
                <a:cubicBezTo>
                  <a:pt x="230985" y="65644"/>
                  <a:pt x="222025" y="56678"/>
                  <a:pt x="222025" y="45682"/>
                </a:cubicBezTo>
                <a:cubicBezTo>
                  <a:pt x="222025" y="34687"/>
                  <a:pt x="230985" y="25721"/>
                  <a:pt x="241993" y="25721"/>
                </a:cubicBezTo>
                <a:close/>
                <a:moveTo>
                  <a:pt x="189779" y="209826"/>
                </a:moveTo>
                <a:cubicBezTo>
                  <a:pt x="178738" y="209826"/>
                  <a:pt x="169759" y="200860"/>
                  <a:pt x="169759" y="189799"/>
                </a:cubicBezTo>
                <a:cubicBezTo>
                  <a:pt x="169759" y="178804"/>
                  <a:pt x="178738" y="169772"/>
                  <a:pt x="189779" y="169772"/>
                </a:cubicBezTo>
                <a:cubicBezTo>
                  <a:pt x="200820" y="169772"/>
                  <a:pt x="209806" y="178804"/>
                  <a:pt x="209806" y="189799"/>
                </a:cubicBezTo>
                <a:cubicBezTo>
                  <a:pt x="209806" y="200860"/>
                  <a:pt x="200820" y="209826"/>
                  <a:pt x="189779" y="209826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775" name="Grupa 774"/>
          <p:cNvGrpSpPr/>
          <p:nvPr userDrawn="1"/>
        </p:nvGrpSpPr>
        <p:grpSpPr>
          <a:xfrm>
            <a:off x="20722921" y="5397091"/>
            <a:ext cx="590622" cy="487905"/>
            <a:chOff x="4693073" y="4843141"/>
            <a:chExt cx="301059" cy="248701"/>
          </a:xfrm>
        </p:grpSpPr>
        <p:sp>
          <p:nvSpPr>
            <p:cNvPr id="776" name="Dowolny kształt: kształt 775"/>
            <p:cNvSpPr/>
            <p:nvPr/>
          </p:nvSpPr>
          <p:spPr>
            <a:xfrm>
              <a:off x="4810879" y="4869320"/>
              <a:ext cx="183253" cy="26179"/>
            </a:xfrm>
            <a:custGeom>
              <a:avLst/>
              <a:gdLst>
                <a:gd name="connsiteX0" fmla="*/ 0 w 183253"/>
                <a:gd name="connsiteY0" fmla="*/ 0 h 26179"/>
                <a:gd name="connsiteX1" fmla="*/ 183254 w 183253"/>
                <a:gd name="connsiteY1" fmla="*/ 0 h 26179"/>
                <a:gd name="connsiteX2" fmla="*/ 183254 w 183253"/>
                <a:gd name="connsiteY2" fmla="*/ 26179 h 26179"/>
                <a:gd name="connsiteX3" fmla="*/ 0 w 183253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26179">
                  <a:moveTo>
                    <a:pt x="0" y="0"/>
                  </a:moveTo>
                  <a:lnTo>
                    <a:pt x="183254" y="0"/>
                  </a:lnTo>
                  <a:lnTo>
                    <a:pt x="183254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77" name="Dowolny kształt: kształt 776"/>
            <p:cNvSpPr/>
            <p:nvPr/>
          </p:nvSpPr>
          <p:spPr>
            <a:xfrm>
              <a:off x="4693073" y="4843141"/>
              <a:ext cx="91626" cy="65447"/>
            </a:xfrm>
            <a:custGeom>
              <a:avLst/>
              <a:gdLst>
                <a:gd name="connsiteX0" fmla="*/ 91627 w 91626"/>
                <a:gd name="connsiteY0" fmla="*/ 13090 h 65447"/>
                <a:gd name="connsiteX1" fmla="*/ 78537 w 91626"/>
                <a:gd name="connsiteY1" fmla="*/ 0 h 65447"/>
                <a:gd name="connsiteX2" fmla="*/ 39269 w 91626"/>
                <a:gd name="connsiteY2" fmla="*/ 39269 h 65447"/>
                <a:gd name="connsiteX3" fmla="*/ 13090 w 91626"/>
                <a:gd name="connsiteY3" fmla="*/ 13090 h 65447"/>
                <a:gd name="connsiteX4" fmla="*/ 0 w 91626"/>
                <a:gd name="connsiteY4" fmla="*/ 26179 h 65447"/>
                <a:gd name="connsiteX5" fmla="*/ 39269 w 91626"/>
                <a:gd name="connsiteY5" fmla="*/ 65448 h 65447"/>
                <a:gd name="connsiteX6" fmla="*/ 91627 w 91626"/>
                <a:gd name="connsiteY6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26" h="65447">
                  <a:moveTo>
                    <a:pt x="91627" y="13090"/>
                  </a:moveTo>
                  <a:lnTo>
                    <a:pt x="78537" y="0"/>
                  </a:lnTo>
                  <a:lnTo>
                    <a:pt x="39269" y="39269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39269" y="65448"/>
                  </a:lnTo>
                  <a:lnTo>
                    <a:pt x="91627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78" name="Dowolny kształt: kształt 777"/>
            <p:cNvSpPr/>
            <p:nvPr/>
          </p:nvSpPr>
          <p:spPr>
            <a:xfrm>
              <a:off x="4810879" y="4960947"/>
              <a:ext cx="183253" cy="26179"/>
            </a:xfrm>
            <a:custGeom>
              <a:avLst/>
              <a:gdLst>
                <a:gd name="connsiteX0" fmla="*/ 0 w 183253"/>
                <a:gd name="connsiteY0" fmla="*/ 0 h 26179"/>
                <a:gd name="connsiteX1" fmla="*/ 183254 w 183253"/>
                <a:gd name="connsiteY1" fmla="*/ 0 h 26179"/>
                <a:gd name="connsiteX2" fmla="*/ 183254 w 183253"/>
                <a:gd name="connsiteY2" fmla="*/ 26179 h 26179"/>
                <a:gd name="connsiteX3" fmla="*/ 0 w 183253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26179">
                  <a:moveTo>
                    <a:pt x="0" y="0"/>
                  </a:moveTo>
                  <a:lnTo>
                    <a:pt x="183254" y="0"/>
                  </a:lnTo>
                  <a:lnTo>
                    <a:pt x="183254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79" name="Dowolny kształt: kształt 778"/>
            <p:cNvSpPr/>
            <p:nvPr/>
          </p:nvSpPr>
          <p:spPr>
            <a:xfrm>
              <a:off x="4693073" y="4934768"/>
              <a:ext cx="91626" cy="65447"/>
            </a:xfrm>
            <a:custGeom>
              <a:avLst/>
              <a:gdLst>
                <a:gd name="connsiteX0" fmla="*/ 91627 w 91626"/>
                <a:gd name="connsiteY0" fmla="*/ 13090 h 65447"/>
                <a:gd name="connsiteX1" fmla="*/ 78537 w 91626"/>
                <a:gd name="connsiteY1" fmla="*/ 0 h 65447"/>
                <a:gd name="connsiteX2" fmla="*/ 39269 w 91626"/>
                <a:gd name="connsiteY2" fmla="*/ 39269 h 65447"/>
                <a:gd name="connsiteX3" fmla="*/ 13090 w 91626"/>
                <a:gd name="connsiteY3" fmla="*/ 13090 h 65447"/>
                <a:gd name="connsiteX4" fmla="*/ 0 w 91626"/>
                <a:gd name="connsiteY4" fmla="*/ 26179 h 65447"/>
                <a:gd name="connsiteX5" fmla="*/ 39269 w 91626"/>
                <a:gd name="connsiteY5" fmla="*/ 65448 h 65447"/>
                <a:gd name="connsiteX6" fmla="*/ 91627 w 91626"/>
                <a:gd name="connsiteY6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26" h="65447">
                  <a:moveTo>
                    <a:pt x="91627" y="13090"/>
                  </a:moveTo>
                  <a:lnTo>
                    <a:pt x="78537" y="0"/>
                  </a:lnTo>
                  <a:lnTo>
                    <a:pt x="39269" y="39269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39269" y="65448"/>
                  </a:lnTo>
                  <a:lnTo>
                    <a:pt x="91627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80" name="Dowolny kształt: kształt 779"/>
            <p:cNvSpPr/>
            <p:nvPr/>
          </p:nvSpPr>
          <p:spPr>
            <a:xfrm>
              <a:off x="4810879" y="5052574"/>
              <a:ext cx="183253" cy="26179"/>
            </a:xfrm>
            <a:custGeom>
              <a:avLst/>
              <a:gdLst>
                <a:gd name="connsiteX0" fmla="*/ 0 w 183253"/>
                <a:gd name="connsiteY0" fmla="*/ 0 h 26179"/>
                <a:gd name="connsiteX1" fmla="*/ 183254 w 183253"/>
                <a:gd name="connsiteY1" fmla="*/ 0 h 26179"/>
                <a:gd name="connsiteX2" fmla="*/ 183254 w 183253"/>
                <a:gd name="connsiteY2" fmla="*/ 26179 h 26179"/>
                <a:gd name="connsiteX3" fmla="*/ 0 w 183253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26179">
                  <a:moveTo>
                    <a:pt x="0" y="0"/>
                  </a:moveTo>
                  <a:lnTo>
                    <a:pt x="183254" y="0"/>
                  </a:lnTo>
                  <a:lnTo>
                    <a:pt x="183254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81" name="Dowolny kształt: kształt 780"/>
            <p:cNvSpPr/>
            <p:nvPr/>
          </p:nvSpPr>
          <p:spPr>
            <a:xfrm>
              <a:off x="4693073" y="5026395"/>
              <a:ext cx="91626" cy="65447"/>
            </a:xfrm>
            <a:custGeom>
              <a:avLst/>
              <a:gdLst>
                <a:gd name="connsiteX0" fmla="*/ 91627 w 91626"/>
                <a:gd name="connsiteY0" fmla="*/ 13090 h 65447"/>
                <a:gd name="connsiteX1" fmla="*/ 78537 w 91626"/>
                <a:gd name="connsiteY1" fmla="*/ 0 h 65447"/>
                <a:gd name="connsiteX2" fmla="*/ 39269 w 91626"/>
                <a:gd name="connsiteY2" fmla="*/ 39269 h 65447"/>
                <a:gd name="connsiteX3" fmla="*/ 13090 w 91626"/>
                <a:gd name="connsiteY3" fmla="*/ 13090 h 65447"/>
                <a:gd name="connsiteX4" fmla="*/ 0 w 91626"/>
                <a:gd name="connsiteY4" fmla="*/ 26179 h 65447"/>
                <a:gd name="connsiteX5" fmla="*/ 39269 w 91626"/>
                <a:gd name="connsiteY5" fmla="*/ 65448 h 65447"/>
                <a:gd name="connsiteX6" fmla="*/ 91627 w 91626"/>
                <a:gd name="connsiteY6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26" h="65447">
                  <a:moveTo>
                    <a:pt x="91627" y="13090"/>
                  </a:moveTo>
                  <a:lnTo>
                    <a:pt x="78537" y="0"/>
                  </a:lnTo>
                  <a:lnTo>
                    <a:pt x="39269" y="39269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39269" y="65448"/>
                  </a:lnTo>
                  <a:lnTo>
                    <a:pt x="91627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782" name="Grafika 52"/>
          <p:cNvGrpSpPr/>
          <p:nvPr userDrawn="1"/>
        </p:nvGrpSpPr>
        <p:grpSpPr>
          <a:xfrm>
            <a:off x="31508237" y="-2768934"/>
            <a:ext cx="616302" cy="616302"/>
            <a:chOff x="10190693" y="680657"/>
            <a:chExt cx="314149" cy="314149"/>
          </a:xfrm>
          <a:solidFill>
            <a:srgbClr val="212E39"/>
          </a:solidFill>
        </p:grpSpPr>
        <p:sp>
          <p:nvSpPr>
            <p:cNvPr id="783" name="Dowolny kształt: kształt 782"/>
            <p:cNvSpPr/>
            <p:nvPr/>
          </p:nvSpPr>
          <p:spPr>
            <a:xfrm>
              <a:off x="10256140" y="680657"/>
              <a:ext cx="222522" cy="235612"/>
            </a:xfrm>
            <a:custGeom>
              <a:avLst/>
              <a:gdLst>
                <a:gd name="connsiteX0" fmla="*/ 222523 w 222522"/>
                <a:gd name="connsiteY0" fmla="*/ 65448 h 235612"/>
                <a:gd name="connsiteX1" fmla="*/ 157075 w 222522"/>
                <a:gd name="connsiteY1" fmla="*/ 0 h 235612"/>
                <a:gd name="connsiteX2" fmla="*/ 0 w 222522"/>
                <a:gd name="connsiteY2" fmla="*/ 170164 h 235612"/>
                <a:gd name="connsiteX3" fmla="*/ 65448 w 222522"/>
                <a:gd name="connsiteY3" fmla="*/ 235612 h 235612"/>
                <a:gd name="connsiteX4" fmla="*/ 222523 w 222522"/>
                <a:gd name="connsiteY4" fmla="*/ 65448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22" h="235612">
                  <a:moveTo>
                    <a:pt x="222523" y="65448"/>
                  </a:moveTo>
                  <a:lnTo>
                    <a:pt x="157075" y="0"/>
                  </a:lnTo>
                  <a:lnTo>
                    <a:pt x="0" y="170164"/>
                  </a:lnTo>
                  <a:lnTo>
                    <a:pt x="65448" y="235612"/>
                  </a:lnTo>
                  <a:lnTo>
                    <a:pt x="222523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84" name="Dowolny kształt: kształt 783"/>
            <p:cNvSpPr/>
            <p:nvPr/>
          </p:nvSpPr>
          <p:spPr>
            <a:xfrm rot="-2700000">
              <a:off x="10266540" y="859594"/>
              <a:ext cx="18508" cy="74047"/>
            </a:xfrm>
            <a:custGeom>
              <a:avLst/>
              <a:gdLst>
                <a:gd name="connsiteX0" fmla="*/ 0 w 18508"/>
                <a:gd name="connsiteY0" fmla="*/ 0 h 74047"/>
                <a:gd name="connsiteX1" fmla="*/ 18509 w 18508"/>
                <a:gd name="connsiteY1" fmla="*/ 0 h 74047"/>
                <a:gd name="connsiteX2" fmla="*/ 18509 w 18508"/>
                <a:gd name="connsiteY2" fmla="*/ 74048 h 74047"/>
                <a:gd name="connsiteX3" fmla="*/ 0 w 18508"/>
                <a:gd name="connsiteY3" fmla="*/ 74048 h 7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8" h="74047">
                  <a:moveTo>
                    <a:pt x="0" y="0"/>
                  </a:moveTo>
                  <a:lnTo>
                    <a:pt x="18509" y="0"/>
                  </a:lnTo>
                  <a:lnTo>
                    <a:pt x="18509" y="74048"/>
                  </a:lnTo>
                  <a:lnTo>
                    <a:pt x="0" y="740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85" name="Dowolny kształt: kształt 784"/>
            <p:cNvSpPr/>
            <p:nvPr/>
          </p:nvSpPr>
          <p:spPr>
            <a:xfrm>
              <a:off x="10216872" y="877001"/>
              <a:ext cx="79977" cy="78498"/>
            </a:xfrm>
            <a:custGeom>
              <a:avLst/>
              <a:gdLst>
                <a:gd name="connsiteX0" fmla="*/ 14530 w 79977"/>
                <a:gd name="connsiteY0" fmla="*/ 0 h 78498"/>
                <a:gd name="connsiteX1" fmla="*/ 0 w 79977"/>
                <a:gd name="connsiteY1" fmla="*/ 78498 h 78498"/>
                <a:gd name="connsiteX2" fmla="*/ 79977 w 79977"/>
                <a:gd name="connsiteY2" fmla="*/ 65448 h 78498"/>
                <a:gd name="connsiteX3" fmla="*/ 14530 w 79977"/>
                <a:gd name="connsiteY3" fmla="*/ 0 h 7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977" h="78498">
                  <a:moveTo>
                    <a:pt x="14530" y="0"/>
                  </a:moveTo>
                  <a:lnTo>
                    <a:pt x="0" y="78498"/>
                  </a:lnTo>
                  <a:lnTo>
                    <a:pt x="79977" y="65448"/>
                  </a:lnTo>
                  <a:lnTo>
                    <a:pt x="1453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86" name="Dowolny kształt: kształt 785"/>
            <p:cNvSpPr/>
            <p:nvPr/>
          </p:nvSpPr>
          <p:spPr>
            <a:xfrm>
              <a:off x="10190693" y="968582"/>
              <a:ext cx="314149" cy="26224"/>
            </a:xfrm>
            <a:custGeom>
              <a:avLst/>
              <a:gdLst>
                <a:gd name="connsiteX0" fmla="*/ 52358 w 314149"/>
                <a:gd name="connsiteY0" fmla="*/ 46 h 26224"/>
                <a:gd name="connsiteX1" fmla="*/ 0 w 314149"/>
                <a:gd name="connsiteY1" fmla="*/ 13076 h 26224"/>
                <a:gd name="connsiteX2" fmla="*/ 0 w 314149"/>
                <a:gd name="connsiteY2" fmla="*/ 26225 h 26224"/>
                <a:gd name="connsiteX3" fmla="*/ 314150 w 314149"/>
                <a:gd name="connsiteY3" fmla="*/ 26225 h 26224"/>
                <a:gd name="connsiteX4" fmla="*/ 314150 w 314149"/>
                <a:gd name="connsiteY4" fmla="*/ 0 h 26224"/>
                <a:gd name="connsiteX5" fmla="*/ 52358 w 314149"/>
                <a:gd name="connsiteY5" fmla="*/ 46 h 2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149" h="26224">
                  <a:moveTo>
                    <a:pt x="52358" y="46"/>
                  </a:moveTo>
                  <a:lnTo>
                    <a:pt x="0" y="13076"/>
                  </a:lnTo>
                  <a:lnTo>
                    <a:pt x="0" y="26225"/>
                  </a:lnTo>
                  <a:lnTo>
                    <a:pt x="314150" y="26225"/>
                  </a:lnTo>
                  <a:lnTo>
                    <a:pt x="314150" y="0"/>
                  </a:lnTo>
                  <a:lnTo>
                    <a:pt x="52358" y="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787" name="Dowolny kształt: kształt 786"/>
          <p:cNvSpPr/>
          <p:nvPr userDrawn="1"/>
        </p:nvSpPr>
        <p:spPr>
          <a:xfrm>
            <a:off x="16948034" y="235522"/>
            <a:ext cx="564944" cy="564944"/>
          </a:xfrm>
          <a:custGeom>
            <a:avLst/>
            <a:gdLst>
              <a:gd name="connsiteX0" fmla="*/ 130909 w 287970"/>
              <a:gd name="connsiteY0" fmla="*/ 26192 h 287970"/>
              <a:gd name="connsiteX1" fmla="*/ 130909 w 287970"/>
              <a:gd name="connsiteY1" fmla="*/ 52371 h 287970"/>
              <a:gd name="connsiteX2" fmla="*/ 232405 w 287970"/>
              <a:gd name="connsiteY2" fmla="*/ 52371 h 287970"/>
              <a:gd name="connsiteX3" fmla="*/ 261805 w 287970"/>
              <a:gd name="connsiteY3" fmla="*/ 59721 h 287970"/>
              <a:gd name="connsiteX4" fmla="*/ 261805 w 287970"/>
              <a:gd name="connsiteY4" fmla="*/ 106974 h 287970"/>
              <a:gd name="connsiteX5" fmla="*/ 256385 w 287970"/>
              <a:gd name="connsiteY5" fmla="*/ 112394 h 287970"/>
              <a:gd name="connsiteX6" fmla="*/ 243041 w 287970"/>
              <a:gd name="connsiteY6" fmla="*/ 125738 h 287970"/>
              <a:gd name="connsiteX7" fmla="*/ 251477 w 287970"/>
              <a:gd name="connsiteY7" fmla="*/ 142617 h 287970"/>
              <a:gd name="connsiteX8" fmla="*/ 261805 w 287970"/>
              <a:gd name="connsiteY8" fmla="*/ 163266 h 287970"/>
              <a:gd name="connsiteX9" fmla="*/ 261805 w 287970"/>
              <a:gd name="connsiteY9" fmla="*/ 201809 h 287970"/>
              <a:gd name="connsiteX10" fmla="*/ 240868 w 287970"/>
              <a:gd name="connsiteY10" fmla="*/ 234637 h 287970"/>
              <a:gd name="connsiteX11" fmla="*/ 236980 w 287970"/>
              <a:gd name="connsiteY11" fmla="*/ 240730 h 287970"/>
              <a:gd name="connsiteX12" fmla="*/ 236771 w 287970"/>
              <a:gd name="connsiteY12" fmla="*/ 247956 h 287970"/>
              <a:gd name="connsiteX13" fmla="*/ 236653 w 287970"/>
              <a:gd name="connsiteY13" fmla="*/ 252007 h 287970"/>
              <a:gd name="connsiteX14" fmla="*/ 230808 w 287970"/>
              <a:gd name="connsiteY14" fmla="*/ 250057 h 287970"/>
              <a:gd name="connsiteX15" fmla="*/ 226777 w 287970"/>
              <a:gd name="connsiteY15" fmla="*/ 248715 h 287970"/>
              <a:gd name="connsiteX16" fmla="*/ 173391 w 287970"/>
              <a:gd name="connsiteY16" fmla="*/ 248715 h 287970"/>
              <a:gd name="connsiteX17" fmla="*/ 131197 w 287970"/>
              <a:gd name="connsiteY17" fmla="*/ 238165 h 287970"/>
              <a:gd name="connsiteX18" fmla="*/ 123232 w 287970"/>
              <a:gd name="connsiteY18" fmla="*/ 230200 h 287970"/>
              <a:gd name="connsiteX19" fmla="*/ 119338 w 287970"/>
              <a:gd name="connsiteY19" fmla="*/ 226306 h 287970"/>
              <a:gd name="connsiteX20" fmla="*/ 114207 w 287970"/>
              <a:gd name="connsiteY20" fmla="*/ 224309 h 287970"/>
              <a:gd name="connsiteX21" fmla="*/ 38699 w 287970"/>
              <a:gd name="connsiteY21" fmla="*/ 194943 h 287970"/>
              <a:gd name="connsiteX22" fmla="*/ 38699 w 287970"/>
              <a:gd name="connsiteY22" fmla="*/ 167082 h 287970"/>
              <a:gd name="connsiteX23" fmla="*/ 37979 w 287970"/>
              <a:gd name="connsiteY23" fmla="*/ 164078 h 287970"/>
              <a:gd name="connsiteX24" fmla="*/ 26690 w 287970"/>
              <a:gd name="connsiteY24" fmla="*/ 116877 h 287970"/>
              <a:gd name="connsiteX25" fmla="*/ 36088 w 287970"/>
              <a:gd name="connsiteY25" fmla="*/ 60500 h 287970"/>
              <a:gd name="connsiteX26" fmla="*/ 71796 w 287970"/>
              <a:gd name="connsiteY26" fmla="*/ 51573 h 287970"/>
              <a:gd name="connsiteX27" fmla="*/ 74584 w 287970"/>
              <a:gd name="connsiteY27" fmla="*/ 50879 h 287970"/>
              <a:gd name="connsiteX28" fmla="*/ 77156 w 287970"/>
              <a:gd name="connsiteY28" fmla="*/ 49596 h 287970"/>
              <a:gd name="connsiteX29" fmla="*/ 103336 w 287970"/>
              <a:gd name="connsiteY29" fmla="*/ 36507 h 287970"/>
              <a:gd name="connsiteX30" fmla="*/ 123984 w 287970"/>
              <a:gd name="connsiteY30" fmla="*/ 26179 h 287970"/>
              <a:gd name="connsiteX31" fmla="*/ 130896 w 287970"/>
              <a:gd name="connsiteY31" fmla="*/ 26179 h 287970"/>
              <a:gd name="connsiteX32" fmla="*/ 157075 w 287970"/>
              <a:gd name="connsiteY32" fmla="*/ 0 h 287970"/>
              <a:gd name="connsiteX33" fmla="*/ 117806 w 287970"/>
              <a:gd name="connsiteY33" fmla="*/ 0 h 287970"/>
              <a:gd name="connsiteX34" fmla="*/ 91627 w 287970"/>
              <a:gd name="connsiteY34" fmla="*/ 13090 h 287970"/>
              <a:gd name="connsiteX35" fmla="*/ 65448 w 287970"/>
              <a:gd name="connsiteY35" fmla="*/ 26179 h 287970"/>
              <a:gd name="connsiteX36" fmla="*/ 13090 w 287970"/>
              <a:gd name="connsiteY36" fmla="*/ 39269 h 287970"/>
              <a:gd name="connsiteX37" fmla="*/ 0 w 287970"/>
              <a:gd name="connsiteY37" fmla="*/ 117806 h 287970"/>
              <a:gd name="connsiteX38" fmla="*/ 12520 w 287970"/>
              <a:gd name="connsiteY38" fmla="*/ 170164 h 287970"/>
              <a:gd name="connsiteX39" fmla="*/ 12520 w 287970"/>
              <a:gd name="connsiteY39" fmla="*/ 212849 h 287970"/>
              <a:gd name="connsiteX40" fmla="*/ 104717 w 287970"/>
              <a:gd name="connsiteY40" fmla="*/ 248702 h 287970"/>
              <a:gd name="connsiteX41" fmla="*/ 117806 w 287970"/>
              <a:gd name="connsiteY41" fmla="*/ 261791 h 287970"/>
              <a:gd name="connsiteX42" fmla="*/ 170164 w 287970"/>
              <a:gd name="connsiteY42" fmla="*/ 274881 h 287970"/>
              <a:gd name="connsiteX43" fmla="*/ 222523 w 287970"/>
              <a:gd name="connsiteY43" fmla="*/ 274881 h 287970"/>
              <a:gd name="connsiteX44" fmla="*/ 261791 w 287970"/>
              <a:gd name="connsiteY44" fmla="*/ 287971 h 287970"/>
              <a:gd name="connsiteX45" fmla="*/ 262930 w 287970"/>
              <a:gd name="connsiteY45" fmla="*/ 248702 h 287970"/>
              <a:gd name="connsiteX46" fmla="*/ 287971 w 287970"/>
              <a:gd name="connsiteY46" fmla="*/ 209433 h 287970"/>
              <a:gd name="connsiteX47" fmla="*/ 287971 w 287970"/>
              <a:gd name="connsiteY47" fmla="*/ 157075 h 287970"/>
              <a:gd name="connsiteX48" fmla="*/ 274881 w 287970"/>
              <a:gd name="connsiteY48" fmla="*/ 130896 h 287970"/>
              <a:gd name="connsiteX49" fmla="*/ 287971 w 287970"/>
              <a:gd name="connsiteY49" fmla="*/ 117806 h 287970"/>
              <a:gd name="connsiteX50" fmla="*/ 287971 w 287970"/>
              <a:gd name="connsiteY50" fmla="*/ 39269 h 287970"/>
              <a:gd name="connsiteX51" fmla="*/ 235612 w 287970"/>
              <a:gd name="connsiteY51" fmla="*/ 26179 h 287970"/>
              <a:gd name="connsiteX52" fmla="*/ 157075 w 287970"/>
              <a:gd name="connsiteY52" fmla="*/ 26179 h 287970"/>
              <a:gd name="connsiteX53" fmla="*/ 157075 w 287970"/>
              <a:gd name="connsiteY53" fmla="*/ 0 h 287970"/>
              <a:gd name="connsiteX54" fmla="*/ 157075 w 287970"/>
              <a:gd name="connsiteY54" fmla="*/ 0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87970" h="287970">
                <a:moveTo>
                  <a:pt x="130909" y="26192"/>
                </a:moveTo>
                <a:lnTo>
                  <a:pt x="130909" y="52371"/>
                </a:lnTo>
                <a:lnTo>
                  <a:pt x="232405" y="52371"/>
                </a:lnTo>
                <a:lnTo>
                  <a:pt x="261805" y="59721"/>
                </a:lnTo>
                <a:lnTo>
                  <a:pt x="261805" y="106974"/>
                </a:lnTo>
                <a:lnTo>
                  <a:pt x="256385" y="112394"/>
                </a:lnTo>
                <a:lnTo>
                  <a:pt x="243041" y="125738"/>
                </a:lnTo>
                <a:lnTo>
                  <a:pt x="251477" y="142617"/>
                </a:lnTo>
                <a:lnTo>
                  <a:pt x="261805" y="163266"/>
                </a:lnTo>
                <a:lnTo>
                  <a:pt x="261805" y="201809"/>
                </a:lnTo>
                <a:lnTo>
                  <a:pt x="240868" y="234637"/>
                </a:lnTo>
                <a:lnTo>
                  <a:pt x="236980" y="240730"/>
                </a:lnTo>
                <a:lnTo>
                  <a:pt x="236771" y="247956"/>
                </a:lnTo>
                <a:lnTo>
                  <a:pt x="236653" y="252007"/>
                </a:lnTo>
                <a:lnTo>
                  <a:pt x="230808" y="250057"/>
                </a:lnTo>
                <a:lnTo>
                  <a:pt x="226777" y="248715"/>
                </a:lnTo>
                <a:lnTo>
                  <a:pt x="173391" y="248715"/>
                </a:lnTo>
                <a:lnTo>
                  <a:pt x="131197" y="238165"/>
                </a:lnTo>
                <a:lnTo>
                  <a:pt x="123232" y="230200"/>
                </a:lnTo>
                <a:lnTo>
                  <a:pt x="119338" y="226306"/>
                </a:lnTo>
                <a:lnTo>
                  <a:pt x="114207" y="224309"/>
                </a:lnTo>
                <a:lnTo>
                  <a:pt x="38699" y="194943"/>
                </a:lnTo>
                <a:lnTo>
                  <a:pt x="38699" y="167082"/>
                </a:lnTo>
                <a:lnTo>
                  <a:pt x="37979" y="164078"/>
                </a:lnTo>
                <a:lnTo>
                  <a:pt x="26690" y="116877"/>
                </a:lnTo>
                <a:lnTo>
                  <a:pt x="36088" y="60500"/>
                </a:lnTo>
                <a:lnTo>
                  <a:pt x="71796" y="51573"/>
                </a:lnTo>
                <a:lnTo>
                  <a:pt x="74584" y="50879"/>
                </a:lnTo>
                <a:lnTo>
                  <a:pt x="77156" y="49596"/>
                </a:lnTo>
                <a:lnTo>
                  <a:pt x="103336" y="36507"/>
                </a:lnTo>
                <a:lnTo>
                  <a:pt x="123984" y="26179"/>
                </a:lnTo>
                <a:lnTo>
                  <a:pt x="130896" y="26179"/>
                </a:lnTo>
                <a:moveTo>
                  <a:pt x="157075" y="0"/>
                </a:moveTo>
                <a:lnTo>
                  <a:pt x="117806" y="0"/>
                </a:lnTo>
                <a:lnTo>
                  <a:pt x="91627" y="13090"/>
                </a:lnTo>
                <a:lnTo>
                  <a:pt x="65448" y="26179"/>
                </a:lnTo>
                <a:lnTo>
                  <a:pt x="13090" y="39269"/>
                </a:lnTo>
                <a:lnTo>
                  <a:pt x="0" y="117806"/>
                </a:lnTo>
                <a:lnTo>
                  <a:pt x="12520" y="170164"/>
                </a:lnTo>
                <a:lnTo>
                  <a:pt x="12520" y="212849"/>
                </a:lnTo>
                <a:lnTo>
                  <a:pt x="104717" y="248702"/>
                </a:lnTo>
                <a:lnTo>
                  <a:pt x="117806" y="261791"/>
                </a:lnTo>
                <a:lnTo>
                  <a:pt x="170164" y="274881"/>
                </a:lnTo>
                <a:lnTo>
                  <a:pt x="222523" y="274881"/>
                </a:lnTo>
                <a:lnTo>
                  <a:pt x="261791" y="287971"/>
                </a:lnTo>
                <a:lnTo>
                  <a:pt x="262930" y="248702"/>
                </a:lnTo>
                <a:lnTo>
                  <a:pt x="287971" y="209433"/>
                </a:lnTo>
                <a:lnTo>
                  <a:pt x="287971" y="157075"/>
                </a:lnTo>
                <a:lnTo>
                  <a:pt x="274881" y="130896"/>
                </a:lnTo>
                <a:lnTo>
                  <a:pt x="287971" y="117806"/>
                </a:lnTo>
                <a:lnTo>
                  <a:pt x="287971" y="39269"/>
                </a:lnTo>
                <a:lnTo>
                  <a:pt x="235612" y="26179"/>
                </a:lnTo>
                <a:lnTo>
                  <a:pt x="157075" y="26179"/>
                </a:lnTo>
                <a:lnTo>
                  <a:pt x="157075" y="0"/>
                </a:lnTo>
                <a:lnTo>
                  <a:pt x="157075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788" name="Grafika 52"/>
          <p:cNvGrpSpPr/>
          <p:nvPr userDrawn="1"/>
        </p:nvGrpSpPr>
        <p:grpSpPr>
          <a:xfrm>
            <a:off x="25884465" y="9043554"/>
            <a:ext cx="359509" cy="616302"/>
            <a:chOff x="7324077" y="6701860"/>
            <a:chExt cx="183253" cy="314149"/>
          </a:xfrm>
          <a:solidFill>
            <a:srgbClr val="212E39"/>
          </a:solidFill>
        </p:grpSpPr>
        <p:sp>
          <p:nvSpPr>
            <p:cNvPr id="789" name="Dowolny kształt: kształt 788"/>
            <p:cNvSpPr/>
            <p:nvPr/>
          </p:nvSpPr>
          <p:spPr>
            <a:xfrm>
              <a:off x="7324077" y="6701860"/>
              <a:ext cx="183253" cy="274880"/>
            </a:xfrm>
            <a:custGeom>
              <a:avLst/>
              <a:gdLst>
                <a:gd name="connsiteX0" fmla="*/ 157075 w 183253"/>
                <a:gd name="connsiteY0" fmla="*/ 78537 h 274880"/>
                <a:gd name="connsiteX1" fmla="*/ 157075 w 183253"/>
                <a:gd name="connsiteY1" fmla="*/ 0 h 274880"/>
                <a:gd name="connsiteX2" fmla="*/ 130896 w 183253"/>
                <a:gd name="connsiteY2" fmla="*/ 0 h 274880"/>
                <a:gd name="connsiteX3" fmla="*/ 130896 w 183253"/>
                <a:gd name="connsiteY3" fmla="*/ 78537 h 274880"/>
                <a:gd name="connsiteX4" fmla="*/ 52358 w 183253"/>
                <a:gd name="connsiteY4" fmla="*/ 78537 h 274880"/>
                <a:gd name="connsiteX5" fmla="*/ 52358 w 183253"/>
                <a:gd name="connsiteY5" fmla="*/ 0 h 274880"/>
                <a:gd name="connsiteX6" fmla="*/ 26179 w 183253"/>
                <a:gd name="connsiteY6" fmla="*/ 0 h 274880"/>
                <a:gd name="connsiteX7" fmla="*/ 26179 w 183253"/>
                <a:gd name="connsiteY7" fmla="*/ 78537 h 274880"/>
                <a:gd name="connsiteX8" fmla="*/ 0 w 183253"/>
                <a:gd name="connsiteY8" fmla="*/ 78537 h 274880"/>
                <a:gd name="connsiteX9" fmla="*/ 0 w 183253"/>
                <a:gd name="connsiteY9" fmla="*/ 209433 h 274880"/>
                <a:gd name="connsiteX10" fmla="*/ 52358 w 183253"/>
                <a:gd name="connsiteY10" fmla="*/ 248702 h 274880"/>
                <a:gd name="connsiteX11" fmla="*/ 52358 w 183253"/>
                <a:gd name="connsiteY11" fmla="*/ 274881 h 274880"/>
                <a:gd name="connsiteX12" fmla="*/ 130896 w 183253"/>
                <a:gd name="connsiteY12" fmla="*/ 274881 h 274880"/>
                <a:gd name="connsiteX13" fmla="*/ 130896 w 183253"/>
                <a:gd name="connsiteY13" fmla="*/ 248702 h 274880"/>
                <a:gd name="connsiteX14" fmla="*/ 183254 w 183253"/>
                <a:gd name="connsiteY14" fmla="*/ 209433 h 274880"/>
                <a:gd name="connsiteX15" fmla="*/ 183254 w 183253"/>
                <a:gd name="connsiteY15" fmla="*/ 78537 h 274880"/>
                <a:gd name="connsiteX16" fmla="*/ 157075 w 183253"/>
                <a:gd name="connsiteY16" fmla="*/ 78537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253" h="274880">
                  <a:moveTo>
                    <a:pt x="157075" y="78537"/>
                  </a:moveTo>
                  <a:lnTo>
                    <a:pt x="157075" y="0"/>
                  </a:lnTo>
                  <a:lnTo>
                    <a:pt x="130896" y="0"/>
                  </a:lnTo>
                  <a:lnTo>
                    <a:pt x="130896" y="78537"/>
                  </a:lnTo>
                  <a:lnTo>
                    <a:pt x="52358" y="78537"/>
                  </a:lnTo>
                  <a:lnTo>
                    <a:pt x="52358" y="0"/>
                  </a:ln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lnTo>
                    <a:pt x="0" y="209433"/>
                  </a:lnTo>
                  <a:lnTo>
                    <a:pt x="52358" y="248702"/>
                  </a:lnTo>
                  <a:lnTo>
                    <a:pt x="52358" y="274881"/>
                  </a:lnTo>
                  <a:lnTo>
                    <a:pt x="130896" y="274881"/>
                  </a:lnTo>
                  <a:lnTo>
                    <a:pt x="130896" y="248702"/>
                  </a:lnTo>
                  <a:lnTo>
                    <a:pt x="183254" y="209433"/>
                  </a:lnTo>
                  <a:lnTo>
                    <a:pt x="183254" y="78537"/>
                  </a:lnTo>
                  <a:lnTo>
                    <a:pt x="157075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90" name="Dowolny kształt: kształt 789"/>
            <p:cNvSpPr/>
            <p:nvPr/>
          </p:nvSpPr>
          <p:spPr>
            <a:xfrm>
              <a:off x="7402614" y="6989830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791" name="Dowolny kształt: kształt 790"/>
          <p:cNvSpPr/>
          <p:nvPr userDrawn="1"/>
        </p:nvSpPr>
        <p:spPr>
          <a:xfrm>
            <a:off x="22032566" y="928888"/>
            <a:ext cx="616302" cy="487905"/>
          </a:xfrm>
          <a:custGeom>
            <a:avLst/>
            <a:gdLst>
              <a:gd name="connsiteX0" fmla="*/ 143985 w 314149"/>
              <a:gd name="connsiteY0" fmla="*/ 65696 h 248701"/>
              <a:gd name="connsiteX1" fmla="*/ 287971 w 314149"/>
              <a:gd name="connsiteY1" fmla="*/ 65448 h 248701"/>
              <a:gd name="connsiteX2" fmla="*/ 287971 w 314149"/>
              <a:gd name="connsiteY2" fmla="*/ 222523 h 248701"/>
              <a:gd name="connsiteX3" fmla="*/ 26199 w 314149"/>
              <a:gd name="connsiteY3" fmla="*/ 222523 h 248701"/>
              <a:gd name="connsiteX4" fmla="*/ 26336 w 314149"/>
              <a:gd name="connsiteY4" fmla="*/ 26179 h 248701"/>
              <a:gd name="connsiteX5" fmla="*/ 117806 w 314149"/>
              <a:gd name="connsiteY5" fmla="*/ 26179 h 248701"/>
              <a:gd name="connsiteX6" fmla="*/ 130896 w 314149"/>
              <a:gd name="connsiteY6" fmla="*/ 0 h 248701"/>
              <a:gd name="connsiteX7" fmla="*/ 177 w 314149"/>
              <a:gd name="connsiteY7" fmla="*/ 0 h 248701"/>
              <a:gd name="connsiteX8" fmla="*/ 0 w 314149"/>
              <a:gd name="connsiteY8" fmla="*/ 248702 h 248701"/>
              <a:gd name="connsiteX9" fmla="*/ 314150 w 314149"/>
              <a:gd name="connsiteY9" fmla="*/ 248702 h 248701"/>
              <a:gd name="connsiteX10" fmla="*/ 314150 w 314149"/>
              <a:gd name="connsiteY10" fmla="*/ 39269 h 248701"/>
              <a:gd name="connsiteX11" fmla="*/ 158364 w 314149"/>
              <a:gd name="connsiteY11" fmla="*/ 39269 h 248701"/>
              <a:gd name="connsiteX12" fmla="*/ 130896 w 314149"/>
              <a:gd name="connsiteY12" fmla="*/ 0 h 248701"/>
              <a:gd name="connsiteX13" fmla="*/ 130896 w 314149"/>
              <a:gd name="connsiteY13" fmla="*/ 0 h 24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4149" h="248701">
                <a:moveTo>
                  <a:pt x="143985" y="65696"/>
                </a:moveTo>
                <a:lnTo>
                  <a:pt x="287971" y="65448"/>
                </a:lnTo>
                <a:lnTo>
                  <a:pt x="287971" y="222523"/>
                </a:lnTo>
                <a:lnTo>
                  <a:pt x="26199" y="222523"/>
                </a:lnTo>
                <a:lnTo>
                  <a:pt x="26336" y="26179"/>
                </a:lnTo>
                <a:lnTo>
                  <a:pt x="117806" y="26179"/>
                </a:lnTo>
                <a:moveTo>
                  <a:pt x="130896" y="0"/>
                </a:moveTo>
                <a:lnTo>
                  <a:pt x="177" y="0"/>
                </a:lnTo>
                <a:lnTo>
                  <a:pt x="0" y="248702"/>
                </a:lnTo>
                <a:lnTo>
                  <a:pt x="314150" y="248702"/>
                </a:lnTo>
                <a:lnTo>
                  <a:pt x="314150" y="39269"/>
                </a:lnTo>
                <a:lnTo>
                  <a:pt x="158364" y="39269"/>
                </a:lnTo>
                <a:lnTo>
                  <a:pt x="130896" y="0"/>
                </a:lnTo>
                <a:lnTo>
                  <a:pt x="130896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792" name="Grafika 52"/>
          <p:cNvGrpSpPr/>
          <p:nvPr userDrawn="1"/>
        </p:nvGrpSpPr>
        <p:grpSpPr>
          <a:xfrm>
            <a:off x="29607966" y="-2101257"/>
            <a:ext cx="410869" cy="616277"/>
            <a:chOff x="9222064" y="1020993"/>
            <a:chExt cx="209433" cy="314136"/>
          </a:xfrm>
          <a:solidFill>
            <a:srgbClr val="212E39"/>
          </a:solidFill>
        </p:grpSpPr>
        <p:sp>
          <p:nvSpPr>
            <p:cNvPr id="793" name="Dowolny kształt: kształt 792"/>
            <p:cNvSpPr/>
            <p:nvPr/>
          </p:nvSpPr>
          <p:spPr>
            <a:xfrm>
              <a:off x="9222064" y="1020993"/>
              <a:ext cx="209433" cy="314136"/>
            </a:xfrm>
            <a:custGeom>
              <a:avLst/>
              <a:gdLst>
                <a:gd name="connsiteX0" fmla="*/ 178738 w 209433"/>
                <a:gd name="connsiteY0" fmla="*/ 74041 h 314136"/>
                <a:gd name="connsiteX1" fmla="*/ 178738 w 209433"/>
                <a:gd name="connsiteY1" fmla="*/ 30669 h 314136"/>
                <a:gd name="connsiteX2" fmla="*/ 135412 w 209433"/>
                <a:gd name="connsiteY2" fmla="*/ 30669 h 314136"/>
                <a:gd name="connsiteX3" fmla="*/ 104717 w 209433"/>
                <a:gd name="connsiteY3" fmla="*/ 0 h 314136"/>
                <a:gd name="connsiteX4" fmla="*/ 74087 w 209433"/>
                <a:gd name="connsiteY4" fmla="*/ 30669 h 314136"/>
                <a:gd name="connsiteX5" fmla="*/ 30695 w 209433"/>
                <a:gd name="connsiteY5" fmla="*/ 30669 h 314136"/>
                <a:gd name="connsiteX6" fmla="*/ 30695 w 209433"/>
                <a:gd name="connsiteY6" fmla="*/ 74041 h 314136"/>
                <a:gd name="connsiteX7" fmla="*/ 0 w 209433"/>
                <a:gd name="connsiteY7" fmla="*/ 104710 h 314136"/>
                <a:gd name="connsiteX8" fmla="*/ 30695 w 209433"/>
                <a:gd name="connsiteY8" fmla="*/ 135379 h 314136"/>
                <a:gd name="connsiteX9" fmla="*/ 30695 w 209433"/>
                <a:gd name="connsiteY9" fmla="*/ 178751 h 314136"/>
                <a:gd name="connsiteX10" fmla="*/ 52358 w 209433"/>
                <a:gd name="connsiteY10" fmla="*/ 178751 h 314136"/>
                <a:gd name="connsiteX11" fmla="*/ 52358 w 209433"/>
                <a:gd name="connsiteY11" fmla="*/ 314137 h 314136"/>
                <a:gd name="connsiteX12" fmla="*/ 104717 w 209433"/>
                <a:gd name="connsiteY12" fmla="*/ 261778 h 314136"/>
                <a:gd name="connsiteX13" fmla="*/ 157075 w 209433"/>
                <a:gd name="connsiteY13" fmla="*/ 314137 h 314136"/>
                <a:gd name="connsiteX14" fmla="*/ 157075 w 209433"/>
                <a:gd name="connsiteY14" fmla="*/ 178751 h 314136"/>
                <a:gd name="connsiteX15" fmla="*/ 178804 w 209433"/>
                <a:gd name="connsiteY15" fmla="*/ 178751 h 314136"/>
                <a:gd name="connsiteX16" fmla="*/ 178804 w 209433"/>
                <a:gd name="connsiteY16" fmla="*/ 135379 h 314136"/>
                <a:gd name="connsiteX17" fmla="*/ 209433 w 209433"/>
                <a:gd name="connsiteY17" fmla="*/ 104710 h 314136"/>
                <a:gd name="connsiteX18" fmla="*/ 178804 w 209433"/>
                <a:gd name="connsiteY18" fmla="*/ 74041 h 314136"/>
                <a:gd name="connsiteX19" fmla="*/ 104717 w 209433"/>
                <a:gd name="connsiteY19" fmla="*/ 169503 h 314136"/>
                <a:gd name="connsiteX20" fmla="*/ 39923 w 209433"/>
                <a:gd name="connsiteY20" fmla="*/ 104710 h 314136"/>
                <a:gd name="connsiteX21" fmla="*/ 104717 w 209433"/>
                <a:gd name="connsiteY21" fmla="*/ 39917 h 314136"/>
                <a:gd name="connsiteX22" fmla="*/ 169510 w 209433"/>
                <a:gd name="connsiteY22" fmla="*/ 104710 h 314136"/>
                <a:gd name="connsiteX23" fmla="*/ 104717 w 209433"/>
                <a:gd name="connsiteY23" fmla="*/ 169503 h 31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9433" h="314136">
                  <a:moveTo>
                    <a:pt x="178738" y="74041"/>
                  </a:moveTo>
                  <a:lnTo>
                    <a:pt x="178738" y="30669"/>
                  </a:lnTo>
                  <a:lnTo>
                    <a:pt x="135412" y="30669"/>
                  </a:lnTo>
                  <a:lnTo>
                    <a:pt x="104717" y="0"/>
                  </a:lnTo>
                  <a:lnTo>
                    <a:pt x="74087" y="30669"/>
                  </a:lnTo>
                  <a:lnTo>
                    <a:pt x="30695" y="30669"/>
                  </a:lnTo>
                  <a:lnTo>
                    <a:pt x="30695" y="74041"/>
                  </a:lnTo>
                  <a:lnTo>
                    <a:pt x="0" y="104710"/>
                  </a:lnTo>
                  <a:lnTo>
                    <a:pt x="30695" y="135379"/>
                  </a:lnTo>
                  <a:lnTo>
                    <a:pt x="30695" y="178751"/>
                  </a:lnTo>
                  <a:lnTo>
                    <a:pt x="52358" y="178751"/>
                  </a:lnTo>
                  <a:lnTo>
                    <a:pt x="52358" y="314137"/>
                  </a:lnTo>
                  <a:lnTo>
                    <a:pt x="104717" y="261778"/>
                  </a:lnTo>
                  <a:lnTo>
                    <a:pt x="157075" y="314137"/>
                  </a:lnTo>
                  <a:lnTo>
                    <a:pt x="157075" y="178751"/>
                  </a:lnTo>
                  <a:lnTo>
                    <a:pt x="178804" y="178751"/>
                  </a:lnTo>
                  <a:lnTo>
                    <a:pt x="178804" y="135379"/>
                  </a:lnTo>
                  <a:lnTo>
                    <a:pt x="209433" y="104710"/>
                  </a:lnTo>
                  <a:lnTo>
                    <a:pt x="178804" y="74041"/>
                  </a:lnTo>
                  <a:close/>
                  <a:moveTo>
                    <a:pt x="104717" y="169503"/>
                  </a:moveTo>
                  <a:cubicBezTo>
                    <a:pt x="68916" y="169503"/>
                    <a:pt x="39923" y="140497"/>
                    <a:pt x="39923" y="104710"/>
                  </a:cubicBezTo>
                  <a:cubicBezTo>
                    <a:pt x="39923" y="68923"/>
                    <a:pt x="68916" y="39917"/>
                    <a:pt x="104717" y="39917"/>
                  </a:cubicBezTo>
                  <a:cubicBezTo>
                    <a:pt x="140517" y="39917"/>
                    <a:pt x="169510" y="68923"/>
                    <a:pt x="169510" y="104710"/>
                  </a:cubicBezTo>
                  <a:cubicBezTo>
                    <a:pt x="169510" y="140497"/>
                    <a:pt x="140517" y="169503"/>
                    <a:pt x="104717" y="16950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94" name="Dowolny kształt: kształt 793"/>
            <p:cNvSpPr/>
            <p:nvPr/>
          </p:nvSpPr>
          <p:spPr>
            <a:xfrm>
              <a:off x="9275863" y="1074797"/>
              <a:ext cx="101836" cy="101810"/>
            </a:xfrm>
            <a:custGeom>
              <a:avLst/>
              <a:gdLst>
                <a:gd name="connsiteX0" fmla="*/ 50918 w 101836"/>
                <a:gd name="connsiteY0" fmla="*/ 0 h 101810"/>
                <a:gd name="connsiteX1" fmla="*/ 0 w 101836"/>
                <a:gd name="connsiteY1" fmla="*/ 50905 h 101810"/>
                <a:gd name="connsiteX2" fmla="*/ 50918 w 101836"/>
                <a:gd name="connsiteY2" fmla="*/ 101811 h 101810"/>
                <a:gd name="connsiteX3" fmla="*/ 101837 w 101836"/>
                <a:gd name="connsiteY3" fmla="*/ 50905 h 101810"/>
                <a:gd name="connsiteX4" fmla="*/ 50918 w 101836"/>
                <a:gd name="connsiteY4" fmla="*/ 0 h 101810"/>
                <a:gd name="connsiteX5" fmla="*/ 50918 w 101836"/>
                <a:gd name="connsiteY5" fmla="*/ 73275 h 101810"/>
                <a:gd name="connsiteX6" fmla="*/ 28535 w 101836"/>
                <a:gd name="connsiteY6" fmla="*/ 50905 h 101810"/>
                <a:gd name="connsiteX7" fmla="*/ 50918 w 101836"/>
                <a:gd name="connsiteY7" fmla="*/ 28535 h 101810"/>
                <a:gd name="connsiteX8" fmla="*/ 73302 w 101836"/>
                <a:gd name="connsiteY8" fmla="*/ 50905 h 101810"/>
                <a:gd name="connsiteX9" fmla="*/ 50918 w 101836"/>
                <a:gd name="connsiteY9" fmla="*/ 73275 h 10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836" h="101810">
                  <a:moveTo>
                    <a:pt x="50918" y="0"/>
                  </a:moveTo>
                  <a:cubicBezTo>
                    <a:pt x="22776" y="0"/>
                    <a:pt x="0" y="22789"/>
                    <a:pt x="0" y="50905"/>
                  </a:cubicBezTo>
                  <a:cubicBezTo>
                    <a:pt x="0" y="79022"/>
                    <a:pt x="22776" y="101811"/>
                    <a:pt x="50918" y="101811"/>
                  </a:cubicBezTo>
                  <a:cubicBezTo>
                    <a:pt x="79061" y="101811"/>
                    <a:pt x="101837" y="79022"/>
                    <a:pt x="101837" y="50905"/>
                  </a:cubicBezTo>
                  <a:cubicBezTo>
                    <a:pt x="101837" y="22789"/>
                    <a:pt x="79061" y="0"/>
                    <a:pt x="50918" y="0"/>
                  </a:cubicBezTo>
                  <a:close/>
                  <a:moveTo>
                    <a:pt x="50918" y="73275"/>
                  </a:moveTo>
                  <a:cubicBezTo>
                    <a:pt x="38548" y="73275"/>
                    <a:pt x="28535" y="63262"/>
                    <a:pt x="28535" y="50905"/>
                  </a:cubicBezTo>
                  <a:cubicBezTo>
                    <a:pt x="28535" y="38549"/>
                    <a:pt x="38548" y="28535"/>
                    <a:pt x="50918" y="28535"/>
                  </a:cubicBezTo>
                  <a:cubicBezTo>
                    <a:pt x="63288" y="28535"/>
                    <a:pt x="73302" y="38549"/>
                    <a:pt x="73302" y="50905"/>
                  </a:cubicBezTo>
                  <a:cubicBezTo>
                    <a:pt x="73302" y="63262"/>
                    <a:pt x="63288" y="73275"/>
                    <a:pt x="50918" y="7327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795" name="Dowolny kształt: kształt 794"/>
          <p:cNvSpPr/>
          <p:nvPr userDrawn="1"/>
        </p:nvSpPr>
        <p:spPr>
          <a:xfrm>
            <a:off x="30172912" y="-3410916"/>
            <a:ext cx="616302" cy="590624"/>
          </a:xfrm>
          <a:custGeom>
            <a:avLst/>
            <a:gdLst>
              <a:gd name="connsiteX0" fmla="*/ 274881 w 314149"/>
              <a:gd name="connsiteY0" fmla="*/ 13090 h 301060"/>
              <a:gd name="connsiteX1" fmla="*/ 248702 w 314149"/>
              <a:gd name="connsiteY1" fmla="*/ 13090 h 301060"/>
              <a:gd name="connsiteX2" fmla="*/ 248702 w 314149"/>
              <a:gd name="connsiteY2" fmla="*/ 0 h 301060"/>
              <a:gd name="connsiteX3" fmla="*/ 65448 w 314149"/>
              <a:gd name="connsiteY3" fmla="*/ 0 h 301060"/>
              <a:gd name="connsiteX4" fmla="*/ 65448 w 314149"/>
              <a:gd name="connsiteY4" fmla="*/ 13090 h 301060"/>
              <a:gd name="connsiteX5" fmla="*/ 0 w 314149"/>
              <a:gd name="connsiteY5" fmla="*/ 13090 h 301060"/>
              <a:gd name="connsiteX6" fmla="*/ 0 w 314149"/>
              <a:gd name="connsiteY6" fmla="*/ 78537 h 301060"/>
              <a:gd name="connsiteX7" fmla="*/ 26179 w 314149"/>
              <a:gd name="connsiteY7" fmla="*/ 117806 h 301060"/>
              <a:gd name="connsiteX8" fmla="*/ 65448 w 314149"/>
              <a:gd name="connsiteY8" fmla="*/ 143985 h 301060"/>
              <a:gd name="connsiteX9" fmla="*/ 91627 w 314149"/>
              <a:gd name="connsiteY9" fmla="*/ 183254 h 301060"/>
              <a:gd name="connsiteX10" fmla="*/ 104717 w 314149"/>
              <a:gd name="connsiteY10" fmla="*/ 183254 h 301060"/>
              <a:gd name="connsiteX11" fmla="*/ 104717 w 314149"/>
              <a:gd name="connsiteY11" fmla="*/ 209433 h 301060"/>
              <a:gd name="connsiteX12" fmla="*/ 130896 w 314149"/>
              <a:gd name="connsiteY12" fmla="*/ 209433 h 301060"/>
              <a:gd name="connsiteX13" fmla="*/ 130896 w 314149"/>
              <a:gd name="connsiteY13" fmla="*/ 248702 h 301060"/>
              <a:gd name="connsiteX14" fmla="*/ 65448 w 314149"/>
              <a:gd name="connsiteY14" fmla="*/ 248702 h 301060"/>
              <a:gd name="connsiteX15" fmla="*/ 65448 w 314149"/>
              <a:gd name="connsiteY15" fmla="*/ 274881 h 301060"/>
              <a:gd name="connsiteX16" fmla="*/ 39269 w 314149"/>
              <a:gd name="connsiteY16" fmla="*/ 274881 h 301060"/>
              <a:gd name="connsiteX17" fmla="*/ 39269 w 314149"/>
              <a:gd name="connsiteY17" fmla="*/ 301060 h 301060"/>
              <a:gd name="connsiteX18" fmla="*/ 274881 w 314149"/>
              <a:gd name="connsiteY18" fmla="*/ 301060 h 301060"/>
              <a:gd name="connsiteX19" fmla="*/ 274881 w 314149"/>
              <a:gd name="connsiteY19" fmla="*/ 274881 h 301060"/>
              <a:gd name="connsiteX20" fmla="*/ 248702 w 314149"/>
              <a:gd name="connsiteY20" fmla="*/ 274881 h 301060"/>
              <a:gd name="connsiteX21" fmla="*/ 248702 w 314149"/>
              <a:gd name="connsiteY21" fmla="*/ 248702 h 301060"/>
              <a:gd name="connsiteX22" fmla="*/ 183254 w 314149"/>
              <a:gd name="connsiteY22" fmla="*/ 248702 h 301060"/>
              <a:gd name="connsiteX23" fmla="*/ 183254 w 314149"/>
              <a:gd name="connsiteY23" fmla="*/ 209433 h 301060"/>
              <a:gd name="connsiteX24" fmla="*/ 209433 w 314149"/>
              <a:gd name="connsiteY24" fmla="*/ 209433 h 301060"/>
              <a:gd name="connsiteX25" fmla="*/ 209433 w 314149"/>
              <a:gd name="connsiteY25" fmla="*/ 183254 h 301060"/>
              <a:gd name="connsiteX26" fmla="*/ 222523 w 314149"/>
              <a:gd name="connsiteY26" fmla="*/ 183254 h 301060"/>
              <a:gd name="connsiteX27" fmla="*/ 248702 w 314149"/>
              <a:gd name="connsiteY27" fmla="*/ 143985 h 301060"/>
              <a:gd name="connsiteX28" fmla="*/ 287971 w 314149"/>
              <a:gd name="connsiteY28" fmla="*/ 117806 h 301060"/>
              <a:gd name="connsiteX29" fmla="*/ 314150 w 314149"/>
              <a:gd name="connsiteY29" fmla="*/ 78537 h 301060"/>
              <a:gd name="connsiteX30" fmla="*/ 314150 w 314149"/>
              <a:gd name="connsiteY30" fmla="*/ 13090 h 301060"/>
              <a:gd name="connsiteX31" fmla="*/ 274881 w 314149"/>
              <a:gd name="connsiteY31" fmla="*/ 13090 h 301060"/>
              <a:gd name="connsiteX32" fmla="*/ 65448 w 314149"/>
              <a:gd name="connsiteY32" fmla="*/ 117806 h 301060"/>
              <a:gd name="connsiteX33" fmla="*/ 39269 w 314149"/>
              <a:gd name="connsiteY33" fmla="*/ 91627 h 301060"/>
              <a:gd name="connsiteX34" fmla="*/ 26179 w 314149"/>
              <a:gd name="connsiteY34" fmla="*/ 65448 h 301060"/>
              <a:gd name="connsiteX35" fmla="*/ 26179 w 314149"/>
              <a:gd name="connsiteY35" fmla="*/ 39269 h 301060"/>
              <a:gd name="connsiteX36" fmla="*/ 65448 w 314149"/>
              <a:gd name="connsiteY36" fmla="*/ 39269 h 301060"/>
              <a:gd name="connsiteX37" fmla="*/ 52358 w 314149"/>
              <a:gd name="connsiteY37" fmla="*/ 65448 h 301060"/>
              <a:gd name="connsiteX38" fmla="*/ 65448 w 314149"/>
              <a:gd name="connsiteY38" fmla="*/ 117806 h 301060"/>
              <a:gd name="connsiteX39" fmla="*/ 130896 w 314149"/>
              <a:gd name="connsiteY39" fmla="*/ 143985 h 301060"/>
              <a:gd name="connsiteX40" fmla="*/ 104717 w 314149"/>
              <a:gd name="connsiteY40" fmla="*/ 143985 h 301060"/>
              <a:gd name="connsiteX41" fmla="*/ 91627 w 314149"/>
              <a:gd name="connsiteY41" fmla="*/ 117806 h 301060"/>
              <a:gd name="connsiteX42" fmla="*/ 78537 w 314149"/>
              <a:gd name="connsiteY42" fmla="*/ 65448 h 301060"/>
              <a:gd name="connsiteX43" fmla="*/ 91627 w 314149"/>
              <a:gd name="connsiteY43" fmla="*/ 26179 h 301060"/>
              <a:gd name="connsiteX44" fmla="*/ 222523 w 314149"/>
              <a:gd name="connsiteY44" fmla="*/ 26179 h 301060"/>
              <a:gd name="connsiteX45" fmla="*/ 235612 w 314149"/>
              <a:gd name="connsiteY45" fmla="*/ 65448 h 301060"/>
              <a:gd name="connsiteX46" fmla="*/ 130896 w 314149"/>
              <a:gd name="connsiteY46" fmla="*/ 143985 h 301060"/>
              <a:gd name="connsiteX47" fmla="*/ 287971 w 314149"/>
              <a:gd name="connsiteY47" fmla="*/ 65448 h 301060"/>
              <a:gd name="connsiteX48" fmla="*/ 261791 w 314149"/>
              <a:gd name="connsiteY48" fmla="*/ 104717 h 301060"/>
              <a:gd name="connsiteX49" fmla="*/ 248702 w 314149"/>
              <a:gd name="connsiteY49" fmla="*/ 117806 h 301060"/>
              <a:gd name="connsiteX50" fmla="*/ 261791 w 314149"/>
              <a:gd name="connsiteY50" fmla="*/ 65448 h 301060"/>
              <a:gd name="connsiteX51" fmla="*/ 248702 w 314149"/>
              <a:gd name="connsiteY51" fmla="*/ 39269 h 301060"/>
              <a:gd name="connsiteX52" fmla="*/ 287971 w 314149"/>
              <a:gd name="connsiteY52" fmla="*/ 39269 h 301060"/>
              <a:gd name="connsiteX53" fmla="*/ 287971 w 314149"/>
              <a:gd name="connsiteY53" fmla="*/ 65448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4149" h="301060">
                <a:moveTo>
                  <a:pt x="274881" y="13090"/>
                </a:moveTo>
                <a:lnTo>
                  <a:pt x="248702" y="13090"/>
                </a:lnTo>
                <a:lnTo>
                  <a:pt x="248702" y="0"/>
                </a:lnTo>
                <a:lnTo>
                  <a:pt x="65448" y="0"/>
                </a:lnTo>
                <a:lnTo>
                  <a:pt x="65448" y="13090"/>
                </a:lnTo>
                <a:lnTo>
                  <a:pt x="0" y="13090"/>
                </a:lnTo>
                <a:lnTo>
                  <a:pt x="0" y="78537"/>
                </a:lnTo>
                <a:lnTo>
                  <a:pt x="26179" y="117806"/>
                </a:lnTo>
                <a:lnTo>
                  <a:pt x="65448" y="143985"/>
                </a:lnTo>
                <a:lnTo>
                  <a:pt x="91627" y="183254"/>
                </a:lnTo>
                <a:lnTo>
                  <a:pt x="104717" y="183254"/>
                </a:lnTo>
                <a:lnTo>
                  <a:pt x="104717" y="209433"/>
                </a:lnTo>
                <a:lnTo>
                  <a:pt x="130896" y="209433"/>
                </a:lnTo>
                <a:lnTo>
                  <a:pt x="130896" y="248702"/>
                </a:lnTo>
                <a:lnTo>
                  <a:pt x="65448" y="248702"/>
                </a:lnTo>
                <a:lnTo>
                  <a:pt x="65448" y="274881"/>
                </a:lnTo>
                <a:lnTo>
                  <a:pt x="39269" y="274881"/>
                </a:lnTo>
                <a:lnTo>
                  <a:pt x="39269" y="301060"/>
                </a:lnTo>
                <a:lnTo>
                  <a:pt x="274881" y="301060"/>
                </a:lnTo>
                <a:lnTo>
                  <a:pt x="274881" y="274881"/>
                </a:lnTo>
                <a:lnTo>
                  <a:pt x="248702" y="274881"/>
                </a:lnTo>
                <a:lnTo>
                  <a:pt x="248702" y="248702"/>
                </a:lnTo>
                <a:lnTo>
                  <a:pt x="183254" y="248702"/>
                </a:lnTo>
                <a:lnTo>
                  <a:pt x="183254" y="209433"/>
                </a:lnTo>
                <a:lnTo>
                  <a:pt x="209433" y="209433"/>
                </a:lnTo>
                <a:lnTo>
                  <a:pt x="209433" y="183254"/>
                </a:lnTo>
                <a:lnTo>
                  <a:pt x="222523" y="183254"/>
                </a:lnTo>
                <a:lnTo>
                  <a:pt x="248702" y="143985"/>
                </a:lnTo>
                <a:lnTo>
                  <a:pt x="287971" y="117806"/>
                </a:lnTo>
                <a:lnTo>
                  <a:pt x="314150" y="78537"/>
                </a:lnTo>
                <a:lnTo>
                  <a:pt x="314150" y="13090"/>
                </a:lnTo>
                <a:lnTo>
                  <a:pt x="274881" y="13090"/>
                </a:lnTo>
                <a:close/>
                <a:moveTo>
                  <a:pt x="65448" y="117806"/>
                </a:moveTo>
                <a:lnTo>
                  <a:pt x="39269" y="91627"/>
                </a:lnTo>
                <a:lnTo>
                  <a:pt x="26179" y="65448"/>
                </a:lnTo>
                <a:lnTo>
                  <a:pt x="26179" y="39269"/>
                </a:lnTo>
                <a:lnTo>
                  <a:pt x="65448" y="39269"/>
                </a:lnTo>
                <a:lnTo>
                  <a:pt x="52358" y="65448"/>
                </a:lnTo>
                <a:lnTo>
                  <a:pt x="65448" y="117806"/>
                </a:lnTo>
                <a:close/>
                <a:moveTo>
                  <a:pt x="130896" y="143985"/>
                </a:moveTo>
                <a:lnTo>
                  <a:pt x="104717" y="143985"/>
                </a:lnTo>
                <a:lnTo>
                  <a:pt x="91627" y="117806"/>
                </a:lnTo>
                <a:lnTo>
                  <a:pt x="78537" y="65448"/>
                </a:lnTo>
                <a:lnTo>
                  <a:pt x="91627" y="26179"/>
                </a:lnTo>
                <a:lnTo>
                  <a:pt x="222523" y="26179"/>
                </a:lnTo>
                <a:lnTo>
                  <a:pt x="235612" y="65448"/>
                </a:lnTo>
                <a:lnTo>
                  <a:pt x="130896" y="143985"/>
                </a:lnTo>
                <a:close/>
                <a:moveTo>
                  <a:pt x="287971" y="65448"/>
                </a:moveTo>
                <a:lnTo>
                  <a:pt x="261791" y="104717"/>
                </a:lnTo>
                <a:lnTo>
                  <a:pt x="248702" y="117806"/>
                </a:lnTo>
                <a:lnTo>
                  <a:pt x="261791" y="65448"/>
                </a:lnTo>
                <a:lnTo>
                  <a:pt x="248702" y="39269"/>
                </a:lnTo>
                <a:lnTo>
                  <a:pt x="287971" y="39269"/>
                </a:lnTo>
                <a:lnTo>
                  <a:pt x="287971" y="6544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796" name="Grupa 795"/>
          <p:cNvGrpSpPr/>
          <p:nvPr userDrawn="1"/>
        </p:nvGrpSpPr>
        <p:grpSpPr>
          <a:xfrm>
            <a:off x="22700229" y="1570872"/>
            <a:ext cx="616302" cy="564944"/>
            <a:chOff x="5700970" y="2892795"/>
            <a:chExt cx="314149" cy="287970"/>
          </a:xfrm>
        </p:grpSpPr>
        <p:sp>
          <p:nvSpPr>
            <p:cNvPr id="797" name="Dowolny kształt: kształt 796"/>
            <p:cNvSpPr/>
            <p:nvPr/>
          </p:nvSpPr>
          <p:spPr>
            <a:xfrm>
              <a:off x="5753328" y="2892795"/>
              <a:ext cx="209433" cy="52358"/>
            </a:xfrm>
            <a:custGeom>
              <a:avLst/>
              <a:gdLst>
                <a:gd name="connsiteX0" fmla="*/ 0 w 209433"/>
                <a:gd name="connsiteY0" fmla="*/ 0 h 52358"/>
                <a:gd name="connsiteX1" fmla="*/ 209433 w 209433"/>
                <a:gd name="connsiteY1" fmla="*/ 0 h 52358"/>
                <a:gd name="connsiteX2" fmla="*/ 209433 w 209433"/>
                <a:gd name="connsiteY2" fmla="*/ 52358 h 52358"/>
                <a:gd name="connsiteX3" fmla="*/ 0 w 209433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433" h="52358">
                  <a:moveTo>
                    <a:pt x="0" y="0"/>
                  </a:moveTo>
                  <a:lnTo>
                    <a:pt x="209433" y="0"/>
                  </a:lnTo>
                  <a:lnTo>
                    <a:pt x="209433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98" name="Dowolny kształt: kształt 797"/>
            <p:cNvSpPr/>
            <p:nvPr/>
          </p:nvSpPr>
          <p:spPr>
            <a:xfrm>
              <a:off x="5700970" y="2971332"/>
              <a:ext cx="314149" cy="209433"/>
            </a:xfrm>
            <a:custGeom>
              <a:avLst/>
              <a:gdLst>
                <a:gd name="connsiteX0" fmla="*/ 0 w 314149"/>
                <a:gd name="connsiteY0" fmla="*/ 19 h 209433"/>
                <a:gd name="connsiteX1" fmla="*/ 0 w 314149"/>
                <a:gd name="connsiteY1" fmla="*/ 130896 h 209433"/>
                <a:gd name="connsiteX2" fmla="*/ 52358 w 314149"/>
                <a:gd name="connsiteY2" fmla="*/ 130896 h 209433"/>
                <a:gd name="connsiteX3" fmla="*/ 52358 w 314149"/>
                <a:gd name="connsiteY3" fmla="*/ 209433 h 209433"/>
                <a:gd name="connsiteX4" fmla="*/ 261791 w 314149"/>
                <a:gd name="connsiteY4" fmla="*/ 209433 h 209433"/>
                <a:gd name="connsiteX5" fmla="*/ 261791 w 314149"/>
                <a:gd name="connsiteY5" fmla="*/ 130896 h 209433"/>
                <a:gd name="connsiteX6" fmla="*/ 314150 w 314149"/>
                <a:gd name="connsiteY6" fmla="*/ 130896 h 209433"/>
                <a:gd name="connsiteX7" fmla="*/ 314150 w 314149"/>
                <a:gd name="connsiteY7" fmla="*/ 0 h 209433"/>
                <a:gd name="connsiteX8" fmla="*/ 0 w 314149"/>
                <a:gd name="connsiteY8" fmla="*/ 19 h 209433"/>
                <a:gd name="connsiteX9" fmla="*/ 235612 w 314149"/>
                <a:gd name="connsiteY9" fmla="*/ 183254 h 209433"/>
                <a:gd name="connsiteX10" fmla="*/ 78537 w 314149"/>
                <a:gd name="connsiteY10" fmla="*/ 183254 h 209433"/>
                <a:gd name="connsiteX11" fmla="*/ 78537 w 314149"/>
                <a:gd name="connsiteY11" fmla="*/ 104717 h 209433"/>
                <a:gd name="connsiteX12" fmla="*/ 235612 w 314149"/>
                <a:gd name="connsiteY12" fmla="*/ 104717 h 209433"/>
                <a:gd name="connsiteX13" fmla="*/ 235612 w 314149"/>
                <a:gd name="connsiteY13" fmla="*/ 183254 h 209433"/>
                <a:gd name="connsiteX14" fmla="*/ 261791 w 314149"/>
                <a:gd name="connsiteY14" fmla="*/ 52358 h 209433"/>
                <a:gd name="connsiteX15" fmla="*/ 248702 w 314149"/>
                <a:gd name="connsiteY15" fmla="*/ 39269 h 209433"/>
                <a:gd name="connsiteX16" fmla="*/ 261791 w 314149"/>
                <a:gd name="connsiteY16" fmla="*/ 26179 h 209433"/>
                <a:gd name="connsiteX17" fmla="*/ 274881 w 314149"/>
                <a:gd name="connsiteY17" fmla="*/ 39269 h 209433"/>
                <a:gd name="connsiteX18" fmla="*/ 261791 w 314149"/>
                <a:gd name="connsiteY18" fmla="*/ 52358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49" h="209433">
                  <a:moveTo>
                    <a:pt x="0" y="19"/>
                  </a:moveTo>
                  <a:lnTo>
                    <a:pt x="0" y="130896"/>
                  </a:lnTo>
                  <a:lnTo>
                    <a:pt x="52358" y="130896"/>
                  </a:lnTo>
                  <a:lnTo>
                    <a:pt x="52358" y="209433"/>
                  </a:lnTo>
                  <a:lnTo>
                    <a:pt x="261791" y="209433"/>
                  </a:lnTo>
                  <a:lnTo>
                    <a:pt x="261791" y="130896"/>
                  </a:lnTo>
                  <a:lnTo>
                    <a:pt x="314150" y="130896"/>
                  </a:lnTo>
                  <a:lnTo>
                    <a:pt x="314150" y="0"/>
                  </a:lnTo>
                  <a:lnTo>
                    <a:pt x="0" y="19"/>
                  </a:lnTo>
                  <a:close/>
                  <a:moveTo>
                    <a:pt x="235612" y="183254"/>
                  </a:moveTo>
                  <a:lnTo>
                    <a:pt x="78537" y="183254"/>
                  </a:lnTo>
                  <a:lnTo>
                    <a:pt x="78537" y="104717"/>
                  </a:lnTo>
                  <a:lnTo>
                    <a:pt x="235612" y="104717"/>
                  </a:lnTo>
                  <a:lnTo>
                    <a:pt x="235612" y="183254"/>
                  </a:lnTo>
                  <a:close/>
                  <a:moveTo>
                    <a:pt x="261791" y="52358"/>
                  </a:moveTo>
                  <a:cubicBezTo>
                    <a:pt x="254560" y="52358"/>
                    <a:pt x="248702" y="46501"/>
                    <a:pt x="248702" y="39269"/>
                  </a:cubicBezTo>
                  <a:cubicBezTo>
                    <a:pt x="248702" y="32037"/>
                    <a:pt x="254560" y="26179"/>
                    <a:pt x="261791" y="26179"/>
                  </a:cubicBezTo>
                  <a:cubicBezTo>
                    <a:pt x="269023" y="26179"/>
                    <a:pt x="274881" y="32037"/>
                    <a:pt x="274881" y="39269"/>
                  </a:cubicBezTo>
                  <a:cubicBezTo>
                    <a:pt x="274881" y="46501"/>
                    <a:pt x="269023" y="52358"/>
                    <a:pt x="261791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799" name="Grafika 52"/>
          <p:cNvGrpSpPr/>
          <p:nvPr userDrawn="1"/>
        </p:nvGrpSpPr>
        <p:grpSpPr>
          <a:xfrm>
            <a:off x="29530929" y="-2768934"/>
            <a:ext cx="564944" cy="590624"/>
            <a:chOff x="9182796" y="680657"/>
            <a:chExt cx="287970" cy="301060"/>
          </a:xfrm>
          <a:solidFill>
            <a:srgbClr val="212E39"/>
          </a:solidFill>
        </p:grpSpPr>
        <p:sp>
          <p:nvSpPr>
            <p:cNvPr id="800" name="Dowolny kształt: kształt 799"/>
            <p:cNvSpPr/>
            <p:nvPr/>
          </p:nvSpPr>
          <p:spPr>
            <a:xfrm>
              <a:off x="9182796" y="772284"/>
              <a:ext cx="287970" cy="209433"/>
            </a:xfrm>
            <a:custGeom>
              <a:avLst/>
              <a:gdLst>
                <a:gd name="connsiteX0" fmla="*/ 0 w 287970"/>
                <a:gd name="connsiteY0" fmla="*/ 26179 h 209433"/>
                <a:gd name="connsiteX1" fmla="*/ 13090 w 287970"/>
                <a:gd name="connsiteY1" fmla="*/ 26179 h 209433"/>
                <a:gd name="connsiteX2" fmla="*/ 13090 w 287970"/>
                <a:gd name="connsiteY2" fmla="*/ 39269 h 209433"/>
                <a:gd name="connsiteX3" fmla="*/ 26179 w 287970"/>
                <a:gd name="connsiteY3" fmla="*/ 39269 h 209433"/>
                <a:gd name="connsiteX4" fmla="*/ 26179 w 287970"/>
                <a:gd name="connsiteY4" fmla="*/ 157075 h 209433"/>
                <a:gd name="connsiteX5" fmla="*/ 13090 w 287970"/>
                <a:gd name="connsiteY5" fmla="*/ 157075 h 209433"/>
                <a:gd name="connsiteX6" fmla="*/ 13090 w 287970"/>
                <a:gd name="connsiteY6" fmla="*/ 183254 h 209433"/>
                <a:gd name="connsiteX7" fmla="*/ 0 w 287970"/>
                <a:gd name="connsiteY7" fmla="*/ 183254 h 209433"/>
                <a:gd name="connsiteX8" fmla="*/ 0 w 287970"/>
                <a:gd name="connsiteY8" fmla="*/ 209433 h 209433"/>
                <a:gd name="connsiteX9" fmla="*/ 287971 w 287970"/>
                <a:gd name="connsiteY9" fmla="*/ 209433 h 209433"/>
                <a:gd name="connsiteX10" fmla="*/ 287971 w 287970"/>
                <a:gd name="connsiteY10" fmla="*/ 183254 h 209433"/>
                <a:gd name="connsiteX11" fmla="*/ 274881 w 287970"/>
                <a:gd name="connsiteY11" fmla="*/ 183254 h 209433"/>
                <a:gd name="connsiteX12" fmla="*/ 274881 w 287970"/>
                <a:gd name="connsiteY12" fmla="*/ 157075 h 209433"/>
                <a:gd name="connsiteX13" fmla="*/ 261791 w 287970"/>
                <a:gd name="connsiteY13" fmla="*/ 157075 h 209433"/>
                <a:gd name="connsiteX14" fmla="*/ 261791 w 287970"/>
                <a:gd name="connsiteY14" fmla="*/ 39269 h 209433"/>
                <a:gd name="connsiteX15" fmla="*/ 274881 w 287970"/>
                <a:gd name="connsiteY15" fmla="*/ 39269 h 209433"/>
                <a:gd name="connsiteX16" fmla="*/ 274881 w 287970"/>
                <a:gd name="connsiteY16" fmla="*/ 26179 h 209433"/>
                <a:gd name="connsiteX17" fmla="*/ 287971 w 287970"/>
                <a:gd name="connsiteY17" fmla="*/ 26179 h 209433"/>
                <a:gd name="connsiteX18" fmla="*/ 287971 w 287970"/>
                <a:gd name="connsiteY18" fmla="*/ 0 h 209433"/>
                <a:gd name="connsiteX19" fmla="*/ 0 w 287970"/>
                <a:gd name="connsiteY19" fmla="*/ 0 h 209433"/>
                <a:gd name="connsiteX20" fmla="*/ 0 w 287970"/>
                <a:gd name="connsiteY20" fmla="*/ 26179 h 209433"/>
                <a:gd name="connsiteX21" fmla="*/ 209433 w 287970"/>
                <a:gd name="connsiteY21" fmla="*/ 26179 h 209433"/>
                <a:gd name="connsiteX22" fmla="*/ 209433 w 287970"/>
                <a:gd name="connsiteY22" fmla="*/ 39269 h 209433"/>
                <a:gd name="connsiteX23" fmla="*/ 222523 w 287970"/>
                <a:gd name="connsiteY23" fmla="*/ 39269 h 209433"/>
                <a:gd name="connsiteX24" fmla="*/ 222523 w 287970"/>
                <a:gd name="connsiteY24" fmla="*/ 157075 h 209433"/>
                <a:gd name="connsiteX25" fmla="*/ 209433 w 287970"/>
                <a:gd name="connsiteY25" fmla="*/ 157075 h 209433"/>
                <a:gd name="connsiteX26" fmla="*/ 209433 w 287970"/>
                <a:gd name="connsiteY26" fmla="*/ 183254 h 209433"/>
                <a:gd name="connsiteX27" fmla="*/ 183254 w 287970"/>
                <a:gd name="connsiteY27" fmla="*/ 183254 h 209433"/>
                <a:gd name="connsiteX28" fmla="*/ 183254 w 287970"/>
                <a:gd name="connsiteY28" fmla="*/ 157075 h 209433"/>
                <a:gd name="connsiteX29" fmla="*/ 170164 w 287970"/>
                <a:gd name="connsiteY29" fmla="*/ 157075 h 209433"/>
                <a:gd name="connsiteX30" fmla="*/ 170164 w 287970"/>
                <a:gd name="connsiteY30" fmla="*/ 39269 h 209433"/>
                <a:gd name="connsiteX31" fmla="*/ 183254 w 287970"/>
                <a:gd name="connsiteY31" fmla="*/ 39269 h 209433"/>
                <a:gd name="connsiteX32" fmla="*/ 183254 w 287970"/>
                <a:gd name="connsiteY32" fmla="*/ 26179 h 209433"/>
                <a:gd name="connsiteX33" fmla="*/ 209433 w 287970"/>
                <a:gd name="connsiteY33" fmla="*/ 26179 h 209433"/>
                <a:gd name="connsiteX34" fmla="*/ 104717 w 287970"/>
                <a:gd name="connsiteY34" fmla="*/ 26179 h 209433"/>
                <a:gd name="connsiteX35" fmla="*/ 104717 w 287970"/>
                <a:gd name="connsiteY35" fmla="*/ 39269 h 209433"/>
                <a:gd name="connsiteX36" fmla="*/ 117806 w 287970"/>
                <a:gd name="connsiteY36" fmla="*/ 39269 h 209433"/>
                <a:gd name="connsiteX37" fmla="*/ 117806 w 287970"/>
                <a:gd name="connsiteY37" fmla="*/ 157075 h 209433"/>
                <a:gd name="connsiteX38" fmla="*/ 104717 w 287970"/>
                <a:gd name="connsiteY38" fmla="*/ 157075 h 209433"/>
                <a:gd name="connsiteX39" fmla="*/ 104717 w 287970"/>
                <a:gd name="connsiteY39" fmla="*/ 183254 h 209433"/>
                <a:gd name="connsiteX40" fmla="*/ 78537 w 287970"/>
                <a:gd name="connsiteY40" fmla="*/ 183254 h 209433"/>
                <a:gd name="connsiteX41" fmla="*/ 78537 w 287970"/>
                <a:gd name="connsiteY41" fmla="*/ 157075 h 209433"/>
                <a:gd name="connsiteX42" fmla="*/ 65448 w 287970"/>
                <a:gd name="connsiteY42" fmla="*/ 157075 h 209433"/>
                <a:gd name="connsiteX43" fmla="*/ 65448 w 287970"/>
                <a:gd name="connsiteY43" fmla="*/ 39269 h 209433"/>
                <a:gd name="connsiteX44" fmla="*/ 78537 w 287970"/>
                <a:gd name="connsiteY44" fmla="*/ 39269 h 209433"/>
                <a:gd name="connsiteX45" fmla="*/ 78537 w 287970"/>
                <a:gd name="connsiteY45" fmla="*/ 26179 h 209433"/>
                <a:gd name="connsiteX46" fmla="*/ 104717 w 287970"/>
                <a:gd name="connsiteY46" fmla="*/ 26179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7970" h="209433">
                  <a:moveTo>
                    <a:pt x="0" y="26179"/>
                  </a:moveTo>
                  <a:lnTo>
                    <a:pt x="13090" y="26179"/>
                  </a:lnTo>
                  <a:lnTo>
                    <a:pt x="13090" y="39269"/>
                  </a:lnTo>
                  <a:lnTo>
                    <a:pt x="26179" y="39269"/>
                  </a:lnTo>
                  <a:lnTo>
                    <a:pt x="26179" y="157075"/>
                  </a:lnTo>
                  <a:lnTo>
                    <a:pt x="13090" y="157075"/>
                  </a:lnTo>
                  <a:lnTo>
                    <a:pt x="13090" y="183254"/>
                  </a:lnTo>
                  <a:lnTo>
                    <a:pt x="0" y="183254"/>
                  </a:lnTo>
                  <a:lnTo>
                    <a:pt x="0" y="209433"/>
                  </a:lnTo>
                  <a:lnTo>
                    <a:pt x="287971" y="209433"/>
                  </a:lnTo>
                  <a:lnTo>
                    <a:pt x="287971" y="183254"/>
                  </a:lnTo>
                  <a:lnTo>
                    <a:pt x="274881" y="183254"/>
                  </a:lnTo>
                  <a:lnTo>
                    <a:pt x="274881" y="157075"/>
                  </a:lnTo>
                  <a:lnTo>
                    <a:pt x="261791" y="157075"/>
                  </a:lnTo>
                  <a:lnTo>
                    <a:pt x="261791" y="39269"/>
                  </a:lnTo>
                  <a:lnTo>
                    <a:pt x="274881" y="39269"/>
                  </a:lnTo>
                  <a:lnTo>
                    <a:pt x="274881" y="26179"/>
                  </a:lnTo>
                  <a:lnTo>
                    <a:pt x="287971" y="26179"/>
                  </a:lnTo>
                  <a:lnTo>
                    <a:pt x="287971" y="0"/>
                  </a:lnTo>
                  <a:lnTo>
                    <a:pt x="0" y="0"/>
                  </a:lnTo>
                  <a:lnTo>
                    <a:pt x="0" y="26179"/>
                  </a:lnTo>
                  <a:close/>
                  <a:moveTo>
                    <a:pt x="209433" y="26179"/>
                  </a:moveTo>
                  <a:lnTo>
                    <a:pt x="209433" y="39269"/>
                  </a:lnTo>
                  <a:lnTo>
                    <a:pt x="222523" y="39269"/>
                  </a:lnTo>
                  <a:lnTo>
                    <a:pt x="222523" y="157075"/>
                  </a:lnTo>
                  <a:lnTo>
                    <a:pt x="209433" y="157075"/>
                  </a:lnTo>
                  <a:lnTo>
                    <a:pt x="209433" y="183254"/>
                  </a:lnTo>
                  <a:lnTo>
                    <a:pt x="183254" y="183254"/>
                  </a:lnTo>
                  <a:lnTo>
                    <a:pt x="183254" y="157075"/>
                  </a:lnTo>
                  <a:lnTo>
                    <a:pt x="170164" y="157075"/>
                  </a:lnTo>
                  <a:lnTo>
                    <a:pt x="170164" y="39269"/>
                  </a:lnTo>
                  <a:lnTo>
                    <a:pt x="183254" y="39269"/>
                  </a:lnTo>
                  <a:lnTo>
                    <a:pt x="183254" y="26179"/>
                  </a:lnTo>
                  <a:lnTo>
                    <a:pt x="209433" y="26179"/>
                  </a:lnTo>
                  <a:close/>
                  <a:moveTo>
                    <a:pt x="104717" y="26179"/>
                  </a:moveTo>
                  <a:lnTo>
                    <a:pt x="104717" y="39269"/>
                  </a:lnTo>
                  <a:lnTo>
                    <a:pt x="117806" y="39269"/>
                  </a:lnTo>
                  <a:lnTo>
                    <a:pt x="117806" y="157075"/>
                  </a:lnTo>
                  <a:lnTo>
                    <a:pt x="104717" y="157075"/>
                  </a:lnTo>
                  <a:lnTo>
                    <a:pt x="104717" y="183254"/>
                  </a:lnTo>
                  <a:lnTo>
                    <a:pt x="78537" y="183254"/>
                  </a:lnTo>
                  <a:lnTo>
                    <a:pt x="78537" y="157075"/>
                  </a:lnTo>
                  <a:lnTo>
                    <a:pt x="65448" y="157075"/>
                  </a:lnTo>
                  <a:lnTo>
                    <a:pt x="65448" y="39269"/>
                  </a:lnTo>
                  <a:lnTo>
                    <a:pt x="78537" y="39269"/>
                  </a:lnTo>
                  <a:lnTo>
                    <a:pt x="78537" y="26179"/>
                  </a:lnTo>
                  <a:lnTo>
                    <a:pt x="10471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01" name="Dowolny kształt: kształt 800"/>
            <p:cNvSpPr/>
            <p:nvPr/>
          </p:nvSpPr>
          <p:spPr>
            <a:xfrm>
              <a:off x="9182796" y="680657"/>
              <a:ext cx="287970" cy="78537"/>
            </a:xfrm>
            <a:custGeom>
              <a:avLst/>
              <a:gdLst>
                <a:gd name="connsiteX0" fmla="*/ 143985 w 287970"/>
                <a:gd name="connsiteY0" fmla="*/ 0 h 78537"/>
                <a:gd name="connsiteX1" fmla="*/ 0 w 287970"/>
                <a:gd name="connsiteY1" fmla="*/ 78537 h 78537"/>
                <a:gd name="connsiteX2" fmla="*/ 287971 w 287970"/>
                <a:gd name="connsiteY2" fmla="*/ 78537 h 78537"/>
                <a:gd name="connsiteX3" fmla="*/ 143985 w 287970"/>
                <a:gd name="connsiteY3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78537">
                  <a:moveTo>
                    <a:pt x="143985" y="0"/>
                  </a:moveTo>
                  <a:lnTo>
                    <a:pt x="0" y="78537"/>
                  </a:lnTo>
                  <a:lnTo>
                    <a:pt x="287971" y="78537"/>
                  </a:lnTo>
                  <a:lnTo>
                    <a:pt x="14398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802" name="Grafika 52"/>
          <p:cNvGrpSpPr/>
          <p:nvPr userDrawn="1"/>
        </p:nvGrpSpPr>
        <p:grpSpPr>
          <a:xfrm>
            <a:off x="30198590" y="-2768934"/>
            <a:ext cx="564944" cy="590624"/>
            <a:chOff x="9523124" y="680657"/>
            <a:chExt cx="287970" cy="301060"/>
          </a:xfrm>
          <a:solidFill>
            <a:srgbClr val="212E39"/>
          </a:solidFill>
        </p:grpSpPr>
        <p:sp>
          <p:nvSpPr>
            <p:cNvPr id="803" name="Dowolny kształt: kształt 802"/>
            <p:cNvSpPr/>
            <p:nvPr/>
          </p:nvSpPr>
          <p:spPr>
            <a:xfrm>
              <a:off x="9536214" y="772284"/>
              <a:ext cx="261791" cy="209433"/>
            </a:xfrm>
            <a:custGeom>
              <a:avLst/>
              <a:gdLst>
                <a:gd name="connsiteX0" fmla="*/ 0 w 261791"/>
                <a:gd name="connsiteY0" fmla="*/ 26179 h 209433"/>
                <a:gd name="connsiteX1" fmla="*/ 26179 w 261791"/>
                <a:gd name="connsiteY1" fmla="*/ 26179 h 209433"/>
                <a:gd name="connsiteX2" fmla="*/ 26179 w 261791"/>
                <a:gd name="connsiteY2" fmla="*/ 39269 h 209433"/>
                <a:gd name="connsiteX3" fmla="*/ 39269 w 261791"/>
                <a:gd name="connsiteY3" fmla="*/ 39269 h 209433"/>
                <a:gd name="connsiteX4" fmla="*/ 39269 w 261791"/>
                <a:gd name="connsiteY4" fmla="*/ 157075 h 209433"/>
                <a:gd name="connsiteX5" fmla="*/ 26179 w 261791"/>
                <a:gd name="connsiteY5" fmla="*/ 157075 h 209433"/>
                <a:gd name="connsiteX6" fmla="*/ 26179 w 261791"/>
                <a:gd name="connsiteY6" fmla="*/ 183254 h 209433"/>
                <a:gd name="connsiteX7" fmla="*/ 0 w 261791"/>
                <a:gd name="connsiteY7" fmla="*/ 183254 h 209433"/>
                <a:gd name="connsiteX8" fmla="*/ 0 w 261791"/>
                <a:gd name="connsiteY8" fmla="*/ 209433 h 209433"/>
                <a:gd name="connsiteX9" fmla="*/ 261791 w 261791"/>
                <a:gd name="connsiteY9" fmla="*/ 209433 h 209433"/>
                <a:gd name="connsiteX10" fmla="*/ 261791 w 261791"/>
                <a:gd name="connsiteY10" fmla="*/ 183254 h 209433"/>
                <a:gd name="connsiteX11" fmla="*/ 235612 w 261791"/>
                <a:gd name="connsiteY11" fmla="*/ 183254 h 209433"/>
                <a:gd name="connsiteX12" fmla="*/ 235612 w 261791"/>
                <a:gd name="connsiteY12" fmla="*/ 157075 h 209433"/>
                <a:gd name="connsiteX13" fmla="*/ 222523 w 261791"/>
                <a:gd name="connsiteY13" fmla="*/ 157075 h 209433"/>
                <a:gd name="connsiteX14" fmla="*/ 222523 w 261791"/>
                <a:gd name="connsiteY14" fmla="*/ 39269 h 209433"/>
                <a:gd name="connsiteX15" fmla="*/ 235612 w 261791"/>
                <a:gd name="connsiteY15" fmla="*/ 39269 h 209433"/>
                <a:gd name="connsiteX16" fmla="*/ 235612 w 261791"/>
                <a:gd name="connsiteY16" fmla="*/ 26179 h 209433"/>
                <a:gd name="connsiteX17" fmla="*/ 261791 w 261791"/>
                <a:gd name="connsiteY17" fmla="*/ 26179 h 209433"/>
                <a:gd name="connsiteX18" fmla="*/ 261791 w 261791"/>
                <a:gd name="connsiteY18" fmla="*/ 0 h 209433"/>
                <a:gd name="connsiteX19" fmla="*/ 0 w 261791"/>
                <a:gd name="connsiteY19" fmla="*/ 0 h 209433"/>
                <a:gd name="connsiteX20" fmla="*/ 0 w 261791"/>
                <a:gd name="connsiteY20" fmla="*/ 26179 h 209433"/>
                <a:gd name="connsiteX21" fmla="*/ 157075 w 261791"/>
                <a:gd name="connsiteY21" fmla="*/ 26179 h 209433"/>
                <a:gd name="connsiteX22" fmla="*/ 157075 w 261791"/>
                <a:gd name="connsiteY22" fmla="*/ 39269 h 209433"/>
                <a:gd name="connsiteX23" fmla="*/ 170164 w 261791"/>
                <a:gd name="connsiteY23" fmla="*/ 39269 h 209433"/>
                <a:gd name="connsiteX24" fmla="*/ 170164 w 261791"/>
                <a:gd name="connsiteY24" fmla="*/ 157075 h 209433"/>
                <a:gd name="connsiteX25" fmla="*/ 157075 w 261791"/>
                <a:gd name="connsiteY25" fmla="*/ 157075 h 209433"/>
                <a:gd name="connsiteX26" fmla="*/ 157075 w 261791"/>
                <a:gd name="connsiteY26" fmla="*/ 183254 h 209433"/>
                <a:gd name="connsiteX27" fmla="*/ 104717 w 261791"/>
                <a:gd name="connsiteY27" fmla="*/ 183254 h 209433"/>
                <a:gd name="connsiteX28" fmla="*/ 104717 w 261791"/>
                <a:gd name="connsiteY28" fmla="*/ 157075 h 209433"/>
                <a:gd name="connsiteX29" fmla="*/ 91627 w 261791"/>
                <a:gd name="connsiteY29" fmla="*/ 157075 h 209433"/>
                <a:gd name="connsiteX30" fmla="*/ 91627 w 261791"/>
                <a:gd name="connsiteY30" fmla="*/ 39269 h 209433"/>
                <a:gd name="connsiteX31" fmla="*/ 104717 w 261791"/>
                <a:gd name="connsiteY31" fmla="*/ 39269 h 209433"/>
                <a:gd name="connsiteX32" fmla="*/ 104717 w 261791"/>
                <a:gd name="connsiteY32" fmla="*/ 26179 h 209433"/>
                <a:gd name="connsiteX33" fmla="*/ 157075 w 261791"/>
                <a:gd name="connsiteY33" fmla="*/ 26179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61791" h="209433">
                  <a:moveTo>
                    <a:pt x="0" y="26179"/>
                  </a:moveTo>
                  <a:lnTo>
                    <a:pt x="26179" y="26179"/>
                  </a:lnTo>
                  <a:lnTo>
                    <a:pt x="26179" y="39269"/>
                  </a:lnTo>
                  <a:lnTo>
                    <a:pt x="39269" y="39269"/>
                  </a:lnTo>
                  <a:lnTo>
                    <a:pt x="39269" y="157075"/>
                  </a:lnTo>
                  <a:lnTo>
                    <a:pt x="26179" y="157075"/>
                  </a:lnTo>
                  <a:lnTo>
                    <a:pt x="26179" y="183254"/>
                  </a:lnTo>
                  <a:lnTo>
                    <a:pt x="0" y="183254"/>
                  </a:lnTo>
                  <a:lnTo>
                    <a:pt x="0" y="209433"/>
                  </a:lnTo>
                  <a:lnTo>
                    <a:pt x="261791" y="209433"/>
                  </a:lnTo>
                  <a:lnTo>
                    <a:pt x="261791" y="183254"/>
                  </a:lnTo>
                  <a:lnTo>
                    <a:pt x="235612" y="183254"/>
                  </a:lnTo>
                  <a:lnTo>
                    <a:pt x="235612" y="157075"/>
                  </a:lnTo>
                  <a:lnTo>
                    <a:pt x="222523" y="157075"/>
                  </a:lnTo>
                  <a:lnTo>
                    <a:pt x="222523" y="39269"/>
                  </a:lnTo>
                  <a:lnTo>
                    <a:pt x="235612" y="39269"/>
                  </a:lnTo>
                  <a:lnTo>
                    <a:pt x="235612" y="26179"/>
                  </a:lnTo>
                  <a:lnTo>
                    <a:pt x="261791" y="26179"/>
                  </a:lnTo>
                  <a:lnTo>
                    <a:pt x="261791" y="0"/>
                  </a:lnTo>
                  <a:lnTo>
                    <a:pt x="0" y="0"/>
                  </a:lnTo>
                  <a:lnTo>
                    <a:pt x="0" y="26179"/>
                  </a:lnTo>
                  <a:close/>
                  <a:moveTo>
                    <a:pt x="157075" y="26179"/>
                  </a:moveTo>
                  <a:lnTo>
                    <a:pt x="157075" y="39269"/>
                  </a:lnTo>
                  <a:lnTo>
                    <a:pt x="170164" y="39269"/>
                  </a:lnTo>
                  <a:lnTo>
                    <a:pt x="170164" y="157075"/>
                  </a:lnTo>
                  <a:lnTo>
                    <a:pt x="157075" y="157075"/>
                  </a:lnTo>
                  <a:lnTo>
                    <a:pt x="157075" y="183254"/>
                  </a:lnTo>
                  <a:lnTo>
                    <a:pt x="104717" y="183254"/>
                  </a:lnTo>
                  <a:lnTo>
                    <a:pt x="104717" y="157075"/>
                  </a:lnTo>
                  <a:lnTo>
                    <a:pt x="91627" y="157075"/>
                  </a:lnTo>
                  <a:lnTo>
                    <a:pt x="91627" y="39269"/>
                  </a:lnTo>
                  <a:lnTo>
                    <a:pt x="104717" y="39269"/>
                  </a:lnTo>
                  <a:lnTo>
                    <a:pt x="104717" y="26179"/>
                  </a:lnTo>
                  <a:lnTo>
                    <a:pt x="157075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04" name="Dowolny kształt: kształt 803"/>
            <p:cNvSpPr/>
            <p:nvPr/>
          </p:nvSpPr>
          <p:spPr>
            <a:xfrm>
              <a:off x="9523124" y="680657"/>
              <a:ext cx="287970" cy="78537"/>
            </a:xfrm>
            <a:custGeom>
              <a:avLst/>
              <a:gdLst>
                <a:gd name="connsiteX0" fmla="*/ 143985 w 287970"/>
                <a:gd name="connsiteY0" fmla="*/ 0 h 78537"/>
                <a:gd name="connsiteX1" fmla="*/ 0 w 287970"/>
                <a:gd name="connsiteY1" fmla="*/ 78537 h 78537"/>
                <a:gd name="connsiteX2" fmla="*/ 287971 w 287970"/>
                <a:gd name="connsiteY2" fmla="*/ 78537 h 78537"/>
                <a:gd name="connsiteX3" fmla="*/ 143985 w 287970"/>
                <a:gd name="connsiteY3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78537">
                  <a:moveTo>
                    <a:pt x="143985" y="0"/>
                  </a:moveTo>
                  <a:lnTo>
                    <a:pt x="0" y="78537"/>
                  </a:lnTo>
                  <a:lnTo>
                    <a:pt x="287971" y="78537"/>
                  </a:lnTo>
                  <a:lnTo>
                    <a:pt x="14398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805" name="Dowolny kształt: kształt 804"/>
          <p:cNvSpPr/>
          <p:nvPr userDrawn="1"/>
        </p:nvSpPr>
        <p:spPr>
          <a:xfrm>
            <a:off x="16280397" y="-2743254"/>
            <a:ext cx="564944" cy="564944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52358 h 287970"/>
              <a:gd name="connsiteX22" fmla="*/ 209433 w 287970"/>
              <a:gd name="connsiteY22" fmla="*/ 52358 h 287970"/>
              <a:gd name="connsiteX23" fmla="*/ 209433 w 287970"/>
              <a:gd name="connsiteY23" fmla="*/ 78537 h 287970"/>
              <a:gd name="connsiteX24" fmla="*/ 287971 w 287970"/>
              <a:gd name="connsiteY24" fmla="*/ 7853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06" name="Dowolny kształt: kształt 805"/>
          <p:cNvSpPr/>
          <p:nvPr userDrawn="1"/>
        </p:nvSpPr>
        <p:spPr>
          <a:xfrm>
            <a:off x="17615723" y="-2743254"/>
            <a:ext cx="564944" cy="564944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157075 h 287970"/>
              <a:gd name="connsiteX22" fmla="*/ 209433 w 287970"/>
              <a:gd name="connsiteY22" fmla="*/ 157075 h 287970"/>
              <a:gd name="connsiteX23" fmla="*/ 209433 w 287970"/>
              <a:gd name="connsiteY23" fmla="*/ 183254 h 287970"/>
              <a:gd name="connsiteX24" fmla="*/ 287971 w 287970"/>
              <a:gd name="connsiteY24" fmla="*/ 183254 h 287970"/>
              <a:gd name="connsiteX25" fmla="*/ 287971 w 287970"/>
              <a:gd name="connsiteY25" fmla="*/ 104717 h 287970"/>
              <a:gd name="connsiteX26" fmla="*/ 209433 w 287970"/>
              <a:gd name="connsiteY26" fmla="*/ 104717 h 287970"/>
              <a:gd name="connsiteX27" fmla="*/ 209433 w 287970"/>
              <a:gd name="connsiteY27" fmla="*/ 130896 h 287970"/>
              <a:gd name="connsiteX28" fmla="*/ 170164 w 287970"/>
              <a:gd name="connsiteY28" fmla="*/ 130896 h 287970"/>
              <a:gd name="connsiteX29" fmla="*/ 170164 w 287970"/>
              <a:gd name="connsiteY29" fmla="*/ 52358 h 287970"/>
              <a:gd name="connsiteX30" fmla="*/ 209433 w 287970"/>
              <a:gd name="connsiteY30" fmla="*/ 52358 h 287970"/>
              <a:gd name="connsiteX31" fmla="*/ 209433 w 287970"/>
              <a:gd name="connsiteY31" fmla="*/ 78537 h 287970"/>
              <a:gd name="connsiteX32" fmla="*/ 287971 w 287970"/>
              <a:gd name="connsiteY32" fmla="*/ 7853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157075"/>
                </a:lnTo>
                <a:lnTo>
                  <a:pt x="209433" y="157075"/>
                </a:lnTo>
                <a:lnTo>
                  <a:pt x="209433" y="183254"/>
                </a:lnTo>
                <a:lnTo>
                  <a:pt x="287971" y="183254"/>
                </a:lnTo>
                <a:lnTo>
                  <a:pt x="287971" y="104717"/>
                </a:lnTo>
                <a:lnTo>
                  <a:pt x="209433" y="104717"/>
                </a:lnTo>
                <a:lnTo>
                  <a:pt x="209433" y="130896"/>
                </a:lnTo>
                <a:lnTo>
                  <a:pt x="170164" y="130896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07" name="Dowolny kształt: kształt 806"/>
          <p:cNvSpPr/>
          <p:nvPr userDrawn="1"/>
        </p:nvSpPr>
        <p:spPr>
          <a:xfrm>
            <a:off x="16948060" y="-2743254"/>
            <a:ext cx="564944" cy="564944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157075 h 287970"/>
              <a:gd name="connsiteX22" fmla="*/ 209433 w 287970"/>
              <a:gd name="connsiteY22" fmla="*/ 157075 h 287970"/>
              <a:gd name="connsiteX23" fmla="*/ 209433 w 287970"/>
              <a:gd name="connsiteY23" fmla="*/ 183254 h 287970"/>
              <a:gd name="connsiteX24" fmla="*/ 287971 w 287970"/>
              <a:gd name="connsiteY24" fmla="*/ 183254 h 287970"/>
              <a:gd name="connsiteX25" fmla="*/ 287971 w 287970"/>
              <a:gd name="connsiteY25" fmla="*/ 104717 h 287970"/>
              <a:gd name="connsiteX26" fmla="*/ 209433 w 287970"/>
              <a:gd name="connsiteY26" fmla="*/ 104717 h 287970"/>
              <a:gd name="connsiteX27" fmla="*/ 209433 w 287970"/>
              <a:gd name="connsiteY27" fmla="*/ 130896 h 287970"/>
              <a:gd name="connsiteX28" fmla="*/ 170164 w 287970"/>
              <a:gd name="connsiteY28" fmla="*/ 130896 h 287970"/>
              <a:gd name="connsiteX29" fmla="*/ 170164 w 287970"/>
              <a:gd name="connsiteY29" fmla="*/ 52358 h 287970"/>
              <a:gd name="connsiteX30" fmla="*/ 209433 w 287970"/>
              <a:gd name="connsiteY30" fmla="*/ 52358 h 287970"/>
              <a:gd name="connsiteX31" fmla="*/ 209433 w 287970"/>
              <a:gd name="connsiteY31" fmla="*/ 78537 h 287970"/>
              <a:gd name="connsiteX32" fmla="*/ 287971 w 287970"/>
              <a:gd name="connsiteY32" fmla="*/ 78537 h 287970"/>
              <a:gd name="connsiteX33" fmla="*/ 235612 w 287970"/>
              <a:gd name="connsiteY33" fmla="*/ 26179 h 287970"/>
              <a:gd name="connsiteX34" fmla="*/ 261791 w 287970"/>
              <a:gd name="connsiteY34" fmla="*/ 26179 h 287970"/>
              <a:gd name="connsiteX35" fmla="*/ 261791 w 287970"/>
              <a:gd name="connsiteY35" fmla="*/ 52358 h 287970"/>
              <a:gd name="connsiteX36" fmla="*/ 235612 w 287970"/>
              <a:gd name="connsiteY36" fmla="*/ 52358 h 287970"/>
              <a:gd name="connsiteX37" fmla="*/ 235612 w 287970"/>
              <a:gd name="connsiteY37" fmla="*/ 26179 h 287970"/>
              <a:gd name="connsiteX38" fmla="*/ 52358 w 287970"/>
              <a:gd name="connsiteY38" fmla="*/ 157075 h 287970"/>
              <a:gd name="connsiteX39" fmla="*/ 26179 w 287970"/>
              <a:gd name="connsiteY39" fmla="*/ 157075 h 287970"/>
              <a:gd name="connsiteX40" fmla="*/ 26179 w 287970"/>
              <a:gd name="connsiteY40" fmla="*/ 130896 h 287970"/>
              <a:gd name="connsiteX41" fmla="*/ 52358 w 287970"/>
              <a:gd name="connsiteY41" fmla="*/ 130896 h 287970"/>
              <a:gd name="connsiteX42" fmla="*/ 52358 w 287970"/>
              <a:gd name="connsiteY42" fmla="*/ 157075 h 287970"/>
              <a:gd name="connsiteX43" fmla="*/ 235612 w 287970"/>
              <a:gd name="connsiteY43" fmla="*/ 235612 h 287970"/>
              <a:gd name="connsiteX44" fmla="*/ 261791 w 287970"/>
              <a:gd name="connsiteY44" fmla="*/ 235612 h 287970"/>
              <a:gd name="connsiteX45" fmla="*/ 261791 w 287970"/>
              <a:gd name="connsiteY45" fmla="*/ 261791 h 287970"/>
              <a:gd name="connsiteX46" fmla="*/ 235612 w 287970"/>
              <a:gd name="connsiteY46" fmla="*/ 261791 h 287970"/>
              <a:gd name="connsiteX47" fmla="*/ 235612 w 287970"/>
              <a:gd name="connsiteY47" fmla="*/ 235612 h 287970"/>
              <a:gd name="connsiteX48" fmla="*/ 235612 w 287970"/>
              <a:gd name="connsiteY48" fmla="*/ 130896 h 287970"/>
              <a:gd name="connsiteX49" fmla="*/ 261791 w 287970"/>
              <a:gd name="connsiteY49" fmla="*/ 130896 h 287970"/>
              <a:gd name="connsiteX50" fmla="*/ 261791 w 287970"/>
              <a:gd name="connsiteY50" fmla="*/ 157075 h 287970"/>
              <a:gd name="connsiteX51" fmla="*/ 235612 w 287970"/>
              <a:gd name="connsiteY51" fmla="*/ 157075 h 287970"/>
              <a:gd name="connsiteX52" fmla="*/ 235612 w 287970"/>
              <a:gd name="connsiteY52" fmla="*/ 130896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157075"/>
                </a:lnTo>
                <a:lnTo>
                  <a:pt x="209433" y="157075"/>
                </a:lnTo>
                <a:lnTo>
                  <a:pt x="209433" y="183254"/>
                </a:lnTo>
                <a:lnTo>
                  <a:pt x="287971" y="183254"/>
                </a:lnTo>
                <a:lnTo>
                  <a:pt x="287971" y="104717"/>
                </a:lnTo>
                <a:lnTo>
                  <a:pt x="209433" y="104717"/>
                </a:lnTo>
                <a:lnTo>
                  <a:pt x="209433" y="130896"/>
                </a:lnTo>
                <a:lnTo>
                  <a:pt x="170164" y="130896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  <a:moveTo>
                  <a:pt x="235612" y="26179"/>
                </a:moveTo>
                <a:lnTo>
                  <a:pt x="261791" y="26179"/>
                </a:ln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close/>
                <a:moveTo>
                  <a:pt x="52358" y="157075"/>
                </a:moveTo>
                <a:lnTo>
                  <a:pt x="26179" y="157075"/>
                </a:lnTo>
                <a:lnTo>
                  <a:pt x="26179" y="130896"/>
                </a:lnTo>
                <a:lnTo>
                  <a:pt x="52358" y="130896"/>
                </a:lnTo>
                <a:lnTo>
                  <a:pt x="52358" y="157075"/>
                </a:lnTo>
                <a:close/>
                <a:moveTo>
                  <a:pt x="235612" y="235612"/>
                </a:moveTo>
                <a:lnTo>
                  <a:pt x="261791" y="235612"/>
                </a:lnTo>
                <a:lnTo>
                  <a:pt x="261791" y="261791"/>
                </a:lnTo>
                <a:lnTo>
                  <a:pt x="235612" y="261791"/>
                </a:lnTo>
                <a:lnTo>
                  <a:pt x="235612" y="235612"/>
                </a:lnTo>
                <a:close/>
                <a:moveTo>
                  <a:pt x="235612" y="130896"/>
                </a:moveTo>
                <a:lnTo>
                  <a:pt x="261791" y="130896"/>
                </a:lnTo>
                <a:lnTo>
                  <a:pt x="261791" y="157075"/>
                </a:lnTo>
                <a:lnTo>
                  <a:pt x="235612" y="157075"/>
                </a:lnTo>
                <a:lnTo>
                  <a:pt x="235612" y="130896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08" name="Dowolny kształt: kształt 807"/>
          <p:cNvSpPr/>
          <p:nvPr userDrawn="1"/>
        </p:nvSpPr>
        <p:spPr>
          <a:xfrm>
            <a:off x="18283385" y="-3410916"/>
            <a:ext cx="564944" cy="564944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157075 h 287970"/>
              <a:gd name="connsiteX22" fmla="*/ 209433 w 287970"/>
              <a:gd name="connsiteY22" fmla="*/ 157075 h 287970"/>
              <a:gd name="connsiteX23" fmla="*/ 209433 w 287970"/>
              <a:gd name="connsiteY23" fmla="*/ 183254 h 287970"/>
              <a:gd name="connsiteX24" fmla="*/ 287971 w 287970"/>
              <a:gd name="connsiteY24" fmla="*/ 183254 h 287970"/>
              <a:gd name="connsiteX25" fmla="*/ 287971 w 287970"/>
              <a:gd name="connsiteY25" fmla="*/ 104717 h 287970"/>
              <a:gd name="connsiteX26" fmla="*/ 209433 w 287970"/>
              <a:gd name="connsiteY26" fmla="*/ 104717 h 287970"/>
              <a:gd name="connsiteX27" fmla="*/ 209433 w 287970"/>
              <a:gd name="connsiteY27" fmla="*/ 130896 h 287970"/>
              <a:gd name="connsiteX28" fmla="*/ 170164 w 287970"/>
              <a:gd name="connsiteY28" fmla="*/ 130896 h 287970"/>
              <a:gd name="connsiteX29" fmla="*/ 170164 w 287970"/>
              <a:gd name="connsiteY29" fmla="*/ 52358 h 287970"/>
              <a:gd name="connsiteX30" fmla="*/ 209433 w 287970"/>
              <a:gd name="connsiteY30" fmla="*/ 52358 h 287970"/>
              <a:gd name="connsiteX31" fmla="*/ 209433 w 287970"/>
              <a:gd name="connsiteY31" fmla="*/ 78537 h 287970"/>
              <a:gd name="connsiteX32" fmla="*/ 287971 w 287970"/>
              <a:gd name="connsiteY32" fmla="*/ 78537 h 287970"/>
              <a:gd name="connsiteX33" fmla="*/ 235612 w 287970"/>
              <a:gd name="connsiteY33" fmla="*/ 26179 h 287970"/>
              <a:gd name="connsiteX34" fmla="*/ 261791 w 287970"/>
              <a:gd name="connsiteY34" fmla="*/ 26179 h 287970"/>
              <a:gd name="connsiteX35" fmla="*/ 261791 w 287970"/>
              <a:gd name="connsiteY35" fmla="*/ 52358 h 287970"/>
              <a:gd name="connsiteX36" fmla="*/ 235612 w 287970"/>
              <a:gd name="connsiteY36" fmla="*/ 52358 h 287970"/>
              <a:gd name="connsiteX37" fmla="*/ 235612 w 287970"/>
              <a:gd name="connsiteY37" fmla="*/ 26179 h 287970"/>
              <a:gd name="connsiteX38" fmla="*/ 52358 w 287970"/>
              <a:gd name="connsiteY38" fmla="*/ 157075 h 287970"/>
              <a:gd name="connsiteX39" fmla="*/ 26179 w 287970"/>
              <a:gd name="connsiteY39" fmla="*/ 157075 h 287970"/>
              <a:gd name="connsiteX40" fmla="*/ 26179 w 287970"/>
              <a:gd name="connsiteY40" fmla="*/ 130896 h 287970"/>
              <a:gd name="connsiteX41" fmla="*/ 52358 w 287970"/>
              <a:gd name="connsiteY41" fmla="*/ 130896 h 287970"/>
              <a:gd name="connsiteX42" fmla="*/ 52358 w 287970"/>
              <a:gd name="connsiteY42" fmla="*/ 157075 h 287970"/>
              <a:gd name="connsiteX43" fmla="*/ 235612 w 287970"/>
              <a:gd name="connsiteY43" fmla="*/ 235612 h 287970"/>
              <a:gd name="connsiteX44" fmla="*/ 261791 w 287970"/>
              <a:gd name="connsiteY44" fmla="*/ 235612 h 287970"/>
              <a:gd name="connsiteX45" fmla="*/ 261791 w 287970"/>
              <a:gd name="connsiteY45" fmla="*/ 261791 h 287970"/>
              <a:gd name="connsiteX46" fmla="*/ 235612 w 287970"/>
              <a:gd name="connsiteY46" fmla="*/ 261791 h 287970"/>
              <a:gd name="connsiteX47" fmla="*/ 235612 w 287970"/>
              <a:gd name="connsiteY47" fmla="*/ 235612 h 287970"/>
              <a:gd name="connsiteX48" fmla="*/ 235612 w 287970"/>
              <a:gd name="connsiteY48" fmla="*/ 130896 h 287970"/>
              <a:gd name="connsiteX49" fmla="*/ 261791 w 287970"/>
              <a:gd name="connsiteY49" fmla="*/ 130896 h 287970"/>
              <a:gd name="connsiteX50" fmla="*/ 261791 w 287970"/>
              <a:gd name="connsiteY50" fmla="*/ 157075 h 287970"/>
              <a:gd name="connsiteX51" fmla="*/ 235612 w 287970"/>
              <a:gd name="connsiteY51" fmla="*/ 157075 h 287970"/>
              <a:gd name="connsiteX52" fmla="*/ 235612 w 287970"/>
              <a:gd name="connsiteY52" fmla="*/ 130896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157075"/>
                </a:lnTo>
                <a:lnTo>
                  <a:pt x="209433" y="157075"/>
                </a:lnTo>
                <a:lnTo>
                  <a:pt x="209433" y="183254"/>
                </a:lnTo>
                <a:lnTo>
                  <a:pt x="287971" y="183254"/>
                </a:lnTo>
                <a:lnTo>
                  <a:pt x="287971" y="104717"/>
                </a:lnTo>
                <a:lnTo>
                  <a:pt x="209433" y="104717"/>
                </a:lnTo>
                <a:lnTo>
                  <a:pt x="209433" y="130896"/>
                </a:lnTo>
                <a:lnTo>
                  <a:pt x="170164" y="130896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  <a:moveTo>
                  <a:pt x="235612" y="26179"/>
                </a:moveTo>
                <a:lnTo>
                  <a:pt x="261791" y="26179"/>
                </a:ln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close/>
                <a:moveTo>
                  <a:pt x="52358" y="157075"/>
                </a:moveTo>
                <a:lnTo>
                  <a:pt x="26179" y="157075"/>
                </a:lnTo>
                <a:lnTo>
                  <a:pt x="26179" y="130896"/>
                </a:lnTo>
                <a:lnTo>
                  <a:pt x="52358" y="130896"/>
                </a:lnTo>
                <a:lnTo>
                  <a:pt x="52358" y="157075"/>
                </a:lnTo>
                <a:close/>
                <a:moveTo>
                  <a:pt x="235612" y="235612"/>
                </a:moveTo>
                <a:lnTo>
                  <a:pt x="261791" y="235612"/>
                </a:lnTo>
                <a:lnTo>
                  <a:pt x="261791" y="261791"/>
                </a:lnTo>
                <a:lnTo>
                  <a:pt x="235612" y="261791"/>
                </a:lnTo>
                <a:lnTo>
                  <a:pt x="235612" y="235612"/>
                </a:lnTo>
                <a:close/>
                <a:moveTo>
                  <a:pt x="235612" y="130896"/>
                </a:moveTo>
                <a:lnTo>
                  <a:pt x="261791" y="130896"/>
                </a:lnTo>
                <a:lnTo>
                  <a:pt x="261791" y="157075"/>
                </a:lnTo>
                <a:lnTo>
                  <a:pt x="235612" y="157075"/>
                </a:lnTo>
                <a:lnTo>
                  <a:pt x="235612" y="130896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09" name="Dowolny kształt: kształt 808"/>
          <p:cNvSpPr/>
          <p:nvPr userDrawn="1"/>
        </p:nvSpPr>
        <p:spPr>
          <a:xfrm>
            <a:off x="18283385" y="-2743254"/>
            <a:ext cx="564944" cy="564944"/>
          </a:xfrm>
          <a:custGeom>
            <a:avLst/>
            <a:gdLst>
              <a:gd name="connsiteX0" fmla="*/ 287971 w 287970"/>
              <a:gd name="connsiteY0" fmla="*/ 78537 h 287970"/>
              <a:gd name="connsiteX1" fmla="*/ 287971 w 287970"/>
              <a:gd name="connsiteY1" fmla="*/ 0 h 287970"/>
              <a:gd name="connsiteX2" fmla="*/ 209433 w 287970"/>
              <a:gd name="connsiteY2" fmla="*/ 0 h 287970"/>
              <a:gd name="connsiteX3" fmla="*/ 209433 w 287970"/>
              <a:gd name="connsiteY3" fmla="*/ 26179 h 287970"/>
              <a:gd name="connsiteX4" fmla="*/ 143985 w 287970"/>
              <a:gd name="connsiteY4" fmla="*/ 26179 h 287970"/>
              <a:gd name="connsiteX5" fmla="*/ 143985 w 287970"/>
              <a:gd name="connsiteY5" fmla="*/ 130896 h 287970"/>
              <a:gd name="connsiteX6" fmla="*/ 78537 w 287970"/>
              <a:gd name="connsiteY6" fmla="*/ 130896 h 287970"/>
              <a:gd name="connsiteX7" fmla="*/ 78537 w 287970"/>
              <a:gd name="connsiteY7" fmla="*/ 104717 h 287970"/>
              <a:gd name="connsiteX8" fmla="*/ 0 w 287970"/>
              <a:gd name="connsiteY8" fmla="*/ 104717 h 287970"/>
              <a:gd name="connsiteX9" fmla="*/ 0 w 287970"/>
              <a:gd name="connsiteY9" fmla="*/ 183254 h 287970"/>
              <a:gd name="connsiteX10" fmla="*/ 78537 w 287970"/>
              <a:gd name="connsiteY10" fmla="*/ 183254 h 287970"/>
              <a:gd name="connsiteX11" fmla="*/ 78537 w 287970"/>
              <a:gd name="connsiteY11" fmla="*/ 157075 h 287970"/>
              <a:gd name="connsiteX12" fmla="*/ 143985 w 287970"/>
              <a:gd name="connsiteY12" fmla="*/ 157075 h 287970"/>
              <a:gd name="connsiteX13" fmla="*/ 143985 w 287970"/>
              <a:gd name="connsiteY13" fmla="*/ 261791 h 287970"/>
              <a:gd name="connsiteX14" fmla="*/ 209433 w 287970"/>
              <a:gd name="connsiteY14" fmla="*/ 261791 h 287970"/>
              <a:gd name="connsiteX15" fmla="*/ 209433 w 287970"/>
              <a:gd name="connsiteY15" fmla="*/ 287971 h 287970"/>
              <a:gd name="connsiteX16" fmla="*/ 287971 w 287970"/>
              <a:gd name="connsiteY16" fmla="*/ 287971 h 287970"/>
              <a:gd name="connsiteX17" fmla="*/ 287971 w 287970"/>
              <a:gd name="connsiteY17" fmla="*/ 209433 h 287970"/>
              <a:gd name="connsiteX18" fmla="*/ 209433 w 287970"/>
              <a:gd name="connsiteY18" fmla="*/ 209433 h 287970"/>
              <a:gd name="connsiteX19" fmla="*/ 209433 w 287970"/>
              <a:gd name="connsiteY19" fmla="*/ 235612 h 287970"/>
              <a:gd name="connsiteX20" fmla="*/ 170164 w 287970"/>
              <a:gd name="connsiteY20" fmla="*/ 235612 h 287970"/>
              <a:gd name="connsiteX21" fmla="*/ 170164 w 287970"/>
              <a:gd name="connsiteY21" fmla="*/ 52358 h 287970"/>
              <a:gd name="connsiteX22" fmla="*/ 209433 w 287970"/>
              <a:gd name="connsiteY22" fmla="*/ 52358 h 287970"/>
              <a:gd name="connsiteX23" fmla="*/ 209433 w 287970"/>
              <a:gd name="connsiteY23" fmla="*/ 78537 h 287970"/>
              <a:gd name="connsiteX24" fmla="*/ 287971 w 287970"/>
              <a:gd name="connsiteY24" fmla="*/ 78537 h 287970"/>
              <a:gd name="connsiteX25" fmla="*/ 235612 w 287970"/>
              <a:gd name="connsiteY25" fmla="*/ 26179 h 287970"/>
              <a:gd name="connsiteX26" fmla="*/ 261791 w 287970"/>
              <a:gd name="connsiteY26" fmla="*/ 26179 h 287970"/>
              <a:gd name="connsiteX27" fmla="*/ 261791 w 287970"/>
              <a:gd name="connsiteY27" fmla="*/ 52358 h 287970"/>
              <a:gd name="connsiteX28" fmla="*/ 235612 w 287970"/>
              <a:gd name="connsiteY28" fmla="*/ 52358 h 287970"/>
              <a:gd name="connsiteX29" fmla="*/ 235612 w 287970"/>
              <a:gd name="connsiteY29" fmla="*/ 26179 h 287970"/>
              <a:gd name="connsiteX30" fmla="*/ 52358 w 287970"/>
              <a:gd name="connsiteY30" fmla="*/ 157075 h 287970"/>
              <a:gd name="connsiteX31" fmla="*/ 26179 w 287970"/>
              <a:gd name="connsiteY31" fmla="*/ 157075 h 287970"/>
              <a:gd name="connsiteX32" fmla="*/ 26179 w 287970"/>
              <a:gd name="connsiteY32" fmla="*/ 130896 h 287970"/>
              <a:gd name="connsiteX33" fmla="*/ 52358 w 287970"/>
              <a:gd name="connsiteY33" fmla="*/ 130896 h 287970"/>
              <a:gd name="connsiteX34" fmla="*/ 52358 w 287970"/>
              <a:gd name="connsiteY34" fmla="*/ 157075 h 287970"/>
              <a:gd name="connsiteX35" fmla="*/ 235612 w 287970"/>
              <a:gd name="connsiteY35" fmla="*/ 235612 h 287970"/>
              <a:gd name="connsiteX36" fmla="*/ 261791 w 287970"/>
              <a:gd name="connsiteY36" fmla="*/ 235612 h 287970"/>
              <a:gd name="connsiteX37" fmla="*/ 261791 w 287970"/>
              <a:gd name="connsiteY37" fmla="*/ 261791 h 287970"/>
              <a:gd name="connsiteX38" fmla="*/ 235612 w 287970"/>
              <a:gd name="connsiteY38" fmla="*/ 261791 h 287970"/>
              <a:gd name="connsiteX39" fmla="*/ 235612 w 287970"/>
              <a:gd name="connsiteY39" fmla="*/ 235612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87970" h="287970">
                <a:moveTo>
                  <a:pt x="287971" y="78537"/>
                </a:moveTo>
                <a:lnTo>
                  <a:pt x="287971" y="0"/>
                </a:lnTo>
                <a:lnTo>
                  <a:pt x="209433" y="0"/>
                </a:lnTo>
                <a:lnTo>
                  <a:pt x="209433" y="26179"/>
                </a:lnTo>
                <a:lnTo>
                  <a:pt x="143985" y="26179"/>
                </a:lnTo>
                <a:lnTo>
                  <a:pt x="143985" y="130896"/>
                </a:lnTo>
                <a:lnTo>
                  <a:pt x="78537" y="130896"/>
                </a:lnTo>
                <a:lnTo>
                  <a:pt x="78537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78537" y="183254"/>
                </a:lnTo>
                <a:lnTo>
                  <a:pt x="78537" y="157075"/>
                </a:lnTo>
                <a:lnTo>
                  <a:pt x="143985" y="157075"/>
                </a:lnTo>
                <a:lnTo>
                  <a:pt x="143985" y="261791"/>
                </a:lnTo>
                <a:lnTo>
                  <a:pt x="209433" y="261791"/>
                </a:lnTo>
                <a:lnTo>
                  <a:pt x="209433" y="287971"/>
                </a:lnTo>
                <a:lnTo>
                  <a:pt x="287971" y="287971"/>
                </a:lnTo>
                <a:lnTo>
                  <a:pt x="287971" y="209433"/>
                </a:lnTo>
                <a:lnTo>
                  <a:pt x="209433" y="209433"/>
                </a:lnTo>
                <a:lnTo>
                  <a:pt x="209433" y="235612"/>
                </a:lnTo>
                <a:lnTo>
                  <a:pt x="170164" y="235612"/>
                </a:lnTo>
                <a:lnTo>
                  <a:pt x="170164" y="52358"/>
                </a:lnTo>
                <a:lnTo>
                  <a:pt x="209433" y="52358"/>
                </a:lnTo>
                <a:lnTo>
                  <a:pt x="209433" y="78537"/>
                </a:lnTo>
                <a:lnTo>
                  <a:pt x="287971" y="78537"/>
                </a:lnTo>
                <a:close/>
                <a:moveTo>
                  <a:pt x="235612" y="26179"/>
                </a:moveTo>
                <a:lnTo>
                  <a:pt x="261791" y="26179"/>
                </a:ln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close/>
                <a:moveTo>
                  <a:pt x="52358" y="157075"/>
                </a:moveTo>
                <a:lnTo>
                  <a:pt x="26179" y="157075"/>
                </a:lnTo>
                <a:lnTo>
                  <a:pt x="26179" y="130896"/>
                </a:lnTo>
                <a:lnTo>
                  <a:pt x="52358" y="130896"/>
                </a:lnTo>
                <a:lnTo>
                  <a:pt x="52358" y="157075"/>
                </a:lnTo>
                <a:close/>
                <a:moveTo>
                  <a:pt x="235612" y="235612"/>
                </a:moveTo>
                <a:lnTo>
                  <a:pt x="261791" y="235612"/>
                </a:lnTo>
                <a:lnTo>
                  <a:pt x="261791" y="261791"/>
                </a:lnTo>
                <a:lnTo>
                  <a:pt x="235612" y="261791"/>
                </a:lnTo>
                <a:lnTo>
                  <a:pt x="235612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10" name="Dowolny kształt: kształt 809"/>
          <p:cNvSpPr/>
          <p:nvPr userDrawn="1"/>
        </p:nvSpPr>
        <p:spPr>
          <a:xfrm>
            <a:off x="16254719" y="-4104257"/>
            <a:ext cx="616302" cy="616302"/>
          </a:xfrm>
          <a:custGeom>
            <a:avLst/>
            <a:gdLst>
              <a:gd name="connsiteX0" fmla="*/ 314150 w 314149"/>
              <a:gd name="connsiteY0" fmla="*/ 78537 h 314149"/>
              <a:gd name="connsiteX1" fmla="*/ 314150 w 314149"/>
              <a:gd name="connsiteY1" fmla="*/ 0 h 314149"/>
              <a:gd name="connsiteX2" fmla="*/ 0 w 314149"/>
              <a:gd name="connsiteY2" fmla="*/ 0 h 314149"/>
              <a:gd name="connsiteX3" fmla="*/ 0 w 314149"/>
              <a:gd name="connsiteY3" fmla="*/ 78537 h 314149"/>
              <a:gd name="connsiteX4" fmla="*/ 130896 w 314149"/>
              <a:gd name="connsiteY4" fmla="*/ 78537 h 314149"/>
              <a:gd name="connsiteX5" fmla="*/ 130896 w 314149"/>
              <a:gd name="connsiteY5" fmla="*/ 104717 h 314149"/>
              <a:gd name="connsiteX6" fmla="*/ 0 w 314149"/>
              <a:gd name="connsiteY6" fmla="*/ 104717 h 314149"/>
              <a:gd name="connsiteX7" fmla="*/ 0 w 314149"/>
              <a:gd name="connsiteY7" fmla="*/ 183254 h 314149"/>
              <a:gd name="connsiteX8" fmla="*/ 130896 w 314149"/>
              <a:gd name="connsiteY8" fmla="*/ 183254 h 314149"/>
              <a:gd name="connsiteX9" fmla="*/ 130896 w 314149"/>
              <a:gd name="connsiteY9" fmla="*/ 209433 h 314149"/>
              <a:gd name="connsiteX10" fmla="*/ 0 w 314149"/>
              <a:gd name="connsiteY10" fmla="*/ 209433 h 314149"/>
              <a:gd name="connsiteX11" fmla="*/ 0 w 314149"/>
              <a:gd name="connsiteY11" fmla="*/ 287971 h 314149"/>
              <a:gd name="connsiteX12" fmla="*/ 130896 w 314149"/>
              <a:gd name="connsiteY12" fmla="*/ 287971 h 314149"/>
              <a:gd name="connsiteX13" fmla="*/ 130896 w 314149"/>
              <a:gd name="connsiteY13" fmla="*/ 314150 h 314149"/>
              <a:gd name="connsiteX14" fmla="*/ 183254 w 314149"/>
              <a:gd name="connsiteY14" fmla="*/ 314150 h 314149"/>
              <a:gd name="connsiteX15" fmla="*/ 183254 w 314149"/>
              <a:gd name="connsiteY15" fmla="*/ 287971 h 314149"/>
              <a:gd name="connsiteX16" fmla="*/ 314150 w 314149"/>
              <a:gd name="connsiteY16" fmla="*/ 287971 h 314149"/>
              <a:gd name="connsiteX17" fmla="*/ 314150 w 314149"/>
              <a:gd name="connsiteY17" fmla="*/ 209433 h 314149"/>
              <a:gd name="connsiteX18" fmla="*/ 183254 w 314149"/>
              <a:gd name="connsiteY18" fmla="*/ 209433 h 314149"/>
              <a:gd name="connsiteX19" fmla="*/ 183254 w 314149"/>
              <a:gd name="connsiteY19" fmla="*/ 183254 h 314149"/>
              <a:gd name="connsiteX20" fmla="*/ 314150 w 314149"/>
              <a:gd name="connsiteY20" fmla="*/ 183254 h 314149"/>
              <a:gd name="connsiteX21" fmla="*/ 314150 w 314149"/>
              <a:gd name="connsiteY21" fmla="*/ 104717 h 314149"/>
              <a:gd name="connsiteX22" fmla="*/ 183254 w 314149"/>
              <a:gd name="connsiteY22" fmla="*/ 104717 h 314149"/>
              <a:gd name="connsiteX23" fmla="*/ 183254 w 314149"/>
              <a:gd name="connsiteY23" fmla="*/ 78537 h 314149"/>
              <a:gd name="connsiteX24" fmla="*/ 314150 w 314149"/>
              <a:gd name="connsiteY24" fmla="*/ 78537 h 314149"/>
              <a:gd name="connsiteX25" fmla="*/ 183254 w 314149"/>
              <a:gd name="connsiteY25" fmla="*/ 26179 h 314149"/>
              <a:gd name="connsiteX26" fmla="*/ 287971 w 314149"/>
              <a:gd name="connsiteY26" fmla="*/ 26179 h 314149"/>
              <a:gd name="connsiteX27" fmla="*/ 287971 w 314149"/>
              <a:gd name="connsiteY27" fmla="*/ 52358 h 314149"/>
              <a:gd name="connsiteX28" fmla="*/ 183254 w 314149"/>
              <a:gd name="connsiteY28" fmla="*/ 52358 h 314149"/>
              <a:gd name="connsiteX29" fmla="*/ 183254 w 314149"/>
              <a:gd name="connsiteY29" fmla="*/ 26179 h 314149"/>
              <a:gd name="connsiteX30" fmla="*/ 39269 w 314149"/>
              <a:gd name="connsiteY30" fmla="*/ 52358 h 314149"/>
              <a:gd name="connsiteX31" fmla="*/ 26179 w 314149"/>
              <a:gd name="connsiteY31" fmla="*/ 39269 h 314149"/>
              <a:gd name="connsiteX32" fmla="*/ 39269 w 314149"/>
              <a:gd name="connsiteY32" fmla="*/ 26179 h 314149"/>
              <a:gd name="connsiteX33" fmla="*/ 52358 w 314149"/>
              <a:gd name="connsiteY33" fmla="*/ 39269 h 314149"/>
              <a:gd name="connsiteX34" fmla="*/ 39269 w 314149"/>
              <a:gd name="connsiteY34" fmla="*/ 52358 h 314149"/>
              <a:gd name="connsiteX35" fmla="*/ 91627 w 314149"/>
              <a:gd name="connsiteY35" fmla="*/ 52358 h 314149"/>
              <a:gd name="connsiteX36" fmla="*/ 78537 w 314149"/>
              <a:gd name="connsiteY36" fmla="*/ 39269 h 314149"/>
              <a:gd name="connsiteX37" fmla="*/ 91627 w 314149"/>
              <a:gd name="connsiteY37" fmla="*/ 26179 h 314149"/>
              <a:gd name="connsiteX38" fmla="*/ 104717 w 314149"/>
              <a:gd name="connsiteY38" fmla="*/ 39269 h 314149"/>
              <a:gd name="connsiteX39" fmla="*/ 91627 w 314149"/>
              <a:gd name="connsiteY39" fmla="*/ 52358 h 314149"/>
              <a:gd name="connsiteX40" fmla="*/ 39269 w 314149"/>
              <a:gd name="connsiteY40" fmla="*/ 157075 h 314149"/>
              <a:gd name="connsiteX41" fmla="*/ 26179 w 314149"/>
              <a:gd name="connsiteY41" fmla="*/ 143985 h 314149"/>
              <a:gd name="connsiteX42" fmla="*/ 39269 w 314149"/>
              <a:gd name="connsiteY42" fmla="*/ 130896 h 314149"/>
              <a:gd name="connsiteX43" fmla="*/ 52358 w 314149"/>
              <a:gd name="connsiteY43" fmla="*/ 143985 h 314149"/>
              <a:gd name="connsiteX44" fmla="*/ 39269 w 314149"/>
              <a:gd name="connsiteY44" fmla="*/ 157075 h 314149"/>
              <a:gd name="connsiteX45" fmla="*/ 91627 w 314149"/>
              <a:gd name="connsiteY45" fmla="*/ 157075 h 314149"/>
              <a:gd name="connsiteX46" fmla="*/ 78537 w 314149"/>
              <a:gd name="connsiteY46" fmla="*/ 143985 h 314149"/>
              <a:gd name="connsiteX47" fmla="*/ 91627 w 314149"/>
              <a:gd name="connsiteY47" fmla="*/ 130896 h 314149"/>
              <a:gd name="connsiteX48" fmla="*/ 104717 w 314149"/>
              <a:gd name="connsiteY48" fmla="*/ 143985 h 314149"/>
              <a:gd name="connsiteX49" fmla="*/ 91627 w 314149"/>
              <a:gd name="connsiteY49" fmla="*/ 157075 h 314149"/>
              <a:gd name="connsiteX50" fmla="*/ 39269 w 314149"/>
              <a:gd name="connsiteY50" fmla="*/ 261791 h 314149"/>
              <a:gd name="connsiteX51" fmla="*/ 26179 w 314149"/>
              <a:gd name="connsiteY51" fmla="*/ 248702 h 314149"/>
              <a:gd name="connsiteX52" fmla="*/ 39269 w 314149"/>
              <a:gd name="connsiteY52" fmla="*/ 235612 h 314149"/>
              <a:gd name="connsiteX53" fmla="*/ 52358 w 314149"/>
              <a:gd name="connsiteY53" fmla="*/ 248702 h 314149"/>
              <a:gd name="connsiteX54" fmla="*/ 39269 w 314149"/>
              <a:gd name="connsiteY54" fmla="*/ 261791 h 314149"/>
              <a:gd name="connsiteX55" fmla="*/ 91627 w 314149"/>
              <a:gd name="connsiteY55" fmla="*/ 261791 h 314149"/>
              <a:gd name="connsiteX56" fmla="*/ 78537 w 314149"/>
              <a:gd name="connsiteY56" fmla="*/ 248702 h 314149"/>
              <a:gd name="connsiteX57" fmla="*/ 91627 w 314149"/>
              <a:gd name="connsiteY57" fmla="*/ 235612 h 314149"/>
              <a:gd name="connsiteX58" fmla="*/ 104717 w 314149"/>
              <a:gd name="connsiteY58" fmla="*/ 248702 h 314149"/>
              <a:gd name="connsiteX59" fmla="*/ 91627 w 314149"/>
              <a:gd name="connsiteY59" fmla="*/ 261791 h 314149"/>
              <a:gd name="connsiteX60" fmla="*/ 143985 w 314149"/>
              <a:gd name="connsiteY60" fmla="*/ 235612 h 314149"/>
              <a:gd name="connsiteX61" fmla="*/ 157075 w 314149"/>
              <a:gd name="connsiteY61" fmla="*/ 248702 h 314149"/>
              <a:gd name="connsiteX62" fmla="*/ 143985 w 314149"/>
              <a:gd name="connsiteY62" fmla="*/ 261791 h 314149"/>
              <a:gd name="connsiteX63" fmla="*/ 130896 w 314149"/>
              <a:gd name="connsiteY63" fmla="*/ 248702 h 314149"/>
              <a:gd name="connsiteX64" fmla="*/ 143985 w 314149"/>
              <a:gd name="connsiteY64" fmla="*/ 235612 h 314149"/>
              <a:gd name="connsiteX65" fmla="*/ 287971 w 314149"/>
              <a:gd name="connsiteY65" fmla="*/ 235612 h 314149"/>
              <a:gd name="connsiteX66" fmla="*/ 287971 w 314149"/>
              <a:gd name="connsiteY66" fmla="*/ 261791 h 314149"/>
              <a:gd name="connsiteX67" fmla="*/ 183254 w 314149"/>
              <a:gd name="connsiteY67" fmla="*/ 261791 h 314149"/>
              <a:gd name="connsiteX68" fmla="*/ 183254 w 314149"/>
              <a:gd name="connsiteY68" fmla="*/ 235612 h 314149"/>
              <a:gd name="connsiteX69" fmla="*/ 287971 w 314149"/>
              <a:gd name="connsiteY69" fmla="*/ 235612 h 314149"/>
              <a:gd name="connsiteX70" fmla="*/ 143985 w 314149"/>
              <a:gd name="connsiteY70" fmla="*/ 130896 h 314149"/>
              <a:gd name="connsiteX71" fmla="*/ 157075 w 314149"/>
              <a:gd name="connsiteY71" fmla="*/ 143985 h 314149"/>
              <a:gd name="connsiteX72" fmla="*/ 143985 w 314149"/>
              <a:gd name="connsiteY72" fmla="*/ 157075 h 314149"/>
              <a:gd name="connsiteX73" fmla="*/ 130896 w 314149"/>
              <a:gd name="connsiteY73" fmla="*/ 143985 h 314149"/>
              <a:gd name="connsiteX74" fmla="*/ 143985 w 314149"/>
              <a:gd name="connsiteY74" fmla="*/ 130896 h 314149"/>
              <a:gd name="connsiteX75" fmla="*/ 287971 w 314149"/>
              <a:gd name="connsiteY75" fmla="*/ 130896 h 314149"/>
              <a:gd name="connsiteX76" fmla="*/ 287971 w 314149"/>
              <a:gd name="connsiteY76" fmla="*/ 157075 h 314149"/>
              <a:gd name="connsiteX77" fmla="*/ 183254 w 314149"/>
              <a:gd name="connsiteY77" fmla="*/ 157075 h 314149"/>
              <a:gd name="connsiteX78" fmla="*/ 183254 w 314149"/>
              <a:gd name="connsiteY78" fmla="*/ 130896 h 314149"/>
              <a:gd name="connsiteX79" fmla="*/ 287971 w 314149"/>
              <a:gd name="connsiteY79" fmla="*/ 130896 h 314149"/>
              <a:gd name="connsiteX80" fmla="*/ 143985 w 314149"/>
              <a:gd name="connsiteY80" fmla="*/ 26179 h 314149"/>
              <a:gd name="connsiteX81" fmla="*/ 157075 w 314149"/>
              <a:gd name="connsiteY81" fmla="*/ 39269 h 314149"/>
              <a:gd name="connsiteX82" fmla="*/ 143985 w 314149"/>
              <a:gd name="connsiteY82" fmla="*/ 52358 h 314149"/>
              <a:gd name="connsiteX83" fmla="*/ 130896 w 314149"/>
              <a:gd name="connsiteY83" fmla="*/ 39269 h 314149"/>
              <a:gd name="connsiteX84" fmla="*/ 143985 w 314149"/>
              <a:gd name="connsiteY84" fmla="*/ 26179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14149" h="314149">
                <a:moveTo>
                  <a:pt x="314150" y="78537"/>
                </a:moveTo>
                <a:lnTo>
                  <a:pt x="314150" y="0"/>
                </a:lnTo>
                <a:lnTo>
                  <a:pt x="0" y="0"/>
                </a:lnTo>
                <a:lnTo>
                  <a:pt x="0" y="78537"/>
                </a:lnTo>
                <a:lnTo>
                  <a:pt x="130896" y="78537"/>
                </a:lnTo>
                <a:lnTo>
                  <a:pt x="130896" y="104717"/>
                </a:lnTo>
                <a:lnTo>
                  <a:pt x="0" y="104717"/>
                </a:lnTo>
                <a:lnTo>
                  <a:pt x="0" y="183254"/>
                </a:lnTo>
                <a:lnTo>
                  <a:pt x="130896" y="183254"/>
                </a:lnTo>
                <a:lnTo>
                  <a:pt x="130896" y="209433"/>
                </a:lnTo>
                <a:lnTo>
                  <a:pt x="0" y="209433"/>
                </a:lnTo>
                <a:lnTo>
                  <a:pt x="0" y="287971"/>
                </a:lnTo>
                <a:lnTo>
                  <a:pt x="130896" y="287971"/>
                </a:lnTo>
                <a:lnTo>
                  <a:pt x="130896" y="314150"/>
                </a:lnTo>
                <a:lnTo>
                  <a:pt x="183254" y="314150"/>
                </a:lnTo>
                <a:lnTo>
                  <a:pt x="183254" y="287971"/>
                </a:lnTo>
                <a:lnTo>
                  <a:pt x="314150" y="287971"/>
                </a:lnTo>
                <a:lnTo>
                  <a:pt x="314150" y="209433"/>
                </a:lnTo>
                <a:lnTo>
                  <a:pt x="183254" y="209433"/>
                </a:lnTo>
                <a:lnTo>
                  <a:pt x="183254" y="183254"/>
                </a:lnTo>
                <a:lnTo>
                  <a:pt x="314150" y="183254"/>
                </a:lnTo>
                <a:lnTo>
                  <a:pt x="314150" y="104717"/>
                </a:lnTo>
                <a:lnTo>
                  <a:pt x="183254" y="104717"/>
                </a:lnTo>
                <a:lnTo>
                  <a:pt x="183254" y="78537"/>
                </a:lnTo>
                <a:lnTo>
                  <a:pt x="314150" y="78537"/>
                </a:lnTo>
                <a:close/>
                <a:moveTo>
                  <a:pt x="183254" y="26179"/>
                </a:moveTo>
                <a:lnTo>
                  <a:pt x="287971" y="26179"/>
                </a:lnTo>
                <a:lnTo>
                  <a:pt x="287971" y="52358"/>
                </a:lnTo>
                <a:lnTo>
                  <a:pt x="183254" y="52358"/>
                </a:lnTo>
                <a:lnTo>
                  <a:pt x="183254" y="26179"/>
                </a:lnTo>
                <a:close/>
                <a:moveTo>
                  <a:pt x="39269" y="52358"/>
                </a:moveTo>
                <a:cubicBezTo>
                  <a:pt x="32037" y="52358"/>
                  <a:pt x="26179" y="46501"/>
                  <a:pt x="26179" y="39269"/>
                </a:cubicBezTo>
                <a:cubicBezTo>
                  <a:pt x="26179" y="32037"/>
                  <a:pt x="32037" y="26179"/>
                  <a:pt x="39269" y="26179"/>
                </a:cubicBezTo>
                <a:cubicBezTo>
                  <a:pt x="46501" y="26179"/>
                  <a:pt x="52358" y="32037"/>
                  <a:pt x="52358" y="39269"/>
                </a:cubicBezTo>
                <a:cubicBezTo>
                  <a:pt x="52358" y="46501"/>
                  <a:pt x="46501" y="52358"/>
                  <a:pt x="39269" y="52358"/>
                </a:cubicBezTo>
                <a:close/>
                <a:moveTo>
                  <a:pt x="91627" y="52358"/>
                </a:moveTo>
                <a:cubicBezTo>
                  <a:pt x="84395" y="52358"/>
                  <a:pt x="78537" y="46501"/>
                  <a:pt x="78537" y="39269"/>
                </a:cubicBezTo>
                <a:cubicBezTo>
                  <a:pt x="78537" y="32037"/>
                  <a:pt x="84395" y="26179"/>
                  <a:pt x="91627" y="26179"/>
                </a:cubicBezTo>
                <a:cubicBezTo>
                  <a:pt x="98859" y="26179"/>
                  <a:pt x="104717" y="32037"/>
                  <a:pt x="104717" y="39269"/>
                </a:cubicBezTo>
                <a:cubicBezTo>
                  <a:pt x="104717" y="46501"/>
                  <a:pt x="98859" y="52358"/>
                  <a:pt x="91627" y="52358"/>
                </a:cubicBezTo>
                <a:close/>
                <a:moveTo>
                  <a:pt x="39269" y="157075"/>
                </a:moveTo>
                <a:cubicBezTo>
                  <a:pt x="32037" y="157075"/>
                  <a:pt x="26179" y="151217"/>
                  <a:pt x="26179" y="143985"/>
                </a:cubicBezTo>
                <a:cubicBezTo>
                  <a:pt x="26179" y="136753"/>
                  <a:pt x="32037" y="130896"/>
                  <a:pt x="39269" y="130896"/>
                </a:cubicBezTo>
                <a:cubicBezTo>
                  <a:pt x="46501" y="130896"/>
                  <a:pt x="52358" y="136753"/>
                  <a:pt x="52358" y="143985"/>
                </a:cubicBezTo>
                <a:cubicBezTo>
                  <a:pt x="52358" y="151217"/>
                  <a:pt x="46501" y="157075"/>
                  <a:pt x="39269" y="157075"/>
                </a:cubicBezTo>
                <a:close/>
                <a:moveTo>
                  <a:pt x="91627" y="157075"/>
                </a:moveTo>
                <a:cubicBezTo>
                  <a:pt x="84395" y="157075"/>
                  <a:pt x="78537" y="151217"/>
                  <a:pt x="78537" y="143985"/>
                </a:cubicBezTo>
                <a:cubicBezTo>
                  <a:pt x="78537" y="136753"/>
                  <a:pt x="84395" y="130896"/>
                  <a:pt x="91627" y="130896"/>
                </a:cubicBezTo>
                <a:cubicBezTo>
                  <a:pt x="98859" y="130896"/>
                  <a:pt x="104717" y="136753"/>
                  <a:pt x="104717" y="143985"/>
                </a:cubicBezTo>
                <a:cubicBezTo>
                  <a:pt x="104717" y="151217"/>
                  <a:pt x="98859" y="157075"/>
                  <a:pt x="91627" y="157075"/>
                </a:cubicBezTo>
                <a:close/>
                <a:moveTo>
                  <a:pt x="39269" y="261791"/>
                </a:moveTo>
                <a:cubicBezTo>
                  <a:pt x="32037" y="261791"/>
                  <a:pt x="26179" y="255934"/>
                  <a:pt x="26179" y="248702"/>
                </a:cubicBezTo>
                <a:cubicBezTo>
                  <a:pt x="26179" y="241470"/>
                  <a:pt x="32037" y="235612"/>
                  <a:pt x="39269" y="235612"/>
                </a:cubicBezTo>
                <a:cubicBezTo>
                  <a:pt x="46501" y="235612"/>
                  <a:pt x="52358" y="241470"/>
                  <a:pt x="52358" y="248702"/>
                </a:cubicBezTo>
                <a:cubicBezTo>
                  <a:pt x="52358" y="255934"/>
                  <a:pt x="46501" y="261791"/>
                  <a:pt x="39269" y="261791"/>
                </a:cubicBezTo>
                <a:close/>
                <a:moveTo>
                  <a:pt x="91627" y="261791"/>
                </a:moveTo>
                <a:cubicBezTo>
                  <a:pt x="84395" y="261791"/>
                  <a:pt x="78537" y="255934"/>
                  <a:pt x="78537" y="248702"/>
                </a:cubicBezTo>
                <a:cubicBezTo>
                  <a:pt x="78537" y="241470"/>
                  <a:pt x="84395" y="235612"/>
                  <a:pt x="91627" y="235612"/>
                </a:cubicBezTo>
                <a:cubicBezTo>
                  <a:pt x="98859" y="235612"/>
                  <a:pt x="104717" y="241470"/>
                  <a:pt x="104717" y="248702"/>
                </a:cubicBezTo>
                <a:cubicBezTo>
                  <a:pt x="104717" y="255934"/>
                  <a:pt x="98859" y="261791"/>
                  <a:pt x="91627" y="261791"/>
                </a:cubicBezTo>
                <a:close/>
                <a:moveTo>
                  <a:pt x="143985" y="235612"/>
                </a:moveTo>
                <a:cubicBezTo>
                  <a:pt x="151217" y="235612"/>
                  <a:pt x="157075" y="241470"/>
                  <a:pt x="157075" y="248702"/>
                </a:cubicBezTo>
                <a:cubicBezTo>
                  <a:pt x="157075" y="255934"/>
                  <a:pt x="151217" y="261791"/>
                  <a:pt x="143985" y="261791"/>
                </a:cubicBezTo>
                <a:cubicBezTo>
                  <a:pt x="136753" y="261791"/>
                  <a:pt x="130896" y="255934"/>
                  <a:pt x="130896" y="248702"/>
                </a:cubicBezTo>
                <a:cubicBezTo>
                  <a:pt x="130896" y="241470"/>
                  <a:pt x="136753" y="235612"/>
                  <a:pt x="143985" y="235612"/>
                </a:cubicBezTo>
                <a:close/>
                <a:moveTo>
                  <a:pt x="287971" y="235612"/>
                </a:moveTo>
                <a:lnTo>
                  <a:pt x="287971" y="261791"/>
                </a:lnTo>
                <a:lnTo>
                  <a:pt x="183254" y="261791"/>
                </a:lnTo>
                <a:lnTo>
                  <a:pt x="183254" y="235612"/>
                </a:lnTo>
                <a:lnTo>
                  <a:pt x="287971" y="235612"/>
                </a:lnTo>
                <a:close/>
                <a:moveTo>
                  <a:pt x="143985" y="130896"/>
                </a:moveTo>
                <a:cubicBezTo>
                  <a:pt x="151217" y="130896"/>
                  <a:pt x="157075" y="136753"/>
                  <a:pt x="157075" y="143985"/>
                </a:cubicBezTo>
                <a:cubicBezTo>
                  <a:pt x="157075" y="151217"/>
                  <a:pt x="151217" y="157075"/>
                  <a:pt x="143985" y="157075"/>
                </a:cubicBezTo>
                <a:cubicBezTo>
                  <a:pt x="136753" y="157075"/>
                  <a:pt x="130896" y="151217"/>
                  <a:pt x="130896" y="143985"/>
                </a:cubicBezTo>
                <a:cubicBezTo>
                  <a:pt x="130896" y="136753"/>
                  <a:pt x="136753" y="130896"/>
                  <a:pt x="143985" y="130896"/>
                </a:cubicBezTo>
                <a:close/>
                <a:moveTo>
                  <a:pt x="287971" y="130896"/>
                </a:moveTo>
                <a:lnTo>
                  <a:pt x="287971" y="157075"/>
                </a:lnTo>
                <a:lnTo>
                  <a:pt x="183254" y="157075"/>
                </a:lnTo>
                <a:lnTo>
                  <a:pt x="183254" y="130896"/>
                </a:lnTo>
                <a:lnTo>
                  <a:pt x="287971" y="130896"/>
                </a:lnTo>
                <a:close/>
                <a:moveTo>
                  <a:pt x="143985" y="26179"/>
                </a:moveTo>
                <a:cubicBezTo>
                  <a:pt x="151217" y="26179"/>
                  <a:pt x="157075" y="32037"/>
                  <a:pt x="157075" y="39269"/>
                </a:cubicBezTo>
                <a:cubicBezTo>
                  <a:pt x="157075" y="46501"/>
                  <a:pt x="151217" y="52358"/>
                  <a:pt x="143985" y="52358"/>
                </a:cubicBezTo>
                <a:cubicBezTo>
                  <a:pt x="136753" y="52358"/>
                  <a:pt x="130896" y="46501"/>
                  <a:pt x="130896" y="39269"/>
                </a:cubicBezTo>
                <a:cubicBezTo>
                  <a:pt x="130896" y="32037"/>
                  <a:pt x="136753" y="26179"/>
                  <a:pt x="143985" y="2617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811" name="Grafika 52"/>
          <p:cNvGrpSpPr/>
          <p:nvPr userDrawn="1"/>
        </p:nvGrpSpPr>
        <p:grpSpPr>
          <a:xfrm>
            <a:off x="17615723" y="-4104257"/>
            <a:ext cx="513586" cy="616302"/>
            <a:chOff x="3109235" y="0"/>
            <a:chExt cx="261791" cy="314149"/>
          </a:xfrm>
          <a:solidFill>
            <a:srgbClr val="212E39"/>
          </a:solidFill>
        </p:grpSpPr>
        <p:sp>
          <p:nvSpPr>
            <p:cNvPr id="812" name="Dowolny kształt: kształt 811"/>
            <p:cNvSpPr/>
            <p:nvPr/>
          </p:nvSpPr>
          <p:spPr>
            <a:xfrm>
              <a:off x="3109235" y="0"/>
              <a:ext cx="261791" cy="314149"/>
            </a:xfrm>
            <a:custGeom>
              <a:avLst/>
              <a:gdLst>
                <a:gd name="connsiteX0" fmla="*/ 0 w 261791"/>
                <a:gd name="connsiteY0" fmla="*/ 0 h 314149"/>
                <a:gd name="connsiteX1" fmla="*/ 0 w 261791"/>
                <a:gd name="connsiteY1" fmla="*/ 314150 h 314149"/>
                <a:gd name="connsiteX2" fmla="*/ 261791 w 261791"/>
                <a:gd name="connsiteY2" fmla="*/ 314150 h 314149"/>
                <a:gd name="connsiteX3" fmla="*/ 261791 w 261791"/>
                <a:gd name="connsiteY3" fmla="*/ 0 h 314149"/>
                <a:gd name="connsiteX4" fmla="*/ 0 w 261791"/>
                <a:gd name="connsiteY4" fmla="*/ 0 h 314149"/>
                <a:gd name="connsiteX5" fmla="*/ 235612 w 261791"/>
                <a:gd name="connsiteY5" fmla="*/ 287971 h 314149"/>
                <a:gd name="connsiteX6" fmla="*/ 26179 w 261791"/>
                <a:gd name="connsiteY6" fmla="*/ 287971 h 314149"/>
                <a:gd name="connsiteX7" fmla="*/ 26179 w 261791"/>
                <a:gd name="connsiteY7" fmla="*/ 235612 h 314149"/>
                <a:gd name="connsiteX8" fmla="*/ 235612 w 261791"/>
                <a:gd name="connsiteY8" fmla="*/ 235612 h 314149"/>
                <a:gd name="connsiteX9" fmla="*/ 235612 w 261791"/>
                <a:gd name="connsiteY9" fmla="*/ 287971 h 314149"/>
                <a:gd name="connsiteX10" fmla="*/ 235612 w 261791"/>
                <a:gd name="connsiteY10" fmla="*/ 130896 h 314149"/>
                <a:gd name="connsiteX11" fmla="*/ 235612 w 261791"/>
                <a:gd name="connsiteY11" fmla="*/ 183254 h 314149"/>
                <a:gd name="connsiteX12" fmla="*/ 26179 w 261791"/>
                <a:gd name="connsiteY12" fmla="*/ 183254 h 314149"/>
                <a:gd name="connsiteX13" fmla="*/ 26179 w 261791"/>
                <a:gd name="connsiteY13" fmla="*/ 130896 h 314149"/>
                <a:gd name="connsiteX14" fmla="*/ 235612 w 261791"/>
                <a:gd name="connsiteY14" fmla="*/ 130896 h 314149"/>
                <a:gd name="connsiteX15" fmla="*/ 26179 w 261791"/>
                <a:gd name="connsiteY15" fmla="*/ 26179 h 314149"/>
                <a:gd name="connsiteX16" fmla="*/ 235612 w 261791"/>
                <a:gd name="connsiteY16" fmla="*/ 26179 h 314149"/>
                <a:gd name="connsiteX17" fmla="*/ 235612 w 261791"/>
                <a:gd name="connsiteY17" fmla="*/ 78537 h 314149"/>
                <a:gd name="connsiteX18" fmla="*/ 26179 w 261791"/>
                <a:gd name="connsiteY18" fmla="*/ 78537 h 314149"/>
                <a:gd name="connsiteX19" fmla="*/ 26179 w 261791"/>
                <a:gd name="connsiteY19" fmla="*/ 26179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1791" h="314149">
                  <a:moveTo>
                    <a:pt x="0" y="0"/>
                  </a:moveTo>
                  <a:lnTo>
                    <a:pt x="0" y="314150"/>
                  </a:lnTo>
                  <a:lnTo>
                    <a:pt x="261791" y="314150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235612" y="287971"/>
                  </a:moveTo>
                  <a:lnTo>
                    <a:pt x="26179" y="287971"/>
                  </a:lnTo>
                  <a:lnTo>
                    <a:pt x="26179" y="235612"/>
                  </a:lnTo>
                  <a:lnTo>
                    <a:pt x="235612" y="235612"/>
                  </a:lnTo>
                  <a:lnTo>
                    <a:pt x="235612" y="287971"/>
                  </a:lnTo>
                  <a:close/>
                  <a:moveTo>
                    <a:pt x="235612" y="130896"/>
                  </a:moveTo>
                  <a:lnTo>
                    <a:pt x="235612" y="183254"/>
                  </a:lnTo>
                  <a:lnTo>
                    <a:pt x="26179" y="183254"/>
                  </a:lnTo>
                  <a:lnTo>
                    <a:pt x="26179" y="130896"/>
                  </a:lnTo>
                  <a:lnTo>
                    <a:pt x="235612" y="130896"/>
                  </a:lnTo>
                  <a:close/>
                  <a:moveTo>
                    <a:pt x="26179" y="26179"/>
                  </a:moveTo>
                  <a:lnTo>
                    <a:pt x="235612" y="26179"/>
                  </a:lnTo>
                  <a:lnTo>
                    <a:pt x="235612" y="78537"/>
                  </a:lnTo>
                  <a:lnTo>
                    <a:pt x="26179" y="78537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13" name="Dowolny kształt: kształt 812"/>
            <p:cNvSpPr/>
            <p:nvPr/>
          </p:nvSpPr>
          <p:spPr>
            <a:xfrm>
              <a:off x="3213951" y="39268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14" name="Dowolny kształt: kształt 813"/>
            <p:cNvSpPr/>
            <p:nvPr/>
          </p:nvSpPr>
          <p:spPr>
            <a:xfrm>
              <a:off x="3161593" y="39268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15" name="Dowolny kształt: kształt 814"/>
            <p:cNvSpPr/>
            <p:nvPr/>
          </p:nvSpPr>
          <p:spPr>
            <a:xfrm>
              <a:off x="3213951" y="143985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16" name="Dowolny kształt: kształt 815"/>
            <p:cNvSpPr/>
            <p:nvPr/>
          </p:nvSpPr>
          <p:spPr>
            <a:xfrm>
              <a:off x="3161593" y="143985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17" name="Dowolny kształt: kształt 816"/>
            <p:cNvSpPr/>
            <p:nvPr/>
          </p:nvSpPr>
          <p:spPr>
            <a:xfrm>
              <a:off x="3213951" y="248701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18" name="Dowolny kształt: kształt 817"/>
            <p:cNvSpPr/>
            <p:nvPr/>
          </p:nvSpPr>
          <p:spPr>
            <a:xfrm>
              <a:off x="3161593" y="248701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819" name="Dowolny kształt: kształt 818"/>
          <p:cNvSpPr/>
          <p:nvPr userDrawn="1"/>
        </p:nvSpPr>
        <p:spPr>
          <a:xfrm>
            <a:off x="18283385" y="-3667710"/>
            <a:ext cx="513586" cy="179753"/>
          </a:xfrm>
          <a:custGeom>
            <a:avLst/>
            <a:gdLst>
              <a:gd name="connsiteX0" fmla="*/ 0 w 261791"/>
              <a:gd name="connsiteY0" fmla="*/ 0 h 91626"/>
              <a:gd name="connsiteX1" fmla="*/ 0 w 261791"/>
              <a:gd name="connsiteY1" fmla="*/ 91627 h 91626"/>
              <a:gd name="connsiteX2" fmla="*/ 261791 w 261791"/>
              <a:gd name="connsiteY2" fmla="*/ 91627 h 91626"/>
              <a:gd name="connsiteX3" fmla="*/ 261791 w 261791"/>
              <a:gd name="connsiteY3" fmla="*/ 0 h 91626"/>
              <a:gd name="connsiteX4" fmla="*/ 0 w 261791"/>
              <a:gd name="connsiteY4" fmla="*/ 0 h 91626"/>
              <a:gd name="connsiteX5" fmla="*/ 65448 w 261791"/>
              <a:gd name="connsiteY5" fmla="*/ 65448 h 91626"/>
              <a:gd name="connsiteX6" fmla="*/ 45814 w 261791"/>
              <a:gd name="connsiteY6" fmla="*/ 45813 h 91626"/>
              <a:gd name="connsiteX7" fmla="*/ 65448 w 261791"/>
              <a:gd name="connsiteY7" fmla="*/ 26179 h 91626"/>
              <a:gd name="connsiteX8" fmla="*/ 85082 w 261791"/>
              <a:gd name="connsiteY8" fmla="*/ 45813 h 91626"/>
              <a:gd name="connsiteX9" fmla="*/ 65448 w 261791"/>
              <a:gd name="connsiteY9" fmla="*/ 65448 h 91626"/>
              <a:gd name="connsiteX10" fmla="*/ 222523 w 261791"/>
              <a:gd name="connsiteY10" fmla="*/ 52358 h 91626"/>
              <a:gd name="connsiteX11" fmla="*/ 117806 w 261791"/>
              <a:gd name="connsiteY11" fmla="*/ 52358 h 91626"/>
              <a:gd name="connsiteX12" fmla="*/ 117806 w 261791"/>
              <a:gd name="connsiteY12" fmla="*/ 39269 h 91626"/>
              <a:gd name="connsiteX13" fmla="*/ 222523 w 261791"/>
              <a:gd name="connsiteY13" fmla="*/ 39269 h 91626"/>
              <a:gd name="connsiteX14" fmla="*/ 222523 w 261791"/>
              <a:gd name="connsiteY14" fmla="*/ 52358 h 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791" h="91626">
                <a:moveTo>
                  <a:pt x="0" y="0"/>
                </a:moveTo>
                <a:lnTo>
                  <a:pt x="0" y="91627"/>
                </a:lnTo>
                <a:lnTo>
                  <a:pt x="261791" y="91627"/>
                </a:lnTo>
                <a:lnTo>
                  <a:pt x="261791" y="0"/>
                </a:lnTo>
                <a:lnTo>
                  <a:pt x="0" y="0"/>
                </a:lnTo>
                <a:close/>
                <a:moveTo>
                  <a:pt x="65448" y="65448"/>
                </a:moveTo>
                <a:cubicBezTo>
                  <a:pt x="54603" y="65448"/>
                  <a:pt x="45814" y="56658"/>
                  <a:pt x="45814" y="45813"/>
                </a:cubicBezTo>
                <a:cubicBezTo>
                  <a:pt x="45814" y="34969"/>
                  <a:pt x="54603" y="26179"/>
                  <a:pt x="65448" y="26179"/>
                </a:cubicBezTo>
                <a:cubicBezTo>
                  <a:pt x="76293" y="26179"/>
                  <a:pt x="85082" y="34969"/>
                  <a:pt x="85082" y="45813"/>
                </a:cubicBezTo>
                <a:cubicBezTo>
                  <a:pt x="85082" y="56658"/>
                  <a:pt x="76293" y="65448"/>
                  <a:pt x="65448" y="65448"/>
                </a:cubicBezTo>
                <a:close/>
                <a:moveTo>
                  <a:pt x="222523" y="52358"/>
                </a:moveTo>
                <a:lnTo>
                  <a:pt x="117806" y="52358"/>
                </a:lnTo>
                <a:lnTo>
                  <a:pt x="117806" y="39269"/>
                </a:lnTo>
                <a:lnTo>
                  <a:pt x="222523" y="39269"/>
                </a:lnTo>
                <a:lnTo>
                  <a:pt x="222523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20" name="Dowolny kształt: kształt 819"/>
          <p:cNvSpPr/>
          <p:nvPr userDrawn="1"/>
        </p:nvSpPr>
        <p:spPr>
          <a:xfrm>
            <a:off x="18283385" y="-3873143"/>
            <a:ext cx="513586" cy="179753"/>
          </a:xfrm>
          <a:custGeom>
            <a:avLst/>
            <a:gdLst>
              <a:gd name="connsiteX0" fmla="*/ 0 w 261791"/>
              <a:gd name="connsiteY0" fmla="*/ 0 h 91626"/>
              <a:gd name="connsiteX1" fmla="*/ 0 w 261791"/>
              <a:gd name="connsiteY1" fmla="*/ 91627 h 91626"/>
              <a:gd name="connsiteX2" fmla="*/ 261791 w 261791"/>
              <a:gd name="connsiteY2" fmla="*/ 91627 h 91626"/>
              <a:gd name="connsiteX3" fmla="*/ 261791 w 261791"/>
              <a:gd name="connsiteY3" fmla="*/ 0 h 91626"/>
              <a:gd name="connsiteX4" fmla="*/ 0 w 261791"/>
              <a:gd name="connsiteY4" fmla="*/ 0 h 91626"/>
              <a:gd name="connsiteX5" fmla="*/ 65448 w 261791"/>
              <a:gd name="connsiteY5" fmla="*/ 65448 h 91626"/>
              <a:gd name="connsiteX6" fmla="*/ 45814 w 261791"/>
              <a:gd name="connsiteY6" fmla="*/ 45813 h 91626"/>
              <a:gd name="connsiteX7" fmla="*/ 65448 w 261791"/>
              <a:gd name="connsiteY7" fmla="*/ 26179 h 91626"/>
              <a:gd name="connsiteX8" fmla="*/ 85082 w 261791"/>
              <a:gd name="connsiteY8" fmla="*/ 45813 h 91626"/>
              <a:gd name="connsiteX9" fmla="*/ 65448 w 261791"/>
              <a:gd name="connsiteY9" fmla="*/ 65448 h 91626"/>
              <a:gd name="connsiteX10" fmla="*/ 222523 w 261791"/>
              <a:gd name="connsiteY10" fmla="*/ 52358 h 91626"/>
              <a:gd name="connsiteX11" fmla="*/ 117806 w 261791"/>
              <a:gd name="connsiteY11" fmla="*/ 52358 h 91626"/>
              <a:gd name="connsiteX12" fmla="*/ 117806 w 261791"/>
              <a:gd name="connsiteY12" fmla="*/ 39269 h 91626"/>
              <a:gd name="connsiteX13" fmla="*/ 222523 w 261791"/>
              <a:gd name="connsiteY13" fmla="*/ 39269 h 91626"/>
              <a:gd name="connsiteX14" fmla="*/ 222523 w 261791"/>
              <a:gd name="connsiteY14" fmla="*/ 52358 h 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791" h="91626">
                <a:moveTo>
                  <a:pt x="0" y="0"/>
                </a:moveTo>
                <a:lnTo>
                  <a:pt x="0" y="91627"/>
                </a:lnTo>
                <a:lnTo>
                  <a:pt x="261791" y="91627"/>
                </a:lnTo>
                <a:lnTo>
                  <a:pt x="261791" y="0"/>
                </a:lnTo>
                <a:lnTo>
                  <a:pt x="0" y="0"/>
                </a:lnTo>
                <a:close/>
                <a:moveTo>
                  <a:pt x="65448" y="65448"/>
                </a:moveTo>
                <a:cubicBezTo>
                  <a:pt x="54603" y="65448"/>
                  <a:pt x="45814" y="56658"/>
                  <a:pt x="45814" y="45813"/>
                </a:cubicBezTo>
                <a:cubicBezTo>
                  <a:pt x="45814" y="34969"/>
                  <a:pt x="54603" y="26179"/>
                  <a:pt x="65448" y="26179"/>
                </a:cubicBezTo>
                <a:cubicBezTo>
                  <a:pt x="76293" y="26179"/>
                  <a:pt x="85082" y="34969"/>
                  <a:pt x="85082" y="45813"/>
                </a:cubicBezTo>
                <a:cubicBezTo>
                  <a:pt x="85082" y="56658"/>
                  <a:pt x="76293" y="65448"/>
                  <a:pt x="65448" y="65448"/>
                </a:cubicBezTo>
                <a:close/>
                <a:moveTo>
                  <a:pt x="222523" y="52358"/>
                </a:moveTo>
                <a:lnTo>
                  <a:pt x="117806" y="52358"/>
                </a:lnTo>
                <a:lnTo>
                  <a:pt x="117806" y="39269"/>
                </a:lnTo>
                <a:lnTo>
                  <a:pt x="222523" y="39269"/>
                </a:lnTo>
                <a:lnTo>
                  <a:pt x="222523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21" name="Dowolny kształt: kształt 820"/>
          <p:cNvSpPr/>
          <p:nvPr userDrawn="1"/>
        </p:nvSpPr>
        <p:spPr>
          <a:xfrm>
            <a:off x="18283385" y="-4078579"/>
            <a:ext cx="513586" cy="179753"/>
          </a:xfrm>
          <a:custGeom>
            <a:avLst/>
            <a:gdLst>
              <a:gd name="connsiteX0" fmla="*/ 0 w 261791"/>
              <a:gd name="connsiteY0" fmla="*/ 0 h 91626"/>
              <a:gd name="connsiteX1" fmla="*/ 0 w 261791"/>
              <a:gd name="connsiteY1" fmla="*/ 91627 h 91626"/>
              <a:gd name="connsiteX2" fmla="*/ 261791 w 261791"/>
              <a:gd name="connsiteY2" fmla="*/ 91627 h 91626"/>
              <a:gd name="connsiteX3" fmla="*/ 261791 w 261791"/>
              <a:gd name="connsiteY3" fmla="*/ 0 h 91626"/>
              <a:gd name="connsiteX4" fmla="*/ 0 w 261791"/>
              <a:gd name="connsiteY4" fmla="*/ 0 h 91626"/>
              <a:gd name="connsiteX5" fmla="*/ 65448 w 261791"/>
              <a:gd name="connsiteY5" fmla="*/ 65448 h 91626"/>
              <a:gd name="connsiteX6" fmla="*/ 45814 w 261791"/>
              <a:gd name="connsiteY6" fmla="*/ 45813 h 91626"/>
              <a:gd name="connsiteX7" fmla="*/ 65448 w 261791"/>
              <a:gd name="connsiteY7" fmla="*/ 26179 h 91626"/>
              <a:gd name="connsiteX8" fmla="*/ 85082 w 261791"/>
              <a:gd name="connsiteY8" fmla="*/ 45813 h 91626"/>
              <a:gd name="connsiteX9" fmla="*/ 65448 w 261791"/>
              <a:gd name="connsiteY9" fmla="*/ 65448 h 91626"/>
              <a:gd name="connsiteX10" fmla="*/ 222523 w 261791"/>
              <a:gd name="connsiteY10" fmla="*/ 52358 h 91626"/>
              <a:gd name="connsiteX11" fmla="*/ 117806 w 261791"/>
              <a:gd name="connsiteY11" fmla="*/ 52358 h 91626"/>
              <a:gd name="connsiteX12" fmla="*/ 117806 w 261791"/>
              <a:gd name="connsiteY12" fmla="*/ 39269 h 91626"/>
              <a:gd name="connsiteX13" fmla="*/ 222523 w 261791"/>
              <a:gd name="connsiteY13" fmla="*/ 39269 h 91626"/>
              <a:gd name="connsiteX14" fmla="*/ 222523 w 261791"/>
              <a:gd name="connsiteY14" fmla="*/ 52358 h 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791" h="91626">
                <a:moveTo>
                  <a:pt x="0" y="0"/>
                </a:moveTo>
                <a:lnTo>
                  <a:pt x="0" y="91627"/>
                </a:lnTo>
                <a:lnTo>
                  <a:pt x="261791" y="91627"/>
                </a:lnTo>
                <a:lnTo>
                  <a:pt x="261791" y="0"/>
                </a:lnTo>
                <a:lnTo>
                  <a:pt x="0" y="0"/>
                </a:lnTo>
                <a:close/>
                <a:moveTo>
                  <a:pt x="65448" y="65448"/>
                </a:moveTo>
                <a:cubicBezTo>
                  <a:pt x="54603" y="65448"/>
                  <a:pt x="45814" y="56658"/>
                  <a:pt x="45814" y="45813"/>
                </a:cubicBezTo>
                <a:cubicBezTo>
                  <a:pt x="45814" y="34969"/>
                  <a:pt x="54603" y="26179"/>
                  <a:pt x="65448" y="26179"/>
                </a:cubicBezTo>
                <a:cubicBezTo>
                  <a:pt x="76293" y="26179"/>
                  <a:pt x="85082" y="34969"/>
                  <a:pt x="85082" y="45813"/>
                </a:cubicBezTo>
                <a:cubicBezTo>
                  <a:pt x="85082" y="56658"/>
                  <a:pt x="76293" y="65448"/>
                  <a:pt x="65448" y="65448"/>
                </a:cubicBezTo>
                <a:close/>
                <a:moveTo>
                  <a:pt x="222523" y="52358"/>
                </a:moveTo>
                <a:lnTo>
                  <a:pt x="117806" y="52358"/>
                </a:lnTo>
                <a:lnTo>
                  <a:pt x="117806" y="39269"/>
                </a:lnTo>
                <a:lnTo>
                  <a:pt x="222523" y="39269"/>
                </a:lnTo>
                <a:lnTo>
                  <a:pt x="222523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822" name="Grupa 821"/>
          <p:cNvGrpSpPr/>
          <p:nvPr userDrawn="1"/>
        </p:nvGrpSpPr>
        <p:grpSpPr>
          <a:xfrm>
            <a:off x="16280397" y="-3410916"/>
            <a:ext cx="564944" cy="539264"/>
            <a:chOff x="2428577" y="353418"/>
            <a:chExt cx="287970" cy="274880"/>
          </a:xfrm>
        </p:grpSpPr>
        <p:sp>
          <p:nvSpPr>
            <p:cNvPr id="823" name="Dowolny kształt: kształt 822"/>
            <p:cNvSpPr/>
            <p:nvPr/>
          </p:nvSpPr>
          <p:spPr>
            <a:xfrm>
              <a:off x="2533294" y="392687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24" name="Dowolny kształt: kształt 823"/>
            <p:cNvSpPr/>
            <p:nvPr/>
          </p:nvSpPr>
          <p:spPr>
            <a:xfrm>
              <a:off x="2476884" y="392687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25" name="Dowolny kształt: kształt 824"/>
            <p:cNvSpPr/>
            <p:nvPr/>
          </p:nvSpPr>
          <p:spPr>
            <a:xfrm>
              <a:off x="2533294" y="484314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26" name="Dowolny kształt: kształt 825"/>
            <p:cNvSpPr/>
            <p:nvPr/>
          </p:nvSpPr>
          <p:spPr>
            <a:xfrm>
              <a:off x="2476884" y="484314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27" name="Dowolny kształt: kształt 826"/>
            <p:cNvSpPr/>
            <p:nvPr/>
          </p:nvSpPr>
          <p:spPr>
            <a:xfrm>
              <a:off x="2476884" y="562851"/>
              <a:ext cx="30230" cy="26179"/>
            </a:xfrm>
            <a:custGeom>
              <a:avLst/>
              <a:gdLst>
                <a:gd name="connsiteX0" fmla="*/ 22671 w 30230"/>
                <a:gd name="connsiteY0" fmla="*/ 26179 h 26179"/>
                <a:gd name="connsiteX1" fmla="*/ 30230 w 30230"/>
                <a:gd name="connsiteY1" fmla="*/ 13090 h 26179"/>
                <a:gd name="connsiteX2" fmla="*/ 22671 w 30230"/>
                <a:gd name="connsiteY2" fmla="*/ 0 h 26179"/>
                <a:gd name="connsiteX3" fmla="*/ 7559 w 30230"/>
                <a:gd name="connsiteY3" fmla="*/ 0 h 26179"/>
                <a:gd name="connsiteX4" fmla="*/ 0 w 30230"/>
                <a:gd name="connsiteY4" fmla="*/ 13090 h 26179"/>
                <a:gd name="connsiteX5" fmla="*/ 7559 w 30230"/>
                <a:gd name="connsiteY5" fmla="*/ 26179 h 26179"/>
                <a:gd name="connsiteX6" fmla="*/ 22671 w 30230"/>
                <a:gd name="connsiteY6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22671" y="26179"/>
                  </a:move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828" name="Grafika 52"/>
            <p:cNvGrpSpPr/>
            <p:nvPr/>
          </p:nvGrpSpPr>
          <p:grpSpPr>
            <a:xfrm>
              <a:off x="2428577" y="353418"/>
              <a:ext cx="222522" cy="274880"/>
              <a:chOff x="2428577" y="353418"/>
              <a:chExt cx="222522" cy="274880"/>
            </a:xfrm>
            <a:solidFill>
              <a:srgbClr val="212E39"/>
            </a:solidFill>
          </p:grpSpPr>
          <p:sp>
            <p:nvSpPr>
              <p:cNvPr id="830" name="Dowolny kształt: kształt 829"/>
              <p:cNvSpPr/>
              <p:nvPr/>
            </p:nvSpPr>
            <p:spPr>
              <a:xfrm>
                <a:off x="2598741" y="575941"/>
                <a:ext cx="52358" cy="52358"/>
              </a:xfrm>
              <a:custGeom>
                <a:avLst/>
                <a:gdLst>
                  <a:gd name="connsiteX0" fmla="*/ 0 w 52358"/>
                  <a:gd name="connsiteY0" fmla="*/ 52358 h 52358"/>
                  <a:gd name="connsiteX1" fmla="*/ 52358 w 52358"/>
                  <a:gd name="connsiteY1" fmla="*/ 52358 h 52358"/>
                  <a:gd name="connsiteX2" fmla="*/ 52358 w 52358"/>
                  <a:gd name="connsiteY2" fmla="*/ 0 h 52358"/>
                  <a:gd name="connsiteX3" fmla="*/ 0 w 52358"/>
                  <a:gd name="connsiteY3" fmla="*/ 52358 h 52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358" h="52358">
                    <a:moveTo>
                      <a:pt x="0" y="52358"/>
                    </a:moveTo>
                    <a:lnTo>
                      <a:pt x="52358" y="52358"/>
                    </a:lnTo>
                    <a:lnTo>
                      <a:pt x="52358" y="0"/>
                    </a:lnTo>
                    <a:lnTo>
                      <a:pt x="0" y="52358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831" name="Dowolny kształt: kształt 830"/>
              <p:cNvSpPr/>
              <p:nvPr/>
            </p:nvSpPr>
            <p:spPr>
              <a:xfrm>
                <a:off x="2428577" y="353418"/>
                <a:ext cx="222522" cy="274880"/>
              </a:xfrm>
              <a:custGeom>
                <a:avLst/>
                <a:gdLst>
                  <a:gd name="connsiteX0" fmla="*/ 117806 w 222522"/>
                  <a:gd name="connsiteY0" fmla="*/ 248702 h 274880"/>
                  <a:gd name="connsiteX1" fmla="*/ 26179 w 222522"/>
                  <a:gd name="connsiteY1" fmla="*/ 248702 h 274880"/>
                  <a:gd name="connsiteX2" fmla="*/ 26179 w 222522"/>
                  <a:gd name="connsiteY2" fmla="*/ 196344 h 274880"/>
                  <a:gd name="connsiteX3" fmla="*/ 91627 w 222522"/>
                  <a:gd name="connsiteY3" fmla="*/ 196344 h 274880"/>
                  <a:gd name="connsiteX4" fmla="*/ 117806 w 222522"/>
                  <a:gd name="connsiteY4" fmla="*/ 170164 h 274880"/>
                  <a:gd name="connsiteX5" fmla="*/ 143985 w 222522"/>
                  <a:gd name="connsiteY5" fmla="*/ 196344 h 274880"/>
                  <a:gd name="connsiteX6" fmla="*/ 170164 w 222522"/>
                  <a:gd name="connsiteY6" fmla="*/ 196344 h 274880"/>
                  <a:gd name="connsiteX7" fmla="*/ 222523 w 222522"/>
                  <a:gd name="connsiteY7" fmla="*/ 143985 h 274880"/>
                  <a:gd name="connsiteX8" fmla="*/ 222523 w 222522"/>
                  <a:gd name="connsiteY8" fmla="*/ 0 h 274880"/>
                  <a:gd name="connsiteX9" fmla="*/ 0 w 222522"/>
                  <a:gd name="connsiteY9" fmla="*/ 0 h 274880"/>
                  <a:gd name="connsiteX10" fmla="*/ 0 w 222522"/>
                  <a:gd name="connsiteY10" fmla="*/ 274881 h 274880"/>
                  <a:gd name="connsiteX11" fmla="*/ 143985 w 222522"/>
                  <a:gd name="connsiteY11" fmla="*/ 274881 h 274880"/>
                  <a:gd name="connsiteX12" fmla="*/ 117806 w 222522"/>
                  <a:gd name="connsiteY12" fmla="*/ 248702 h 274880"/>
                  <a:gd name="connsiteX13" fmla="*/ 26179 w 222522"/>
                  <a:gd name="connsiteY13" fmla="*/ 26179 h 274880"/>
                  <a:gd name="connsiteX14" fmla="*/ 196344 w 222522"/>
                  <a:gd name="connsiteY14" fmla="*/ 26179 h 274880"/>
                  <a:gd name="connsiteX15" fmla="*/ 196344 w 222522"/>
                  <a:gd name="connsiteY15" fmla="*/ 78537 h 274880"/>
                  <a:gd name="connsiteX16" fmla="*/ 26179 w 222522"/>
                  <a:gd name="connsiteY16" fmla="*/ 78537 h 274880"/>
                  <a:gd name="connsiteX17" fmla="*/ 26179 w 222522"/>
                  <a:gd name="connsiteY17" fmla="*/ 26179 h 274880"/>
                  <a:gd name="connsiteX18" fmla="*/ 26179 w 222522"/>
                  <a:gd name="connsiteY18" fmla="*/ 117806 h 274880"/>
                  <a:gd name="connsiteX19" fmla="*/ 196344 w 222522"/>
                  <a:gd name="connsiteY19" fmla="*/ 117806 h 274880"/>
                  <a:gd name="connsiteX20" fmla="*/ 196344 w 222522"/>
                  <a:gd name="connsiteY20" fmla="*/ 170164 h 274880"/>
                  <a:gd name="connsiteX21" fmla="*/ 26179 w 222522"/>
                  <a:gd name="connsiteY21" fmla="*/ 170164 h 274880"/>
                  <a:gd name="connsiteX22" fmla="*/ 26179 w 222522"/>
                  <a:gd name="connsiteY22" fmla="*/ 117806 h 27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2522" h="274880">
                    <a:moveTo>
                      <a:pt x="117806" y="248702"/>
                    </a:moveTo>
                    <a:lnTo>
                      <a:pt x="26179" y="248702"/>
                    </a:lnTo>
                    <a:lnTo>
                      <a:pt x="26179" y="196344"/>
                    </a:lnTo>
                    <a:lnTo>
                      <a:pt x="91627" y="196344"/>
                    </a:lnTo>
                    <a:lnTo>
                      <a:pt x="117806" y="170164"/>
                    </a:lnTo>
                    <a:lnTo>
                      <a:pt x="143985" y="196344"/>
                    </a:lnTo>
                    <a:lnTo>
                      <a:pt x="170164" y="196344"/>
                    </a:lnTo>
                    <a:lnTo>
                      <a:pt x="222523" y="143985"/>
                    </a:lnTo>
                    <a:lnTo>
                      <a:pt x="222523" y="0"/>
                    </a:lnTo>
                    <a:lnTo>
                      <a:pt x="0" y="0"/>
                    </a:lnTo>
                    <a:lnTo>
                      <a:pt x="0" y="274881"/>
                    </a:lnTo>
                    <a:lnTo>
                      <a:pt x="143985" y="274881"/>
                    </a:lnTo>
                    <a:lnTo>
                      <a:pt x="117806" y="248702"/>
                    </a:lnTo>
                    <a:close/>
                    <a:moveTo>
                      <a:pt x="26179" y="26179"/>
                    </a:moveTo>
                    <a:lnTo>
                      <a:pt x="196344" y="26179"/>
                    </a:lnTo>
                    <a:lnTo>
                      <a:pt x="196344" y="78537"/>
                    </a:lnTo>
                    <a:lnTo>
                      <a:pt x="26179" y="78537"/>
                    </a:lnTo>
                    <a:lnTo>
                      <a:pt x="26179" y="26179"/>
                    </a:lnTo>
                    <a:close/>
                    <a:moveTo>
                      <a:pt x="26179" y="117806"/>
                    </a:moveTo>
                    <a:lnTo>
                      <a:pt x="196344" y="117806"/>
                    </a:lnTo>
                    <a:lnTo>
                      <a:pt x="196344" y="170164"/>
                    </a:lnTo>
                    <a:lnTo>
                      <a:pt x="26179" y="170164"/>
                    </a:lnTo>
                    <a:lnTo>
                      <a:pt x="26179" y="117806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  <p:sp>
          <p:nvSpPr>
            <p:cNvPr id="829" name="Dowolny kształt: kształt 828"/>
            <p:cNvSpPr/>
            <p:nvPr/>
          </p:nvSpPr>
          <p:spPr>
            <a:xfrm>
              <a:off x="2520204" y="471224"/>
              <a:ext cx="196343" cy="157074"/>
            </a:xfrm>
            <a:custGeom>
              <a:avLst/>
              <a:gdLst>
                <a:gd name="connsiteX0" fmla="*/ 196344 w 196343"/>
                <a:gd name="connsiteY0" fmla="*/ 26179 h 157074"/>
                <a:gd name="connsiteX1" fmla="*/ 170164 w 196343"/>
                <a:gd name="connsiteY1" fmla="*/ 0 h 157074"/>
                <a:gd name="connsiteX2" fmla="*/ 65448 w 196343"/>
                <a:gd name="connsiteY2" fmla="*/ 104717 h 157074"/>
                <a:gd name="connsiteX3" fmla="*/ 26179 w 196343"/>
                <a:gd name="connsiteY3" fmla="*/ 65448 h 157074"/>
                <a:gd name="connsiteX4" fmla="*/ 0 w 196343"/>
                <a:gd name="connsiteY4" fmla="*/ 91791 h 157074"/>
                <a:gd name="connsiteX5" fmla="*/ 65448 w 196343"/>
                <a:gd name="connsiteY5" fmla="*/ 157075 h 157074"/>
                <a:gd name="connsiteX6" fmla="*/ 196344 w 196343"/>
                <a:gd name="connsiteY6" fmla="*/ 26179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343" h="157074">
                  <a:moveTo>
                    <a:pt x="196344" y="26179"/>
                  </a:moveTo>
                  <a:lnTo>
                    <a:pt x="170164" y="0"/>
                  </a:lnTo>
                  <a:lnTo>
                    <a:pt x="65448" y="104717"/>
                  </a:lnTo>
                  <a:lnTo>
                    <a:pt x="26179" y="65448"/>
                  </a:lnTo>
                  <a:lnTo>
                    <a:pt x="0" y="91791"/>
                  </a:lnTo>
                  <a:lnTo>
                    <a:pt x="65448" y="157075"/>
                  </a:lnTo>
                  <a:lnTo>
                    <a:pt x="196344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832" name="Grupa 831"/>
          <p:cNvGrpSpPr/>
          <p:nvPr userDrawn="1"/>
        </p:nvGrpSpPr>
        <p:grpSpPr>
          <a:xfrm>
            <a:off x="16948060" y="-3410916"/>
            <a:ext cx="539264" cy="539264"/>
            <a:chOff x="2768906" y="353418"/>
            <a:chExt cx="274880" cy="274880"/>
          </a:xfrm>
        </p:grpSpPr>
        <p:sp>
          <p:nvSpPr>
            <p:cNvPr id="833" name="Dowolny kształt: kształt 832"/>
            <p:cNvSpPr/>
            <p:nvPr/>
          </p:nvSpPr>
          <p:spPr>
            <a:xfrm>
              <a:off x="2817213" y="392687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34" name="Dowolny kształt: kształt 833"/>
            <p:cNvSpPr/>
            <p:nvPr/>
          </p:nvSpPr>
          <p:spPr>
            <a:xfrm>
              <a:off x="2817213" y="484314"/>
              <a:ext cx="30230" cy="26179"/>
            </a:xfrm>
            <a:custGeom>
              <a:avLst/>
              <a:gdLst>
                <a:gd name="connsiteX0" fmla="*/ 7559 w 30230"/>
                <a:gd name="connsiteY0" fmla="*/ 0 h 26179"/>
                <a:gd name="connsiteX1" fmla="*/ 0 w 30230"/>
                <a:gd name="connsiteY1" fmla="*/ 13090 h 26179"/>
                <a:gd name="connsiteX2" fmla="*/ 7559 w 30230"/>
                <a:gd name="connsiteY2" fmla="*/ 26179 h 26179"/>
                <a:gd name="connsiteX3" fmla="*/ 22671 w 30230"/>
                <a:gd name="connsiteY3" fmla="*/ 26179 h 26179"/>
                <a:gd name="connsiteX4" fmla="*/ 30230 w 30230"/>
                <a:gd name="connsiteY4" fmla="*/ 13090 h 26179"/>
                <a:gd name="connsiteX5" fmla="*/ 22671 w 30230"/>
                <a:gd name="connsiteY5" fmla="*/ 0 h 26179"/>
                <a:gd name="connsiteX6" fmla="*/ 7559 w 30230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7559" y="0"/>
                  </a:move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35" name="Dowolny kształt: kształt 834"/>
            <p:cNvSpPr/>
            <p:nvPr/>
          </p:nvSpPr>
          <p:spPr>
            <a:xfrm>
              <a:off x="2817213" y="562851"/>
              <a:ext cx="30230" cy="26179"/>
            </a:xfrm>
            <a:custGeom>
              <a:avLst/>
              <a:gdLst>
                <a:gd name="connsiteX0" fmla="*/ 22671 w 30230"/>
                <a:gd name="connsiteY0" fmla="*/ 26179 h 26179"/>
                <a:gd name="connsiteX1" fmla="*/ 30230 w 30230"/>
                <a:gd name="connsiteY1" fmla="*/ 13090 h 26179"/>
                <a:gd name="connsiteX2" fmla="*/ 22671 w 30230"/>
                <a:gd name="connsiteY2" fmla="*/ 0 h 26179"/>
                <a:gd name="connsiteX3" fmla="*/ 7559 w 30230"/>
                <a:gd name="connsiteY3" fmla="*/ 0 h 26179"/>
                <a:gd name="connsiteX4" fmla="*/ 0 w 30230"/>
                <a:gd name="connsiteY4" fmla="*/ 13090 h 26179"/>
                <a:gd name="connsiteX5" fmla="*/ 7559 w 30230"/>
                <a:gd name="connsiteY5" fmla="*/ 26179 h 26179"/>
                <a:gd name="connsiteX6" fmla="*/ 22671 w 30230"/>
                <a:gd name="connsiteY6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30" h="26179">
                  <a:moveTo>
                    <a:pt x="22671" y="26179"/>
                  </a:moveTo>
                  <a:lnTo>
                    <a:pt x="30230" y="13090"/>
                  </a:lnTo>
                  <a:lnTo>
                    <a:pt x="22671" y="0"/>
                  </a:lnTo>
                  <a:lnTo>
                    <a:pt x="7559" y="0"/>
                  </a:lnTo>
                  <a:lnTo>
                    <a:pt x="0" y="13090"/>
                  </a:lnTo>
                  <a:lnTo>
                    <a:pt x="7559" y="26179"/>
                  </a:lnTo>
                  <a:lnTo>
                    <a:pt x="22671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36" name="Dowolny kształt: kształt 835"/>
            <p:cNvSpPr/>
            <p:nvPr/>
          </p:nvSpPr>
          <p:spPr>
            <a:xfrm>
              <a:off x="2912891" y="445045"/>
              <a:ext cx="130895" cy="183253"/>
            </a:xfrm>
            <a:custGeom>
              <a:avLst/>
              <a:gdLst>
                <a:gd name="connsiteX0" fmla="*/ 130896 w 130895"/>
                <a:gd name="connsiteY0" fmla="*/ 91627 h 183253"/>
                <a:gd name="connsiteX1" fmla="*/ 65448 w 130895"/>
                <a:gd name="connsiteY1" fmla="*/ 0 h 183253"/>
                <a:gd name="connsiteX2" fmla="*/ 0 w 130895"/>
                <a:gd name="connsiteY2" fmla="*/ 91627 h 183253"/>
                <a:gd name="connsiteX3" fmla="*/ 39269 w 130895"/>
                <a:gd name="connsiteY3" fmla="*/ 91627 h 183253"/>
                <a:gd name="connsiteX4" fmla="*/ 39269 w 130895"/>
                <a:gd name="connsiteY4" fmla="*/ 183254 h 183253"/>
                <a:gd name="connsiteX5" fmla="*/ 91627 w 130895"/>
                <a:gd name="connsiteY5" fmla="*/ 183254 h 183253"/>
                <a:gd name="connsiteX6" fmla="*/ 91627 w 130895"/>
                <a:gd name="connsiteY6" fmla="*/ 91627 h 183253"/>
                <a:gd name="connsiteX7" fmla="*/ 130896 w 130895"/>
                <a:gd name="connsiteY7" fmla="*/ 91627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895" h="183253">
                  <a:moveTo>
                    <a:pt x="130896" y="91627"/>
                  </a:moveTo>
                  <a:lnTo>
                    <a:pt x="65448" y="0"/>
                  </a:lnTo>
                  <a:lnTo>
                    <a:pt x="0" y="91627"/>
                  </a:lnTo>
                  <a:lnTo>
                    <a:pt x="39269" y="91627"/>
                  </a:lnTo>
                  <a:lnTo>
                    <a:pt x="39269" y="183254"/>
                  </a:lnTo>
                  <a:lnTo>
                    <a:pt x="91627" y="183254"/>
                  </a:lnTo>
                  <a:lnTo>
                    <a:pt x="91627" y="91627"/>
                  </a:lnTo>
                  <a:lnTo>
                    <a:pt x="130896" y="9162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37" name="Dowolny kształt: kształt 836"/>
            <p:cNvSpPr/>
            <p:nvPr/>
          </p:nvSpPr>
          <p:spPr>
            <a:xfrm>
              <a:off x="2768906" y="353418"/>
              <a:ext cx="222522" cy="274880"/>
            </a:xfrm>
            <a:custGeom>
              <a:avLst/>
              <a:gdLst>
                <a:gd name="connsiteX0" fmla="*/ 130896 w 222522"/>
                <a:gd name="connsiteY0" fmla="*/ 170164 h 274880"/>
                <a:gd name="connsiteX1" fmla="*/ 26179 w 222522"/>
                <a:gd name="connsiteY1" fmla="*/ 170164 h 274880"/>
                <a:gd name="connsiteX2" fmla="*/ 26179 w 222522"/>
                <a:gd name="connsiteY2" fmla="*/ 117806 h 274880"/>
                <a:gd name="connsiteX3" fmla="*/ 177985 w 222522"/>
                <a:gd name="connsiteY3" fmla="*/ 117806 h 274880"/>
                <a:gd name="connsiteX4" fmla="*/ 209433 w 222522"/>
                <a:gd name="connsiteY4" fmla="*/ 78537 h 274880"/>
                <a:gd name="connsiteX5" fmla="*/ 222523 w 222522"/>
                <a:gd name="connsiteY5" fmla="*/ 94369 h 274880"/>
                <a:gd name="connsiteX6" fmla="*/ 222523 w 222522"/>
                <a:gd name="connsiteY6" fmla="*/ 0 h 274880"/>
                <a:gd name="connsiteX7" fmla="*/ 0 w 222522"/>
                <a:gd name="connsiteY7" fmla="*/ 0 h 274880"/>
                <a:gd name="connsiteX8" fmla="*/ 0 w 222522"/>
                <a:gd name="connsiteY8" fmla="*/ 274881 h 274880"/>
                <a:gd name="connsiteX9" fmla="*/ 170164 w 222522"/>
                <a:gd name="connsiteY9" fmla="*/ 274881 h 274880"/>
                <a:gd name="connsiteX10" fmla="*/ 170164 w 222522"/>
                <a:gd name="connsiteY10" fmla="*/ 248702 h 274880"/>
                <a:gd name="connsiteX11" fmla="*/ 26179 w 222522"/>
                <a:gd name="connsiteY11" fmla="*/ 248702 h 274880"/>
                <a:gd name="connsiteX12" fmla="*/ 26179 w 222522"/>
                <a:gd name="connsiteY12" fmla="*/ 196344 h 274880"/>
                <a:gd name="connsiteX13" fmla="*/ 130896 w 222522"/>
                <a:gd name="connsiteY13" fmla="*/ 196344 h 274880"/>
                <a:gd name="connsiteX14" fmla="*/ 130896 w 222522"/>
                <a:gd name="connsiteY14" fmla="*/ 183254 h 274880"/>
                <a:gd name="connsiteX15" fmla="*/ 26179 w 222522"/>
                <a:gd name="connsiteY15" fmla="*/ 26179 h 274880"/>
                <a:gd name="connsiteX16" fmla="*/ 196344 w 222522"/>
                <a:gd name="connsiteY16" fmla="*/ 26179 h 274880"/>
                <a:gd name="connsiteX17" fmla="*/ 196344 w 222522"/>
                <a:gd name="connsiteY17" fmla="*/ 78537 h 274880"/>
                <a:gd name="connsiteX18" fmla="*/ 26179 w 222522"/>
                <a:gd name="connsiteY18" fmla="*/ 78537 h 274880"/>
                <a:gd name="connsiteX19" fmla="*/ 26179 w 222522"/>
                <a:gd name="connsiteY19" fmla="*/ 26179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2522" h="274880">
                  <a:moveTo>
                    <a:pt x="130896" y="170164"/>
                  </a:moveTo>
                  <a:lnTo>
                    <a:pt x="26179" y="170164"/>
                  </a:lnTo>
                  <a:lnTo>
                    <a:pt x="26179" y="117806"/>
                  </a:lnTo>
                  <a:lnTo>
                    <a:pt x="177985" y="117806"/>
                  </a:lnTo>
                  <a:lnTo>
                    <a:pt x="209433" y="78537"/>
                  </a:lnTo>
                  <a:lnTo>
                    <a:pt x="222523" y="94369"/>
                  </a:lnTo>
                  <a:lnTo>
                    <a:pt x="222523" y="0"/>
                  </a:lnTo>
                  <a:lnTo>
                    <a:pt x="0" y="0"/>
                  </a:lnTo>
                  <a:lnTo>
                    <a:pt x="0" y="274881"/>
                  </a:lnTo>
                  <a:lnTo>
                    <a:pt x="170164" y="274881"/>
                  </a:lnTo>
                  <a:lnTo>
                    <a:pt x="170164" y="248702"/>
                  </a:lnTo>
                  <a:lnTo>
                    <a:pt x="26179" y="248702"/>
                  </a:lnTo>
                  <a:lnTo>
                    <a:pt x="26179" y="196344"/>
                  </a:lnTo>
                  <a:lnTo>
                    <a:pt x="130896" y="196344"/>
                  </a:lnTo>
                  <a:lnTo>
                    <a:pt x="130896" y="183254"/>
                  </a:lnTo>
                  <a:moveTo>
                    <a:pt x="26179" y="26179"/>
                  </a:moveTo>
                  <a:lnTo>
                    <a:pt x="196344" y="26179"/>
                  </a:lnTo>
                  <a:lnTo>
                    <a:pt x="196344" y="78537"/>
                  </a:lnTo>
                  <a:lnTo>
                    <a:pt x="26179" y="78537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838" name="Dowolny kształt: kształt 837"/>
          <p:cNvSpPr/>
          <p:nvPr userDrawn="1"/>
        </p:nvSpPr>
        <p:spPr>
          <a:xfrm>
            <a:off x="16896702" y="-4078579"/>
            <a:ext cx="616302" cy="564944"/>
          </a:xfrm>
          <a:custGeom>
            <a:avLst/>
            <a:gdLst>
              <a:gd name="connsiteX0" fmla="*/ 314150 w 314149"/>
              <a:gd name="connsiteY0" fmla="*/ 235612 h 287970"/>
              <a:gd name="connsiteX1" fmla="*/ 200709 w 314149"/>
              <a:gd name="connsiteY1" fmla="*/ 235612 h 287970"/>
              <a:gd name="connsiteX2" fmla="*/ 183254 w 314149"/>
              <a:gd name="connsiteY2" fmla="*/ 209433 h 287970"/>
              <a:gd name="connsiteX3" fmla="*/ 170164 w 314149"/>
              <a:gd name="connsiteY3" fmla="*/ 209433 h 287970"/>
              <a:gd name="connsiteX4" fmla="*/ 170164 w 314149"/>
              <a:gd name="connsiteY4" fmla="*/ 183280 h 287970"/>
              <a:gd name="connsiteX5" fmla="*/ 288455 w 314149"/>
              <a:gd name="connsiteY5" fmla="*/ 183280 h 287970"/>
              <a:gd name="connsiteX6" fmla="*/ 287971 w 314149"/>
              <a:gd name="connsiteY6" fmla="*/ 104717 h 287970"/>
              <a:gd name="connsiteX7" fmla="*/ 287971 w 314149"/>
              <a:gd name="connsiteY7" fmla="*/ 0 h 287970"/>
              <a:gd name="connsiteX8" fmla="*/ 26179 w 314149"/>
              <a:gd name="connsiteY8" fmla="*/ 0 h 287970"/>
              <a:gd name="connsiteX9" fmla="*/ 26179 w 314149"/>
              <a:gd name="connsiteY9" fmla="*/ 130896 h 287970"/>
              <a:gd name="connsiteX10" fmla="*/ 26343 w 314149"/>
              <a:gd name="connsiteY10" fmla="*/ 130896 h 287970"/>
              <a:gd name="connsiteX11" fmla="*/ 26663 w 314149"/>
              <a:gd name="connsiteY11" fmla="*/ 183280 h 287970"/>
              <a:gd name="connsiteX12" fmla="*/ 143985 w 314149"/>
              <a:gd name="connsiteY12" fmla="*/ 183280 h 287970"/>
              <a:gd name="connsiteX13" fmla="*/ 143985 w 314149"/>
              <a:gd name="connsiteY13" fmla="*/ 209433 h 287970"/>
              <a:gd name="connsiteX14" fmla="*/ 130896 w 314149"/>
              <a:gd name="connsiteY14" fmla="*/ 209433 h 287970"/>
              <a:gd name="connsiteX15" fmla="*/ 113441 w 314149"/>
              <a:gd name="connsiteY15" fmla="*/ 235612 h 287970"/>
              <a:gd name="connsiteX16" fmla="*/ 0 w 314149"/>
              <a:gd name="connsiteY16" fmla="*/ 235612 h 287970"/>
              <a:gd name="connsiteX17" fmla="*/ 0 w 314149"/>
              <a:gd name="connsiteY17" fmla="*/ 261791 h 287970"/>
              <a:gd name="connsiteX18" fmla="*/ 113441 w 314149"/>
              <a:gd name="connsiteY18" fmla="*/ 261791 h 287970"/>
              <a:gd name="connsiteX19" fmla="*/ 130896 w 314149"/>
              <a:gd name="connsiteY19" fmla="*/ 287971 h 287970"/>
              <a:gd name="connsiteX20" fmla="*/ 183254 w 314149"/>
              <a:gd name="connsiteY20" fmla="*/ 287971 h 287970"/>
              <a:gd name="connsiteX21" fmla="*/ 200709 w 314149"/>
              <a:gd name="connsiteY21" fmla="*/ 261791 h 287970"/>
              <a:gd name="connsiteX22" fmla="*/ 314150 w 314149"/>
              <a:gd name="connsiteY22" fmla="*/ 261791 h 287970"/>
              <a:gd name="connsiteX23" fmla="*/ 314150 w 314149"/>
              <a:gd name="connsiteY23" fmla="*/ 235612 h 287970"/>
              <a:gd name="connsiteX24" fmla="*/ 261791 w 314149"/>
              <a:gd name="connsiteY24" fmla="*/ 157075 h 287970"/>
              <a:gd name="connsiteX25" fmla="*/ 235612 w 314149"/>
              <a:gd name="connsiteY25" fmla="*/ 157075 h 287970"/>
              <a:gd name="connsiteX26" fmla="*/ 235612 w 314149"/>
              <a:gd name="connsiteY26" fmla="*/ 130896 h 287970"/>
              <a:gd name="connsiteX27" fmla="*/ 261791 w 314149"/>
              <a:gd name="connsiteY27" fmla="*/ 130896 h 287970"/>
              <a:gd name="connsiteX28" fmla="*/ 261791 w 314149"/>
              <a:gd name="connsiteY28" fmla="*/ 157075 h 287970"/>
              <a:gd name="connsiteX29" fmla="*/ 130896 w 314149"/>
              <a:gd name="connsiteY29" fmla="*/ 78537 h 287970"/>
              <a:gd name="connsiteX30" fmla="*/ 183254 w 314149"/>
              <a:gd name="connsiteY30" fmla="*/ 78537 h 287970"/>
              <a:gd name="connsiteX31" fmla="*/ 183254 w 314149"/>
              <a:gd name="connsiteY31" fmla="*/ 104717 h 287970"/>
              <a:gd name="connsiteX32" fmla="*/ 130896 w 314149"/>
              <a:gd name="connsiteY32" fmla="*/ 104717 h 287970"/>
              <a:gd name="connsiteX33" fmla="*/ 130896 w 314149"/>
              <a:gd name="connsiteY33" fmla="*/ 78537 h 287970"/>
              <a:gd name="connsiteX34" fmla="*/ 261791 w 314149"/>
              <a:gd name="connsiteY34" fmla="*/ 104717 h 287970"/>
              <a:gd name="connsiteX35" fmla="*/ 235612 w 314149"/>
              <a:gd name="connsiteY35" fmla="*/ 104717 h 287970"/>
              <a:gd name="connsiteX36" fmla="*/ 235612 w 314149"/>
              <a:gd name="connsiteY36" fmla="*/ 78537 h 287970"/>
              <a:gd name="connsiteX37" fmla="*/ 261791 w 314149"/>
              <a:gd name="connsiteY37" fmla="*/ 78537 h 287970"/>
              <a:gd name="connsiteX38" fmla="*/ 261791 w 314149"/>
              <a:gd name="connsiteY38" fmla="*/ 104717 h 287970"/>
              <a:gd name="connsiteX39" fmla="*/ 261791 w 314149"/>
              <a:gd name="connsiteY39" fmla="*/ 26179 h 287970"/>
              <a:gd name="connsiteX40" fmla="*/ 261791 w 314149"/>
              <a:gd name="connsiteY40" fmla="*/ 52358 h 287970"/>
              <a:gd name="connsiteX41" fmla="*/ 235612 w 314149"/>
              <a:gd name="connsiteY41" fmla="*/ 52358 h 287970"/>
              <a:gd name="connsiteX42" fmla="*/ 235612 w 314149"/>
              <a:gd name="connsiteY42" fmla="*/ 26179 h 287970"/>
              <a:gd name="connsiteX43" fmla="*/ 261791 w 314149"/>
              <a:gd name="connsiteY43" fmla="*/ 26179 h 287970"/>
              <a:gd name="connsiteX44" fmla="*/ 183254 w 314149"/>
              <a:gd name="connsiteY44" fmla="*/ 26179 h 287970"/>
              <a:gd name="connsiteX45" fmla="*/ 183254 w 314149"/>
              <a:gd name="connsiteY45" fmla="*/ 52358 h 287970"/>
              <a:gd name="connsiteX46" fmla="*/ 130896 w 314149"/>
              <a:gd name="connsiteY46" fmla="*/ 52358 h 287970"/>
              <a:gd name="connsiteX47" fmla="*/ 130896 w 314149"/>
              <a:gd name="connsiteY47" fmla="*/ 26179 h 287970"/>
              <a:gd name="connsiteX48" fmla="*/ 183254 w 314149"/>
              <a:gd name="connsiteY48" fmla="*/ 26179 h 287970"/>
              <a:gd name="connsiteX49" fmla="*/ 52358 w 314149"/>
              <a:gd name="connsiteY49" fmla="*/ 26179 h 287970"/>
              <a:gd name="connsiteX50" fmla="*/ 104717 w 314149"/>
              <a:gd name="connsiteY50" fmla="*/ 26179 h 287970"/>
              <a:gd name="connsiteX51" fmla="*/ 104717 w 314149"/>
              <a:gd name="connsiteY51" fmla="*/ 52358 h 287970"/>
              <a:gd name="connsiteX52" fmla="*/ 52358 w 314149"/>
              <a:gd name="connsiteY52" fmla="*/ 52358 h 287970"/>
              <a:gd name="connsiteX53" fmla="*/ 52358 w 314149"/>
              <a:gd name="connsiteY53" fmla="*/ 26179 h 287970"/>
              <a:gd name="connsiteX54" fmla="*/ 52358 w 314149"/>
              <a:gd name="connsiteY54" fmla="*/ 78537 h 287970"/>
              <a:gd name="connsiteX55" fmla="*/ 104717 w 314149"/>
              <a:gd name="connsiteY55" fmla="*/ 78537 h 287970"/>
              <a:gd name="connsiteX56" fmla="*/ 104717 w 314149"/>
              <a:gd name="connsiteY56" fmla="*/ 104717 h 287970"/>
              <a:gd name="connsiteX57" fmla="*/ 52358 w 314149"/>
              <a:gd name="connsiteY57" fmla="*/ 104717 h 287970"/>
              <a:gd name="connsiteX58" fmla="*/ 52358 w 314149"/>
              <a:gd name="connsiteY58" fmla="*/ 78537 h 287970"/>
              <a:gd name="connsiteX59" fmla="*/ 52358 w 314149"/>
              <a:gd name="connsiteY59" fmla="*/ 157075 h 287970"/>
              <a:gd name="connsiteX60" fmla="*/ 52358 w 314149"/>
              <a:gd name="connsiteY60" fmla="*/ 130896 h 287970"/>
              <a:gd name="connsiteX61" fmla="*/ 104717 w 314149"/>
              <a:gd name="connsiteY61" fmla="*/ 130896 h 287970"/>
              <a:gd name="connsiteX62" fmla="*/ 104717 w 314149"/>
              <a:gd name="connsiteY62" fmla="*/ 157075 h 287970"/>
              <a:gd name="connsiteX63" fmla="*/ 52358 w 314149"/>
              <a:gd name="connsiteY63" fmla="*/ 157075 h 287970"/>
              <a:gd name="connsiteX64" fmla="*/ 130896 w 314149"/>
              <a:gd name="connsiteY64" fmla="*/ 130896 h 287970"/>
              <a:gd name="connsiteX65" fmla="*/ 183254 w 314149"/>
              <a:gd name="connsiteY65" fmla="*/ 130896 h 287970"/>
              <a:gd name="connsiteX66" fmla="*/ 183254 w 314149"/>
              <a:gd name="connsiteY66" fmla="*/ 157075 h 287970"/>
              <a:gd name="connsiteX67" fmla="*/ 130896 w 314149"/>
              <a:gd name="connsiteY67" fmla="*/ 157075 h 287970"/>
              <a:gd name="connsiteX68" fmla="*/ 130896 w 314149"/>
              <a:gd name="connsiteY68" fmla="*/ 130896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14149" h="287970">
                <a:moveTo>
                  <a:pt x="314150" y="235612"/>
                </a:moveTo>
                <a:lnTo>
                  <a:pt x="200709" y="235612"/>
                </a:lnTo>
                <a:lnTo>
                  <a:pt x="183254" y="209433"/>
                </a:lnTo>
                <a:lnTo>
                  <a:pt x="170164" y="209433"/>
                </a:lnTo>
                <a:lnTo>
                  <a:pt x="170164" y="183280"/>
                </a:lnTo>
                <a:lnTo>
                  <a:pt x="288455" y="183280"/>
                </a:lnTo>
                <a:lnTo>
                  <a:pt x="287971" y="104717"/>
                </a:lnTo>
                <a:lnTo>
                  <a:pt x="287971" y="0"/>
                </a:lnTo>
                <a:lnTo>
                  <a:pt x="26179" y="0"/>
                </a:lnTo>
                <a:lnTo>
                  <a:pt x="26179" y="130896"/>
                </a:lnTo>
                <a:lnTo>
                  <a:pt x="26343" y="130896"/>
                </a:lnTo>
                <a:lnTo>
                  <a:pt x="26663" y="183280"/>
                </a:lnTo>
                <a:lnTo>
                  <a:pt x="143985" y="183280"/>
                </a:lnTo>
                <a:lnTo>
                  <a:pt x="143985" y="209433"/>
                </a:lnTo>
                <a:lnTo>
                  <a:pt x="130896" y="209433"/>
                </a:lnTo>
                <a:lnTo>
                  <a:pt x="113441" y="235612"/>
                </a:lnTo>
                <a:lnTo>
                  <a:pt x="0" y="235612"/>
                </a:lnTo>
                <a:lnTo>
                  <a:pt x="0" y="261791"/>
                </a:lnTo>
                <a:lnTo>
                  <a:pt x="113441" y="261791"/>
                </a:lnTo>
                <a:lnTo>
                  <a:pt x="130896" y="287971"/>
                </a:lnTo>
                <a:lnTo>
                  <a:pt x="183254" y="287971"/>
                </a:lnTo>
                <a:lnTo>
                  <a:pt x="200709" y="261791"/>
                </a:lnTo>
                <a:lnTo>
                  <a:pt x="314150" y="261791"/>
                </a:lnTo>
                <a:lnTo>
                  <a:pt x="314150" y="235612"/>
                </a:lnTo>
                <a:close/>
                <a:moveTo>
                  <a:pt x="261791" y="157075"/>
                </a:moveTo>
                <a:lnTo>
                  <a:pt x="235612" y="157075"/>
                </a:lnTo>
                <a:lnTo>
                  <a:pt x="235612" y="130896"/>
                </a:lnTo>
                <a:lnTo>
                  <a:pt x="261791" y="130896"/>
                </a:lnTo>
                <a:lnTo>
                  <a:pt x="261791" y="157075"/>
                </a:lnTo>
                <a:close/>
                <a:moveTo>
                  <a:pt x="130896" y="78537"/>
                </a:moveTo>
                <a:lnTo>
                  <a:pt x="183254" y="78537"/>
                </a:lnTo>
                <a:lnTo>
                  <a:pt x="183254" y="104717"/>
                </a:lnTo>
                <a:lnTo>
                  <a:pt x="130896" y="104717"/>
                </a:lnTo>
                <a:lnTo>
                  <a:pt x="130896" y="78537"/>
                </a:lnTo>
                <a:close/>
                <a:moveTo>
                  <a:pt x="261791" y="104717"/>
                </a:moveTo>
                <a:lnTo>
                  <a:pt x="235612" y="104717"/>
                </a:lnTo>
                <a:lnTo>
                  <a:pt x="235612" y="78537"/>
                </a:lnTo>
                <a:lnTo>
                  <a:pt x="261791" y="78537"/>
                </a:lnTo>
                <a:lnTo>
                  <a:pt x="261791" y="104717"/>
                </a:lnTo>
                <a:close/>
                <a:moveTo>
                  <a:pt x="261791" y="26179"/>
                </a:moveTo>
                <a:lnTo>
                  <a:pt x="261791" y="52358"/>
                </a:lnTo>
                <a:lnTo>
                  <a:pt x="235612" y="52358"/>
                </a:lnTo>
                <a:lnTo>
                  <a:pt x="235612" y="26179"/>
                </a:lnTo>
                <a:lnTo>
                  <a:pt x="261791" y="26179"/>
                </a:lnTo>
                <a:close/>
                <a:moveTo>
                  <a:pt x="183254" y="26179"/>
                </a:moveTo>
                <a:lnTo>
                  <a:pt x="183254" y="52358"/>
                </a:lnTo>
                <a:lnTo>
                  <a:pt x="130896" y="52358"/>
                </a:lnTo>
                <a:lnTo>
                  <a:pt x="130896" y="26179"/>
                </a:lnTo>
                <a:lnTo>
                  <a:pt x="183254" y="26179"/>
                </a:lnTo>
                <a:close/>
                <a:moveTo>
                  <a:pt x="52358" y="26179"/>
                </a:moveTo>
                <a:lnTo>
                  <a:pt x="104717" y="26179"/>
                </a:lnTo>
                <a:lnTo>
                  <a:pt x="104717" y="52358"/>
                </a:lnTo>
                <a:lnTo>
                  <a:pt x="52358" y="52358"/>
                </a:lnTo>
                <a:lnTo>
                  <a:pt x="52358" y="26179"/>
                </a:lnTo>
                <a:close/>
                <a:moveTo>
                  <a:pt x="52358" y="78537"/>
                </a:moveTo>
                <a:lnTo>
                  <a:pt x="104717" y="78537"/>
                </a:lnTo>
                <a:lnTo>
                  <a:pt x="104717" y="104717"/>
                </a:lnTo>
                <a:lnTo>
                  <a:pt x="52358" y="104717"/>
                </a:lnTo>
                <a:lnTo>
                  <a:pt x="52358" y="78537"/>
                </a:lnTo>
                <a:close/>
                <a:moveTo>
                  <a:pt x="52358" y="157075"/>
                </a:moveTo>
                <a:lnTo>
                  <a:pt x="52358" y="130896"/>
                </a:lnTo>
                <a:lnTo>
                  <a:pt x="104717" y="130896"/>
                </a:lnTo>
                <a:lnTo>
                  <a:pt x="104717" y="157075"/>
                </a:lnTo>
                <a:lnTo>
                  <a:pt x="52358" y="157075"/>
                </a:lnTo>
                <a:close/>
                <a:moveTo>
                  <a:pt x="130896" y="130896"/>
                </a:moveTo>
                <a:lnTo>
                  <a:pt x="183254" y="130896"/>
                </a:lnTo>
                <a:lnTo>
                  <a:pt x="183254" y="157075"/>
                </a:lnTo>
                <a:lnTo>
                  <a:pt x="130896" y="157075"/>
                </a:lnTo>
                <a:lnTo>
                  <a:pt x="130896" y="130896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39" name="Dowolny kształt: kształt 838"/>
          <p:cNvSpPr/>
          <p:nvPr userDrawn="1"/>
        </p:nvSpPr>
        <p:spPr>
          <a:xfrm>
            <a:off x="25088406" y="235547"/>
            <a:ext cx="616302" cy="359509"/>
          </a:xfrm>
          <a:custGeom>
            <a:avLst/>
            <a:gdLst>
              <a:gd name="connsiteX0" fmla="*/ 140896 w 314149"/>
              <a:gd name="connsiteY0" fmla="*/ 26179 h 183253"/>
              <a:gd name="connsiteX1" fmla="*/ 146747 w 314149"/>
              <a:gd name="connsiteY1" fmla="*/ 37888 h 183253"/>
              <a:gd name="connsiteX2" fmla="*/ 153986 w 314149"/>
              <a:gd name="connsiteY2" fmla="*/ 52358 h 183253"/>
              <a:gd name="connsiteX3" fmla="*/ 221600 w 314149"/>
              <a:gd name="connsiteY3" fmla="*/ 52358 h 183253"/>
              <a:gd name="connsiteX4" fmla="*/ 240004 w 314149"/>
              <a:gd name="connsiteY4" fmla="*/ 79971 h 183253"/>
              <a:gd name="connsiteX5" fmla="*/ 247779 w 314149"/>
              <a:gd name="connsiteY5" fmla="*/ 91627 h 183253"/>
              <a:gd name="connsiteX6" fmla="*/ 277126 w 314149"/>
              <a:gd name="connsiteY6" fmla="*/ 91627 h 183253"/>
              <a:gd name="connsiteX7" fmla="*/ 287971 w 314149"/>
              <a:gd name="connsiteY7" fmla="*/ 102472 h 183253"/>
              <a:gd name="connsiteX8" fmla="*/ 287971 w 314149"/>
              <a:gd name="connsiteY8" fmla="*/ 146230 h 183253"/>
              <a:gd name="connsiteX9" fmla="*/ 277126 w 314149"/>
              <a:gd name="connsiteY9" fmla="*/ 157075 h 183253"/>
              <a:gd name="connsiteX10" fmla="*/ 40192 w 314149"/>
              <a:gd name="connsiteY10" fmla="*/ 157075 h 183253"/>
              <a:gd name="connsiteX11" fmla="*/ 26179 w 314149"/>
              <a:gd name="connsiteY11" fmla="*/ 136059 h 183253"/>
              <a:gd name="connsiteX12" fmla="*/ 26179 w 314149"/>
              <a:gd name="connsiteY12" fmla="*/ 99553 h 183253"/>
              <a:gd name="connsiteX13" fmla="*/ 40192 w 314149"/>
              <a:gd name="connsiteY13" fmla="*/ 78537 h 183253"/>
              <a:gd name="connsiteX14" fmla="*/ 68537 w 314149"/>
              <a:gd name="connsiteY14" fmla="*/ 78537 h 183253"/>
              <a:gd name="connsiteX15" fmla="*/ 75775 w 314149"/>
              <a:gd name="connsiteY15" fmla="*/ 64067 h 183253"/>
              <a:gd name="connsiteX16" fmla="*/ 94716 w 314149"/>
              <a:gd name="connsiteY16" fmla="*/ 26179 h 183253"/>
              <a:gd name="connsiteX17" fmla="*/ 140896 w 314149"/>
              <a:gd name="connsiteY17" fmla="*/ 26179 h 183253"/>
              <a:gd name="connsiteX18" fmla="*/ 157075 w 314149"/>
              <a:gd name="connsiteY18" fmla="*/ 0 h 183253"/>
              <a:gd name="connsiteX19" fmla="*/ 78537 w 314149"/>
              <a:gd name="connsiteY19" fmla="*/ 0 h 183253"/>
              <a:gd name="connsiteX20" fmla="*/ 52358 w 314149"/>
              <a:gd name="connsiteY20" fmla="*/ 52358 h 183253"/>
              <a:gd name="connsiteX21" fmla="*/ 26179 w 314149"/>
              <a:gd name="connsiteY21" fmla="*/ 52358 h 183253"/>
              <a:gd name="connsiteX22" fmla="*/ 0 w 314149"/>
              <a:gd name="connsiteY22" fmla="*/ 91627 h 183253"/>
              <a:gd name="connsiteX23" fmla="*/ 0 w 314149"/>
              <a:gd name="connsiteY23" fmla="*/ 143985 h 183253"/>
              <a:gd name="connsiteX24" fmla="*/ 26179 w 314149"/>
              <a:gd name="connsiteY24" fmla="*/ 183254 h 183253"/>
              <a:gd name="connsiteX25" fmla="*/ 287971 w 314149"/>
              <a:gd name="connsiteY25" fmla="*/ 183254 h 183253"/>
              <a:gd name="connsiteX26" fmla="*/ 314150 w 314149"/>
              <a:gd name="connsiteY26" fmla="*/ 157075 h 183253"/>
              <a:gd name="connsiteX27" fmla="*/ 314150 w 314149"/>
              <a:gd name="connsiteY27" fmla="*/ 91627 h 183253"/>
              <a:gd name="connsiteX28" fmla="*/ 287971 w 314149"/>
              <a:gd name="connsiteY28" fmla="*/ 65448 h 183253"/>
              <a:gd name="connsiteX29" fmla="*/ 261791 w 314149"/>
              <a:gd name="connsiteY29" fmla="*/ 65448 h 183253"/>
              <a:gd name="connsiteX30" fmla="*/ 235612 w 314149"/>
              <a:gd name="connsiteY30" fmla="*/ 26179 h 183253"/>
              <a:gd name="connsiteX31" fmla="*/ 170164 w 314149"/>
              <a:gd name="connsiteY31" fmla="*/ 26179 h 183253"/>
              <a:gd name="connsiteX32" fmla="*/ 157075 w 314149"/>
              <a:gd name="connsiteY32" fmla="*/ 0 h 183253"/>
              <a:gd name="connsiteX33" fmla="*/ 157075 w 314149"/>
              <a:gd name="connsiteY33" fmla="*/ 0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4149" h="183253">
                <a:moveTo>
                  <a:pt x="140896" y="26179"/>
                </a:move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7779" y="91627"/>
                </a:lnTo>
                <a:lnTo>
                  <a:pt x="277126" y="91627"/>
                </a:lnTo>
                <a:lnTo>
                  <a:pt x="287971" y="102472"/>
                </a:lnTo>
                <a:lnTo>
                  <a:pt x="287971" y="146230"/>
                </a:lnTo>
                <a:lnTo>
                  <a:pt x="277126" y="157075"/>
                </a:lnTo>
                <a:lnTo>
                  <a:pt x="40192" y="157075"/>
                </a:lnTo>
                <a:lnTo>
                  <a:pt x="26179" y="136059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moveTo>
                  <a:pt x="157075" y="0"/>
                </a:move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157075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840" name="Grupa 839"/>
          <p:cNvGrpSpPr/>
          <p:nvPr userDrawn="1"/>
        </p:nvGrpSpPr>
        <p:grpSpPr>
          <a:xfrm>
            <a:off x="30224270" y="10725548"/>
            <a:ext cx="513586" cy="552106"/>
            <a:chOff x="9536214" y="7559226"/>
            <a:chExt cx="261791" cy="281426"/>
          </a:xfrm>
        </p:grpSpPr>
        <p:sp>
          <p:nvSpPr>
            <p:cNvPr id="841" name="Dowolny kształt: kształt 840"/>
            <p:cNvSpPr/>
            <p:nvPr/>
          </p:nvSpPr>
          <p:spPr>
            <a:xfrm>
              <a:off x="9627841" y="7591950"/>
              <a:ext cx="78537" cy="39268"/>
            </a:xfrm>
            <a:custGeom>
              <a:avLst/>
              <a:gdLst>
                <a:gd name="connsiteX0" fmla="*/ 0 w 78537"/>
                <a:gd name="connsiteY0" fmla="*/ 39269 h 39268"/>
                <a:gd name="connsiteX1" fmla="*/ 11191 w 78537"/>
                <a:gd name="connsiteY1" fmla="*/ 0 h 39268"/>
                <a:gd name="connsiteX2" fmla="*/ 67346 w 78537"/>
                <a:gd name="connsiteY2" fmla="*/ 0 h 39268"/>
                <a:gd name="connsiteX3" fmla="*/ 78537 w 78537"/>
                <a:gd name="connsiteY3" fmla="*/ 39269 h 39268"/>
                <a:gd name="connsiteX4" fmla="*/ 0 w 78537"/>
                <a:gd name="connsiteY4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39268">
                  <a:moveTo>
                    <a:pt x="0" y="39269"/>
                  </a:moveTo>
                  <a:lnTo>
                    <a:pt x="11191" y="0"/>
                  </a:lnTo>
                  <a:lnTo>
                    <a:pt x="67346" y="0"/>
                  </a:lnTo>
                  <a:lnTo>
                    <a:pt x="78537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2" name="Dowolny kształt: kształt 841"/>
            <p:cNvSpPr/>
            <p:nvPr/>
          </p:nvSpPr>
          <p:spPr>
            <a:xfrm>
              <a:off x="9682032" y="7559226"/>
              <a:ext cx="37436" cy="19634"/>
            </a:xfrm>
            <a:custGeom>
              <a:avLst/>
              <a:gdLst>
                <a:gd name="connsiteX0" fmla="*/ 15970 w 37436"/>
                <a:gd name="connsiteY0" fmla="*/ 13090 h 19634"/>
                <a:gd name="connsiteX1" fmla="*/ 37436 w 37436"/>
                <a:gd name="connsiteY1" fmla="*/ 13090 h 19634"/>
                <a:gd name="connsiteX2" fmla="*/ 37436 w 37436"/>
                <a:gd name="connsiteY2" fmla="*/ 0 h 19634"/>
                <a:gd name="connsiteX3" fmla="*/ 6545 w 37436"/>
                <a:gd name="connsiteY3" fmla="*/ 0 h 19634"/>
                <a:gd name="connsiteX4" fmla="*/ 0 w 37436"/>
                <a:gd name="connsiteY4" fmla="*/ 19634 h 19634"/>
                <a:gd name="connsiteX5" fmla="*/ 13810 w 37436"/>
                <a:gd name="connsiteY5" fmla="*/ 19634 h 19634"/>
                <a:gd name="connsiteX6" fmla="*/ 15970 w 37436"/>
                <a:gd name="connsiteY6" fmla="*/ 13090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36" h="19634">
                  <a:moveTo>
                    <a:pt x="15970" y="13090"/>
                  </a:moveTo>
                  <a:lnTo>
                    <a:pt x="37436" y="13090"/>
                  </a:lnTo>
                  <a:lnTo>
                    <a:pt x="37436" y="0"/>
                  </a:lnTo>
                  <a:lnTo>
                    <a:pt x="6545" y="0"/>
                  </a:lnTo>
                  <a:lnTo>
                    <a:pt x="0" y="19634"/>
                  </a:lnTo>
                  <a:lnTo>
                    <a:pt x="13810" y="19634"/>
                  </a:lnTo>
                  <a:lnTo>
                    <a:pt x="1597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3" name="Dowolny kształt: kształt 842"/>
            <p:cNvSpPr/>
            <p:nvPr/>
          </p:nvSpPr>
          <p:spPr>
            <a:xfrm>
              <a:off x="9614751" y="7559226"/>
              <a:ext cx="37436" cy="19634"/>
            </a:xfrm>
            <a:custGeom>
              <a:avLst/>
              <a:gdLst>
                <a:gd name="connsiteX0" fmla="*/ 30892 w 37436"/>
                <a:gd name="connsiteY0" fmla="*/ 0 h 19634"/>
                <a:gd name="connsiteX1" fmla="*/ 0 w 37436"/>
                <a:gd name="connsiteY1" fmla="*/ 0 h 19634"/>
                <a:gd name="connsiteX2" fmla="*/ 0 w 37436"/>
                <a:gd name="connsiteY2" fmla="*/ 13090 h 19634"/>
                <a:gd name="connsiteX3" fmla="*/ 21467 w 37436"/>
                <a:gd name="connsiteY3" fmla="*/ 13090 h 19634"/>
                <a:gd name="connsiteX4" fmla="*/ 23626 w 37436"/>
                <a:gd name="connsiteY4" fmla="*/ 19634 h 19634"/>
                <a:gd name="connsiteX5" fmla="*/ 37436 w 37436"/>
                <a:gd name="connsiteY5" fmla="*/ 19634 h 19634"/>
                <a:gd name="connsiteX6" fmla="*/ 30892 w 37436"/>
                <a:gd name="connsiteY6" fmla="*/ 0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36" h="19634">
                  <a:moveTo>
                    <a:pt x="30892" y="0"/>
                  </a:moveTo>
                  <a:lnTo>
                    <a:pt x="0" y="0"/>
                  </a:lnTo>
                  <a:lnTo>
                    <a:pt x="0" y="13090"/>
                  </a:lnTo>
                  <a:lnTo>
                    <a:pt x="21467" y="13090"/>
                  </a:lnTo>
                  <a:lnTo>
                    <a:pt x="23626" y="19634"/>
                  </a:lnTo>
                  <a:lnTo>
                    <a:pt x="37436" y="19634"/>
                  </a:lnTo>
                  <a:lnTo>
                    <a:pt x="3089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4" name="Dowolny kształt: kształt 843"/>
            <p:cNvSpPr/>
            <p:nvPr/>
          </p:nvSpPr>
          <p:spPr>
            <a:xfrm>
              <a:off x="9588572" y="7773568"/>
              <a:ext cx="39268" cy="67084"/>
            </a:xfrm>
            <a:custGeom>
              <a:avLst/>
              <a:gdLst>
                <a:gd name="connsiteX0" fmla="*/ 0 w 39268"/>
                <a:gd name="connsiteY0" fmla="*/ 40905 h 67084"/>
                <a:gd name="connsiteX1" fmla="*/ 11650 w 39268"/>
                <a:gd name="connsiteY1" fmla="*/ 67084 h 67084"/>
                <a:gd name="connsiteX2" fmla="*/ 39269 w 39268"/>
                <a:gd name="connsiteY2" fmla="*/ 67084 h 67084"/>
                <a:gd name="connsiteX3" fmla="*/ 27553 w 39268"/>
                <a:gd name="connsiteY3" fmla="*/ 40905 h 67084"/>
                <a:gd name="connsiteX4" fmla="*/ 35996 w 39268"/>
                <a:gd name="connsiteY4" fmla="*/ 15707 h 67084"/>
                <a:gd name="connsiteX5" fmla="*/ 13613 w 39268"/>
                <a:gd name="connsiteY5" fmla="*/ 0 h 67084"/>
                <a:gd name="connsiteX6" fmla="*/ 0 w 39268"/>
                <a:gd name="connsiteY6" fmla="*/ 40905 h 6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68" h="67084">
                  <a:moveTo>
                    <a:pt x="0" y="40905"/>
                  </a:moveTo>
                  <a:lnTo>
                    <a:pt x="11650" y="67084"/>
                  </a:lnTo>
                  <a:lnTo>
                    <a:pt x="39269" y="67084"/>
                  </a:lnTo>
                  <a:lnTo>
                    <a:pt x="27553" y="40905"/>
                  </a:lnTo>
                  <a:lnTo>
                    <a:pt x="35996" y="15707"/>
                  </a:lnTo>
                  <a:lnTo>
                    <a:pt x="13613" y="0"/>
                  </a:lnTo>
                  <a:lnTo>
                    <a:pt x="0" y="4090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5" name="Dowolny kształt: kształt 844"/>
            <p:cNvSpPr/>
            <p:nvPr/>
          </p:nvSpPr>
          <p:spPr>
            <a:xfrm>
              <a:off x="9706378" y="7773633"/>
              <a:ext cx="39268" cy="67018"/>
            </a:xfrm>
            <a:custGeom>
              <a:avLst/>
              <a:gdLst>
                <a:gd name="connsiteX0" fmla="*/ 11650 w 39268"/>
                <a:gd name="connsiteY0" fmla="*/ 40840 h 67018"/>
                <a:gd name="connsiteX1" fmla="*/ 0 w 39268"/>
                <a:gd name="connsiteY1" fmla="*/ 67019 h 67018"/>
                <a:gd name="connsiteX2" fmla="*/ 27619 w 39268"/>
                <a:gd name="connsiteY2" fmla="*/ 67019 h 67018"/>
                <a:gd name="connsiteX3" fmla="*/ 39269 w 39268"/>
                <a:gd name="connsiteY3" fmla="*/ 40840 h 67018"/>
                <a:gd name="connsiteX4" fmla="*/ 25656 w 39268"/>
                <a:gd name="connsiteY4" fmla="*/ 0 h 67018"/>
                <a:gd name="connsiteX5" fmla="*/ 3272 w 39268"/>
                <a:gd name="connsiteY5" fmla="*/ 15642 h 67018"/>
                <a:gd name="connsiteX6" fmla="*/ 11650 w 39268"/>
                <a:gd name="connsiteY6" fmla="*/ 40840 h 6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68" h="67018">
                  <a:moveTo>
                    <a:pt x="11650" y="40840"/>
                  </a:moveTo>
                  <a:lnTo>
                    <a:pt x="0" y="67019"/>
                  </a:lnTo>
                  <a:lnTo>
                    <a:pt x="27619" y="67019"/>
                  </a:lnTo>
                  <a:lnTo>
                    <a:pt x="39269" y="40840"/>
                  </a:lnTo>
                  <a:lnTo>
                    <a:pt x="25656" y="0"/>
                  </a:lnTo>
                  <a:lnTo>
                    <a:pt x="3272" y="15642"/>
                  </a:lnTo>
                  <a:lnTo>
                    <a:pt x="11650" y="4084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6" name="Dowolny kształt: kształt 845"/>
            <p:cNvSpPr/>
            <p:nvPr/>
          </p:nvSpPr>
          <p:spPr>
            <a:xfrm>
              <a:off x="9747480" y="7720424"/>
              <a:ext cx="50525" cy="54779"/>
            </a:xfrm>
            <a:custGeom>
              <a:avLst/>
              <a:gdLst>
                <a:gd name="connsiteX0" fmla="*/ 39007 w 50525"/>
                <a:gd name="connsiteY0" fmla="*/ 20224 h 54779"/>
                <a:gd name="connsiteX1" fmla="*/ 8704 w 50525"/>
                <a:gd name="connsiteY1" fmla="*/ 0 h 54779"/>
                <a:gd name="connsiteX2" fmla="*/ 0 w 50525"/>
                <a:gd name="connsiteY2" fmla="*/ 25656 h 54779"/>
                <a:gd name="connsiteX3" fmla="*/ 17016 w 50525"/>
                <a:gd name="connsiteY3" fmla="*/ 36978 h 54779"/>
                <a:gd name="connsiteX4" fmla="*/ 22907 w 50525"/>
                <a:gd name="connsiteY4" fmla="*/ 54780 h 54779"/>
                <a:gd name="connsiteX5" fmla="*/ 50526 w 50525"/>
                <a:gd name="connsiteY5" fmla="*/ 54780 h 54779"/>
                <a:gd name="connsiteX6" fmla="*/ 39007 w 50525"/>
                <a:gd name="connsiteY6" fmla="*/ 20224 h 5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525" h="54779">
                  <a:moveTo>
                    <a:pt x="39007" y="20224"/>
                  </a:moveTo>
                  <a:lnTo>
                    <a:pt x="8704" y="0"/>
                  </a:lnTo>
                  <a:lnTo>
                    <a:pt x="0" y="25656"/>
                  </a:lnTo>
                  <a:lnTo>
                    <a:pt x="17016" y="36978"/>
                  </a:lnTo>
                  <a:lnTo>
                    <a:pt x="22907" y="54780"/>
                  </a:lnTo>
                  <a:lnTo>
                    <a:pt x="50526" y="54780"/>
                  </a:lnTo>
                  <a:lnTo>
                    <a:pt x="39007" y="202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7" name="Dowolny kształt: kształt 846"/>
            <p:cNvSpPr/>
            <p:nvPr/>
          </p:nvSpPr>
          <p:spPr>
            <a:xfrm>
              <a:off x="9536214" y="7720424"/>
              <a:ext cx="50525" cy="54779"/>
            </a:xfrm>
            <a:custGeom>
              <a:avLst/>
              <a:gdLst>
                <a:gd name="connsiteX0" fmla="*/ 11519 w 50525"/>
                <a:gd name="connsiteY0" fmla="*/ 20224 h 54779"/>
                <a:gd name="connsiteX1" fmla="*/ 0 w 50525"/>
                <a:gd name="connsiteY1" fmla="*/ 54780 h 54779"/>
                <a:gd name="connsiteX2" fmla="*/ 27619 w 50525"/>
                <a:gd name="connsiteY2" fmla="*/ 54780 h 54779"/>
                <a:gd name="connsiteX3" fmla="*/ 33509 w 50525"/>
                <a:gd name="connsiteY3" fmla="*/ 36978 h 54779"/>
                <a:gd name="connsiteX4" fmla="*/ 50526 w 50525"/>
                <a:gd name="connsiteY4" fmla="*/ 25656 h 54779"/>
                <a:gd name="connsiteX5" fmla="*/ 41821 w 50525"/>
                <a:gd name="connsiteY5" fmla="*/ 0 h 54779"/>
                <a:gd name="connsiteX6" fmla="*/ 11519 w 50525"/>
                <a:gd name="connsiteY6" fmla="*/ 20224 h 5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525" h="54779">
                  <a:moveTo>
                    <a:pt x="11519" y="20224"/>
                  </a:moveTo>
                  <a:lnTo>
                    <a:pt x="0" y="54780"/>
                  </a:lnTo>
                  <a:lnTo>
                    <a:pt x="27619" y="54780"/>
                  </a:lnTo>
                  <a:lnTo>
                    <a:pt x="33509" y="36978"/>
                  </a:lnTo>
                  <a:lnTo>
                    <a:pt x="50526" y="25656"/>
                  </a:lnTo>
                  <a:lnTo>
                    <a:pt x="41821" y="0"/>
                  </a:lnTo>
                  <a:lnTo>
                    <a:pt x="11519" y="202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8" name="Dowolny kształt: kształt 847"/>
            <p:cNvSpPr/>
            <p:nvPr/>
          </p:nvSpPr>
          <p:spPr>
            <a:xfrm>
              <a:off x="9710174" y="7605040"/>
              <a:ext cx="73890" cy="57397"/>
            </a:xfrm>
            <a:custGeom>
              <a:avLst/>
              <a:gdLst>
                <a:gd name="connsiteX0" fmla="*/ 48890 w 73890"/>
                <a:gd name="connsiteY0" fmla="*/ 49937 h 57397"/>
                <a:gd name="connsiteX1" fmla="*/ 73891 w 73890"/>
                <a:gd name="connsiteY1" fmla="*/ 0 h 57397"/>
                <a:gd name="connsiteX2" fmla="*/ 44636 w 73890"/>
                <a:gd name="connsiteY2" fmla="*/ 0 h 57397"/>
                <a:gd name="connsiteX3" fmla="*/ 30302 w 73890"/>
                <a:gd name="connsiteY3" fmla="*/ 28601 h 57397"/>
                <a:gd name="connsiteX4" fmla="*/ 0 w 73890"/>
                <a:gd name="connsiteY4" fmla="*/ 38679 h 57397"/>
                <a:gd name="connsiteX5" fmla="*/ 26703 w 73890"/>
                <a:gd name="connsiteY5" fmla="*/ 57398 h 57397"/>
                <a:gd name="connsiteX6" fmla="*/ 48890 w 73890"/>
                <a:gd name="connsiteY6" fmla="*/ 49937 h 5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90" h="57397">
                  <a:moveTo>
                    <a:pt x="48890" y="49937"/>
                  </a:moveTo>
                  <a:lnTo>
                    <a:pt x="73891" y="0"/>
                  </a:lnTo>
                  <a:lnTo>
                    <a:pt x="44636" y="0"/>
                  </a:lnTo>
                  <a:lnTo>
                    <a:pt x="30302" y="28601"/>
                  </a:lnTo>
                  <a:lnTo>
                    <a:pt x="0" y="38679"/>
                  </a:lnTo>
                  <a:lnTo>
                    <a:pt x="26703" y="57398"/>
                  </a:lnTo>
                  <a:lnTo>
                    <a:pt x="48890" y="499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9" name="Dowolny kształt: kształt 848"/>
            <p:cNvSpPr/>
            <p:nvPr/>
          </p:nvSpPr>
          <p:spPr>
            <a:xfrm>
              <a:off x="9549304" y="7605040"/>
              <a:ext cx="74479" cy="57594"/>
            </a:xfrm>
            <a:custGeom>
              <a:avLst/>
              <a:gdLst>
                <a:gd name="connsiteX0" fmla="*/ 74480 w 74479"/>
                <a:gd name="connsiteY0" fmla="*/ 38876 h 57594"/>
                <a:gd name="connsiteX1" fmla="*/ 43523 w 74479"/>
                <a:gd name="connsiteY1" fmla="*/ 28601 h 57594"/>
                <a:gd name="connsiteX2" fmla="*/ 29255 w 74479"/>
                <a:gd name="connsiteY2" fmla="*/ 0 h 57594"/>
                <a:gd name="connsiteX3" fmla="*/ 0 w 74479"/>
                <a:gd name="connsiteY3" fmla="*/ 0 h 57594"/>
                <a:gd name="connsiteX4" fmla="*/ 25001 w 74479"/>
                <a:gd name="connsiteY4" fmla="*/ 49937 h 57594"/>
                <a:gd name="connsiteX5" fmla="*/ 47777 w 74479"/>
                <a:gd name="connsiteY5" fmla="*/ 57594 h 57594"/>
                <a:gd name="connsiteX6" fmla="*/ 47777 w 74479"/>
                <a:gd name="connsiteY6" fmla="*/ 57529 h 57594"/>
                <a:gd name="connsiteX7" fmla="*/ 74480 w 74479"/>
                <a:gd name="connsiteY7" fmla="*/ 38876 h 5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79" h="57594">
                  <a:moveTo>
                    <a:pt x="74480" y="38876"/>
                  </a:moveTo>
                  <a:lnTo>
                    <a:pt x="43523" y="28601"/>
                  </a:lnTo>
                  <a:lnTo>
                    <a:pt x="29255" y="0"/>
                  </a:lnTo>
                  <a:lnTo>
                    <a:pt x="0" y="0"/>
                  </a:lnTo>
                  <a:lnTo>
                    <a:pt x="25001" y="49937"/>
                  </a:lnTo>
                  <a:lnTo>
                    <a:pt x="47777" y="57594"/>
                  </a:lnTo>
                  <a:lnTo>
                    <a:pt x="47777" y="57529"/>
                  </a:lnTo>
                  <a:lnTo>
                    <a:pt x="74480" y="3887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50" name="Dowolny kształt: kształt 849"/>
            <p:cNvSpPr/>
            <p:nvPr/>
          </p:nvSpPr>
          <p:spPr>
            <a:xfrm>
              <a:off x="9588572" y="7644309"/>
              <a:ext cx="157074" cy="143985"/>
            </a:xfrm>
            <a:custGeom>
              <a:avLst/>
              <a:gdLst>
                <a:gd name="connsiteX0" fmla="*/ 142087 w 157074"/>
                <a:gd name="connsiteY0" fmla="*/ 27488 h 143985"/>
                <a:gd name="connsiteX1" fmla="*/ 102818 w 157074"/>
                <a:gd name="connsiteY1" fmla="*/ 0 h 143985"/>
                <a:gd name="connsiteX2" fmla="*/ 54257 w 157074"/>
                <a:gd name="connsiteY2" fmla="*/ 0 h 143985"/>
                <a:gd name="connsiteX3" fmla="*/ 14988 w 157074"/>
                <a:gd name="connsiteY3" fmla="*/ 27488 h 143985"/>
                <a:gd name="connsiteX4" fmla="*/ 0 w 157074"/>
                <a:gd name="connsiteY4" fmla="*/ 71993 h 143985"/>
                <a:gd name="connsiteX5" fmla="*/ 14988 w 157074"/>
                <a:gd name="connsiteY5" fmla="*/ 116497 h 143985"/>
                <a:gd name="connsiteX6" fmla="*/ 54257 w 157074"/>
                <a:gd name="connsiteY6" fmla="*/ 143985 h 143985"/>
                <a:gd name="connsiteX7" fmla="*/ 102818 w 157074"/>
                <a:gd name="connsiteY7" fmla="*/ 143985 h 143985"/>
                <a:gd name="connsiteX8" fmla="*/ 142087 w 157074"/>
                <a:gd name="connsiteY8" fmla="*/ 116497 h 143985"/>
                <a:gd name="connsiteX9" fmla="*/ 157075 w 157074"/>
                <a:gd name="connsiteY9" fmla="*/ 71993 h 143985"/>
                <a:gd name="connsiteX10" fmla="*/ 142087 w 157074"/>
                <a:gd name="connsiteY10" fmla="*/ 27488 h 143985"/>
                <a:gd name="connsiteX11" fmla="*/ 52358 w 157074"/>
                <a:gd name="connsiteY11" fmla="*/ 117806 h 143985"/>
                <a:gd name="connsiteX12" fmla="*/ 78537 w 157074"/>
                <a:gd name="connsiteY12" fmla="*/ 26179 h 143985"/>
                <a:gd name="connsiteX13" fmla="*/ 104717 w 157074"/>
                <a:gd name="connsiteY13" fmla="*/ 117806 h 143985"/>
                <a:gd name="connsiteX14" fmla="*/ 52358 w 157074"/>
                <a:gd name="connsiteY14" fmla="*/ 117806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7074" h="143985">
                  <a:moveTo>
                    <a:pt x="142087" y="27488"/>
                  </a:moveTo>
                  <a:lnTo>
                    <a:pt x="102818" y="0"/>
                  </a:lnTo>
                  <a:lnTo>
                    <a:pt x="54257" y="0"/>
                  </a:lnTo>
                  <a:lnTo>
                    <a:pt x="14988" y="27488"/>
                  </a:lnTo>
                  <a:lnTo>
                    <a:pt x="0" y="71993"/>
                  </a:lnTo>
                  <a:lnTo>
                    <a:pt x="14988" y="116497"/>
                  </a:lnTo>
                  <a:lnTo>
                    <a:pt x="54257" y="143985"/>
                  </a:lnTo>
                  <a:lnTo>
                    <a:pt x="102818" y="143985"/>
                  </a:lnTo>
                  <a:lnTo>
                    <a:pt x="142087" y="116497"/>
                  </a:lnTo>
                  <a:lnTo>
                    <a:pt x="157075" y="71993"/>
                  </a:lnTo>
                  <a:lnTo>
                    <a:pt x="142087" y="27488"/>
                  </a:lnTo>
                  <a:close/>
                  <a:moveTo>
                    <a:pt x="52358" y="117806"/>
                  </a:moveTo>
                  <a:lnTo>
                    <a:pt x="78537" y="26179"/>
                  </a:lnTo>
                  <a:lnTo>
                    <a:pt x="104717" y="117806"/>
                  </a:lnTo>
                  <a:lnTo>
                    <a:pt x="52358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851" name="Dowolny kształt: kształt 850"/>
          <p:cNvSpPr/>
          <p:nvPr userDrawn="1"/>
        </p:nvSpPr>
        <p:spPr>
          <a:xfrm>
            <a:off x="20697241" y="261225"/>
            <a:ext cx="616302" cy="513586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261791 h 261791"/>
              <a:gd name="connsiteX2" fmla="*/ 314150 w 314149"/>
              <a:gd name="connsiteY2" fmla="*/ 261791 h 261791"/>
              <a:gd name="connsiteX3" fmla="*/ 314150 w 314149"/>
              <a:gd name="connsiteY3" fmla="*/ 0 h 261791"/>
              <a:gd name="connsiteX4" fmla="*/ 0 w 314149"/>
              <a:gd name="connsiteY4" fmla="*/ 0 h 261791"/>
              <a:gd name="connsiteX5" fmla="*/ 261791 w 314149"/>
              <a:gd name="connsiteY5" fmla="*/ 26179 h 261791"/>
              <a:gd name="connsiteX6" fmla="*/ 274881 w 314149"/>
              <a:gd name="connsiteY6" fmla="*/ 39269 h 261791"/>
              <a:gd name="connsiteX7" fmla="*/ 261791 w 314149"/>
              <a:gd name="connsiteY7" fmla="*/ 52358 h 261791"/>
              <a:gd name="connsiteX8" fmla="*/ 248702 w 314149"/>
              <a:gd name="connsiteY8" fmla="*/ 39269 h 261791"/>
              <a:gd name="connsiteX9" fmla="*/ 261791 w 314149"/>
              <a:gd name="connsiteY9" fmla="*/ 26179 h 261791"/>
              <a:gd name="connsiteX10" fmla="*/ 222523 w 314149"/>
              <a:gd name="connsiteY10" fmla="*/ 26179 h 261791"/>
              <a:gd name="connsiteX11" fmla="*/ 235612 w 314149"/>
              <a:gd name="connsiteY11" fmla="*/ 39269 h 261791"/>
              <a:gd name="connsiteX12" fmla="*/ 222523 w 314149"/>
              <a:gd name="connsiteY12" fmla="*/ 52358 h 261791"/>
              <a:gd name="connsiteX13" fmla="*/ 209433 w 314149"/>
              <a:gd name="connsiteY13" fmla="*/ 39269 h 261791"/>
              <a:gd name="connsiteX14" fmla="*/ 222523 w 314149"/>
              <a:gd name="connsiteY14" fmla="*/ 26179 h 261791"/>
              <a:gd name="connsiteX15" fmla="*/ 183254 w 314149"/>
              <a:gd name="connsiteY15" fmla="*/ 26179 h 261791"/>
              <a:gd name="connsiteX16" fmla="*/ 196344 w 314149"/>
              <a:gd name="connsiteY16" fmla="*/ 39269 h 261791"/>
              <a:gd name="connsiteX17" fmla="*/ 183254 w 314149"/>
              <a:gd name="connsiteY17" fmla="*/ 52358 h 261791"/>
              <a:gd name="connsiteX18" fmla="*/ 170164 w 314149"/>
              <a:gd name="connsiteY18" fmla="*/ 39269 h 261791"/>
              <a:gd name="connsiteX19" fmla="*/ 183254 w 314149"/>
              <a:gd name="connsiteY19" fmla="*/ 26179 h 261791"/>
              <a:gd name="connsiteX20" fmla="*/ 287971 w 314149"/>
              <a:gd name="connsiteY20" fmla="*/ 235612 h 261791"/>
              <a:gd name="connsiteX21" fmla="*/ 26179 w 314149"/>
              <a:gd name="connsiteY21" fmla="*/ 235612 h 261791"/>
              <a:gd name="connsiteX22" fmla="*/ 26179 w 314149"/>
              <a:gd name="connsiteY22" fmla="*/ 78537 h 261791"/>
              <a:gd name="connsiteX23" fmla="*/ 287971 w 314149"/>
              <a:gd name="connsiteY23" fmla="*/ 78537 h 261791"/>
              <a:gd name="connsiteX24" fmla="*/ 287971 w 314149"/>
              <a:gd name="connsiteY24" fmla="*/ 235612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261791"/>
                </a:lnTo>
                <a:lnTo>
                  <a:pt x="314150" y="261791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261791" y="26179"/>
                </a:moveTo>
                <a:cubicBezTo>
                  <a:pt x="269023" y="26179"/>
                  <a:pt x="274881" y="32037"/>
                  <a:pt x="274881" y="39269"/>
                </a:cubicBezTo>
                <a:cubicBezTo>
                  <a:pt x="274881" y="46501"/>
                  <a:pt x="269023" y="52358"/>
                  <a:pt x="261791" y="52358"/>
                </a:cubicBezTo>
                <a:cubicBezTo>
                  <a:pt x="254559" y="52358"/>
                  <a:pt x="248702" y="46501"/>
                  <a:pt x="248702" y="39269"/>
                </a:cubicBezTo>
                <a:cubicBezTo>
                  <a:pt x="248702" y="32037"/>
                  <a:pt x="254559" y="26179"/>
                  <a:pt x="261791" y="26179"/>
                </a:cubicBezTo>
                <a:close/>
                <a:moveTo>
                  <a:pt x="222523" y="26179"/>
                </a:moveTo>
                <a:cubicBezTo>
                  <a:pt x="229755" y="26179"/>
                  <a:pt x="235612" y="32037"/>
                  <a:pt x="235612" y="39269"/>
                </a:cubicBezTo>
                <a:cubicBezTo>
                  <a:pt x="235612" y="46501"/>
                  <a:pt x="229755" y="52358"/>
                  <a:pt x="222523" y="52358"/>
                </a:cubicBezTo>
                <a:cubicBezTo>
                  <a:pt x="215291" y="52358"/>
                  <a:pt x="209433" y="46501"/>
                  <a:pt x="209433" y="39269"/>
                </a:cubicBezTo>
                <a:cubicBezTo>
                  <a:pt x="209433" y="32037"/>
                  <a:pt x="215291" y="26179"/>
                  <a:pt x="222523" y="26179"/>
                </a:cubicBezTo>
                <a:close/>
                <a:moveTo>
                  <a:pt x="183254" y="26179"/>
                </a:moveTo>
                <a:cubicBezTo>
                  <a:pt x="190486" y="26179"/>
                  <a:pt x="196344" y="32037"/>
                  <a:pt x="196344" y="39269"/>
                </a:cubicBezTo>
                <a:cubicBezTo>
                  <a:pt x="196344" y="46501"/>
                  <a:pt x="190486" y="52358"/>
                  <a:pt x="183254" y="52358"/>
                </a:cubicBezTo>
                <a:cubicBezTo>
                  <a:pt x="176022" y="52358"/>
                  <a:pt x="170164" y="46501"/>
                  <a:pt x="170164" y="39269"/>
                </a:cubicBezTo>
                <a:cubicBezTo>
                  <a:pt x="170164" y="32037"/>
                  <a:pt x="176022" y="26179"/>
                  <a:pt x="183254" y="26179"/>
                </a:cubicBezTo>
                <a:close/>
                <a:moveTo>
                  <a:pt x="287971" y="235612"/>
                </a:moveTo>
                <a:lnTo>
                  <a:pt x="26179" y="235612"/>
                </a:lnTo>
                <a:lnTo>
                  <a:pt x="26179" y="78537"/>
                </a:lnTo>
                <a:lnTo>
                  <a:pt x="287971" y="78537"/>
                </a:lnTo>
                <a:lnTo>
                  <a:pt x="287971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52" name="Dowolny kształt: kształt 851"/>
          <p:cNvSpPr/>
          <p:nvPr userDrawn="1"/>
        </p:nvSpPr>
        <p:spPr>
          <a:xfrm>
            <a:off x="21364903" y="261225"/>
            <a:ext cx="616302" cy="513586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261791 h 261791"/>
              <a:gd name="connsiteX2" fmla="*/ 314150 w 314149"/>
              <a:gd name="connsiteY2" fmla="*/ 261791 h 261791"/>
              <a:gd name="connsiteX3" fmla="*/ 314150 w 314149"/>
              <a:gd name="connsiteY3" fmla="*/ 0 h 261791"/>
              <a:gd name="connsiteX4" fmla="*/ 0 w 314149"/>
              <a:gd name="connsiteY4" fmla="*/ 0 h 261791"/>
              <a:gd name="connsiteX5" fmla="*/ 261791 w 314149"/>
              <a:gd name="connsiteY5" fmla="*/ 26179 h 261791"/>
              <a:gd name="connsiteX6" fmla="*/ 274881 w 314149"/>
              <a:gd name="connsiteY6" fmla="*/ 39269 h 261791"/>
              <a:gd name="connsiteX7" fmla="*/ 261791 w 314149"/>
              <a:gd name="connsiteY7" fmla="*/ 52358 h 261791"/>
              <a:gd name="connsiteX8" fmla="*/ 248702 w 314149"/>
              <a:gd name="connsiteY8" fmla="*/ 39269 h 261791"/>
              <a:gd name="connsiteX9" fmla="*/ 261791 w 314149"/>
              <a:gd name="connsiteY9" fmla="*/ 26179 h 261791"/>
              <a:gd name="connsiteX10" fmla="*/ 222523 w 314149"/>
              <a:gd name="connsiteY10" fmla="*/ 26179 h 261791"/>
              <a:gd name="connsiteX11" fmla="*/ 235612 w 314149"/>
              <a:gd name="connsiteY11" fmla="*/ 39269 h 261791"/>
              <a:gd name="connsiteX12" fmla="*/ 222523 w 314149"/>
              <a:gd name="connsiteY12" fmla="*/ 52358 h 261791"/>
              <a:gd name="connsiteX13" fmla="*/ 209433 w 314149"/>
              <a:gd name="connsiteY13" fmla="*/ 39269 h 261791"/>
              <a:gd name="connsiteX14" fmla="*/ 222523 w 314149"/>
              <a:gd name="connsiteY14" fmla="*/ 26179 h 261791"/>
              <a:gd name="connsiteX15" fmla="*/ 183254 w 314149"/>
              <a:gd name="connsiteY15" fmla="*/ 26179 h 261791"/>
              <a:gd name="connsiteX16" fmla="*/ 196344 w 314149"/>
              <a:gd name="connsiteY16" fmla="*/ 39269 h 261791"/>
              <a:gd name="connsiteX17" fmla="*/ 183254 w 314149"/>
              <a:gd name="connsiteY17" fmla="*/ 52358 h 261791"/>
              <a:gd name="connsiteX18" fmla="*/ 170164 w 314149"/>
              <a:gd name="connsiteY18" fmla="*/ 39269 h 261791"/>
              <a:gd name="connsiteX19" fmla="*/ 183254 w 314149"/>
              <a:gd name="connsiteY19" fmla="*/ 26179 h 261791"/>
              <a:gd name="connsiteX20" fmla="*/ 130896 w 314149"/>
              <a:gd name="connsiteY20" fmla="*/ 235612 h 261791"/>
              <a:gd name="connsiteX21" fmla="*/ 26179 w 314149"/>
              <a:gd name="connsiteY21" fmla="*/ 235612 h 261791"/>
              <a:gd name="connsiteX22" fmla="*/ 26179 w 314149"/>
              <a:gd name="connsiteY22" fmla="*/ 78537 h 261791"/>
              <a:gd name="connsiteX23" fmla="*/ 287971 w 314149"/>
              <a:gd name="connsiteY23" fmla="*/ 78537 h 261791"/>
              <a:gd name="connsiteX24" fmla="*/ 130896 w 314149"/>
              <a:gd name="connsiteY24" fmla="*/ 235612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261791"/>
                </a:lnTo>
                <a:lnTo>
                  <a:pt x="314150" y="261791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261791" y="26179"/>
                </a:moveTo>
                <a:cubicBezTo>
                  <a:pt x="269023" y="26179"/>
                  <a:pt x="274881" y="32037"/>
                  <a:pt x="274881" y="39269"/>
                </a:cubicBezTo>
                <a:cubicBezTo>
                  <a:pt x="274881" y="46501"/>
                  <a:pt x="269023" y="52358"/>
                  <a:pt x="261791" y="52358"/>
                </a:cubicBezTo>
                <a:cubicBezTo>
                  <a:pt x="254560" y="52358"/>
                  <a:pt x="248702" y="46501"/>
                  <a:pt x="248702" y="39269"/>
                </a:cubicBezTo>
                <a:cubicBezTo>
                  <a:pt x="248702" y="32037"/>
                  <a:pt x="254560" y="26179"/>
                  <a:pt x="261791" y="26179"/>
                </a:cubicBezTo>
                <a:close/>
                <a:moveTo>
                  <a:pt x="222523" y="26179"/>
                </a:moveTo>
                <a:cubicBezTo>
                  <a:pt x="229755" y="26179"/>
                  <a:pt x="235612" y="32037"/>
                  <a:pt x="235612" y="39269"/>
                </a:cubicBezTo>
                <a:cubicBezTo>
                  <a:pt x="235612" y="46501"/>
                  <a:pt x="229755" y="52358"/>
                  <a:pt x="222523" y="52358"/>
                </a:cubicBezTo>
                <a:cubicBezTo>
                  <a:pt x="215291" y="52358"/>
                  <a:pt x="209433" y="46501"/>
                  <a:pt x="209433" y="39269"/>
                </a:cubicBezTo>
                <a:cubicBezTo>
                  <a:pt x="209433" y="32037"/>
                  <a:pt x="215291" y="26179"/>
                  <a:pt x="222523" y="26179"/>
                </a:cubicBezTo>
                <a:close/>
                <a:moveTo>
                  <a:pt x="183254" y="26179"/>
                </a:moveTo>
                <a:cubicBezTo>
                  <a:pt x="190486" y="26179"/>
                  <a:pt x="196344" y="32037"/>
                  <a:pt x="196344" y="39269"/>
                </a:cubicBezTo>
                <a:cubicBezTo>
                  <a:pt x="196344" y="46501"/>
                  <a:pt x="190486" y="52358"/>
                  <a:pt x="183254" y="52358"/>
                </a:cubicBezTo>
                <a:cubicBezTo>
                  <a:pt x="176022" y="52358"/>
                  <a:pt x="170164" y="46501"/>
                  <a:pt x="170164" y="39269"/>
                </a:cubicBezTo>
                <a:cubicBezTo>
                  <a:pt x="170164" y="32037"/>
                  <a:pt x="176022" y="26179"/>
                  <a:pt x="183254" y="26179"/>
                </a:cubicBezTo>
                <a:close/>
                <a:moveTo>
                  <a:pt x="130896" y="235612"/>
                </a:moveTo>
                <a:lnTo>
                  <a:pt x="26179" y="235612"/>
                </a:lnTo>
                <a:lnTo>
                  <a:pt x="26179" y="78537"/>
                </a:lnTo>
                <a:lnTo>
                  <a:pt x="287971" y="78537"/>
                </a:lnTo>
                <a:lnTo>
                  <a:pt x="130896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53" name="Dowolny kształt: kształt 852"/>
          <p:cNvSpPr/>
          <p:nvPr userDrawn="1"/>
        </p:nvSpPr>
        <p:spPr>
          <a:xfrm>
            <a:off x="22417757" y="492341"/>
            <a:ext cx="128395" cy="154075"/>
          </a:xfrm>
          <a:custGeom>
            <a:avLst/>
            <a:gdLst>
              <a:gd name="connsiteX0" fmla="*/ 26179 w 65447"/>
              <a:gd name="connsiteY0" fmla="*/ 78537 h 78537"/>
              <a:gd name="connsiteX1" fmla="*/ 0 w 65447"/>
              <a:gd name="connsiteY1" fmla="*/ 65448 h 78537"/>
              <a:gd name="connsiteX2" fmla="*/ 26179 w 65447"/>
              <a:gd name="connsiteY2" fmla="*/ 39269 h 78537"/>
              <a:gd name="connsiteX3" fmla="*/ 0 w 65447"/>
              <a:gd name="connsiteY3" fmla="*/ 13090 h 78537"/>
              <a:gd name="connsiteX4" fmla="*/ 26179 w 65447"/>
              <a:gd name="connsiteY4" fmla="*/ 0 h 78537"/>
              <a:gd name="connsiteX5" fmla="*/ 65448 w 65447"/>
              <a:gd name="connsiteY5" fmla="*/ 39269 h 78537"/>
              <a:gd name="connsiteX6" fmla="*/ 26179 w 65447"/>
              <a:gd name="connsiteY6" fmla="*/ 78537 h 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7" h="78537">
                <a:moveTo>
                  <a:pt x="26179" y="78537"/>
                </a:moveTo>
                <a:lnTo>
                  <a:pt x="0" y="65448"/>
                </a:lnTo>
                <a:lnTo>
                  <a:pt x="26179" y="39269"/>
                </a:lnTo>
                <a:lnTo>
                  <a:pt x="0" y="13090"/>
                </a:lnTo>
                <a:lnTo>
                  <a:pt x="26179" y="0"/>
                </a:lnTo>
                <a:lnTo>
                  <a:pt x="65448" y="39269"/>
                </a:lnTo>
                <a:lnTo>
                  <a:pt x="26179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54" name="Dowolny kształt: kształt 853"/>
          <p:cNvSpPr/>
          <p:nvPr userDrawn="1"/>
        </p:nvSpPr>
        <p:spPr>
          <a:xfrm>
            <a:off x="22135283" y="492341"/>
            <a:ext cx="128395" cy="154075"/>
          </a:xfrm>
          <a:custGeom>
            <a:avLst/>
            <a:gdLst>
              <a:gd name="connsiteX0" fmla="*/ 39269 w 65447"/>
              <a:gd name="connsiteY0" fmla="*/ 78537 h 78537"/>
              <a:gd name="connsiteX1" fmla="*/ 65448 w 65447"/>
              <a:gd name="connsiteY1" fmla="*/ 65448 h 78537"/>
              <a:gd name="connsiteX2" fmla="*/ 39269 w 65447"/>
              <a:gd name="connsiteY2" fmla="*/ 39269 h 78537"/>
              <a:gd name="connsiteX3" fmla="*/ 65448 w 65447"/>
              <a:gd name="connsiteY3" fmla="*/ 13090 h 78537"/>
              <a:gd name="connsiteX4" fmla="*/ 39269 w 65447"/>
              <a:gd name="connsiteY4" fmla="*/ 0 h 78537"/>
              <a:gd name="connsiteX5" fmla="*/ 0 w 65447"/>
              <a:gd name="connsiteY5" fmla="*/ 39269 h 78537"/>
              <a:gd name="connsiteX6" fmla="*/ 39269 w 65447"/>
              <a:gd name="connsiteY6" fmla="*/ 78537 h 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7" h="78537">
                <a:moveTo>
                  <a:pt x="39269" y="78537"/>
                </a:moveTo>
                <a:lnTo>
                  <a:pt x="65448" y="65448"/>
                </a:lnTo>
                <a:lnTo>
                  <a:pt x="39269" y="39269"/>
                </a:lnTo>
                <a:lnTo>
                  <a:pt x="65448" y="13090"/>
                </a:lnTo>
                <a:lnTo>
                  <a:pt x="39269" y="0"/>
                </a:lnTo>
                <a:lnTo>
                  <a:pt x="0" y="39269"/>
                </a:lnTo>
                <a:lnTo>
                  <a:pt x="39269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55" name="Dowolny kształt: kształt 854"/>
          <p:cNvSpPr/>
          <p:nvPr userDrawn="1"/>
        </p:nvSpPr>
        <p:spPr>
          <a:xfrm>
            <a:off x="22289360" y="466661"/>
            <a:ext cx="102717" cy="205433"/>
          </a:xfrm>
          <a:custGeom>
            <a:avLst/>
            <a:gdLst>
              <a:gd name="connsiteX0" fmla="*/ 26179 w 52358"/>
              <a:gd name="connsiteY0" fmla="*/ 104717 h 104716"/>
              <a:gd name="connsiteX1" fmla="*/ 0 w 52358"/>
              <a:gd name="connsiteY1" fmla="*/ 91627 h 104716"/>
              <a:gd name="connsiteX2" fmla="*/ 26179 w 52358"/>
              <a:gd name="connsiteY2" fmla="*/ 0 h 104716"/>
              <a:gd name="connsiteX3" fmla="*/ 52358 w 52358"/>
              <a:gd name="connsiteY3" fmla="*/ 13090 h 104716"/>
              <a:gd name="connsiteX4" fmla="*/ 26179 w 52358"/>
              <a:gd name="connsiteY4" fmla="*/ 104717 h 10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58" h="104716">
                <a:moveTo>
                  <a:pt x="26179" y="104717"/>
                </a:moveTo>
                <a:lnTo>
                  <a:pt x="0" y="91627"/>
                </a:lnTo>
                <a:lnTo>
                  <a:pt x="26179" y="0"/>
                </a:lnTo>
                <a:lnTo>
                  <a:pt x="52358" y="13090"/>
                </a:lnTo>
                <a:lnTo>
                  <a:pt x="26179" y="10471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56" name="Dowolny kształt: kształt 855"/>
          <p:cNvSpPr/>
          <p:nvPr userDrawn="1"/>
        </p:nvSpPr>
        <p:spPr>
          <a:xfrm>
            <a:off x="22032566" y="261225"/>
            <a:ext cx="616302" cy="513586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261791 h 261791"/>
              <a:gd name="connsiteX2" fmla="*/ 314150 w 314149"/>
              <a:gd name="connsiteY2" fmla="*/ 261791 h 261791"/>
              <a:gd name="connsiteX3" fmla="*/ 314150 w 314149"/>
              <a:gd name="connsiteY3" fmla="*/ 0 h 261791"/>
              <a:gd name="connsiteX4" fmla="*/ 0 w 314149"/>
              <a:gd name="connsiteY4" fmla="*/ 0 h 261791"/>
              <a:gd name="connsiteX5" fmla="*/ 261791 w 314149"/>
              <a:gd name="connsiteY5" fmla="*/ 26179 h 261791"/>
              <a:gd name="connsiteX6" fmla="*/ 274881 w 314149"/>
              <a:gd name="connsiteY6" fmla="*/ 39269 h 261791"/>
              <a:gd name="connsiteX7" fmla="*/ 261791 w 314149"/>
              <a:gd name="connsiteY7" fmla="*/ 52358 h 261791"/>
              <a:gd name="connsiteX8" fmla="*/ 248702 w 314149"/>
              <a:gd name="connsiteY8" fmla="*/ 39269 h 261791"/>
              <a:gd name="connsiteX9" fmla="*/ 261791 w 314149"/>
              <a:gd name="connsiteY9" fmla="*/ 26179 h 261791"/>
              <a:gd name="connsiteX10" fmla="*/ 222523 w 314149"/>
              <a:gd name="connsiteY10" fmla="*/ 26179 h 261791"/>
              <a:gd name="connsiteX11" fmla="*/ 235612 w 314149"/>
              <a:gd name="connsiteY11" fmla="*/ 39269 h 261791"/>
              <a:gd name="connsiteX12" fmla="*/ 222523 w 314149"/>
              <a:gd name="connsiteY12" fmla="*/ 52358 h 261791"/>
              <a:gd name="connsiteX13" fmla="*/ 209433 w 314149"/>
              <a:gd name="connsiteY13" fmla="*/ 39269 h 261791"/>
              <a:gd name="connsiteX14" fmla="*/ 222523 w 314149"/>
              <a:gd name="connsiteY14" fmla="*/ 26179 h 261791"/>
              <a:gd name="connsiteX15" fmla="*/ 183254 w 314149"/>
              <a:gd name="connsiteY15" fmla="*/ 26179 h 261791"/>
              <a:gd name="connsiteX16" fmla="*/ 196344 w 314149"/>
              <a:gd name="connsiteY16" fmla="*/ 39269 h 261791"/>
              <a:gd name="connsiteX17" fmla="*/ 183254 w 314149"/>
              <a:gd name="connsiteY17" fmla="*/ 52358 h 261791"/>
              <a:gd name="connsiteX18" fmla="*/ 170164 w 314149"/>
              <a:gd name="connsiteY18" fmla="*/ 39269 h 261791"/>
              <a:gd name="connsiteX19" fmla="*/ 183254 w 314149"/>
              <a:gd name="connsiteY19" fmla="*/ 26179 h 261791"/>
              <a:gd name="connsiteX20" fmla="*/ 287971 w 314149"/>
              <a:gd name="connsiteY20" fmla="*/ 235612 h 261791"/>
              <a:gd name="connsiteX21" fmla="*/ 26179 w 314149"/>
              <a:gd name="connsiteY21" fmla="*/ 235612 h 261791"/>
              <a:gd name="connsiteX22" fmla="*/ 26179 w 314149"/>
              <a:gd name="connsiteY22" fmla="*/ 78537 h 261791"/>
              <a:gd name="connsiteX23" fmla="*/ 287971 w 314149"/>
              <a:gd name="connsiteY23" fmla="*/ 78537 h 261791"/>
              <a:gd name="connsiteX24" fmla="*/ 287971 w 314149"/>
              <a:gd name="connsiteY24" fmla="*/ 235612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261791"/>
                </a:lnTo>
                <a:lnTo>
                  <a:pt x="314150" y="261791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261791" y="26179"/>
                </a:moveTo>
                <a:cubicBezTo>
                  <a:pt x="269023" y="26179"/>
                  <a:pt x="274881" y="32037"/>
                  <a:pt x="274881" y="39269"/>
                </a:cubicBezTo>
                <a:cubicBezTo>
                  <a:pt x="274881" y="46501"/>
                  <a:pt x="269023" y="52358"/>
                  <a:pt x="261791" y="52358"/>
                </a:cubicBezTo>
                <a:cubicBezTo>
                  <a:pt x="254560" y="52358"/>
                  <a:pt x="248702" y="46501"/>
                  <a:pt x="248702" y="39269"/>
                </a:cubicBezTo>
                <a:cubicBezTo>
                  <a:pt x="248702" y="32037"/>
                  <a:pt x="254560" y="26179"/>
                  <a:pt x="261791" y="26179"/>
                </a:cubicBezTo>
                <a:close/>
                <a:moveTo>
                  <a:pt x="222523" y="26179"/>
                </a:moveTo>
                <a:cubicBezTo>
                  <a:pt x="229755" y="26179"/>
                  <a:pt x="235612" y="32037"/>
                  <a:pt x="235612" y="39269"/>
                </a:cubicBezTo>
                <a:cubicBezTo>
                  <a:pt x="235612" y="46501"/>
                  <a:pt x="229755" y="52358"/>
                  <a:pt x="222523" y="52358"/>
                </a:cubicBezTo>
                <a:cubicBezTo>
                  <a:pt x="215291" y="52358"/>
                  <a:pt x="209433" y="46501"/>
                  <a:pt x="209433" y="39269"/>
                </a:cubicBezTo>
                <a:cubicBezTo>
                  <a:pt x="209433" y="32037"/>
                  <a:pt x="215291" y="26179"/>
                  <a:pt x="222523" y="26179"/>
                </a:cubicBezTo>
                <a:close/>
                <a:moveTo>
                  <a:pt x="183254" y="26179"/>
                </a:moveTo>
                <a:cubicBezTo>
                  <a:pt x="190486" y="26179"/>
                  <a:pt x="196344" y="32037"/>
                  <a:pt x="196344" y="39269"/>
                </a:cubicBezTo>
                <a:cubicBezTo>
                  <a:pt x="196344" y="46501"/>
                  <a:pt x="190486" y="52358"/>
                  <a:pt x="183254" y="52358"/>
                </a:cubicBezTo>
                <a:cubicBezTo>
                  <a:pt x="176022" y="52358"/>
                  <a:pt x="170164" y="46501"/>
                  <a:pt x="170164" y="39269"/>
                </a:cubicBezTo>
                <a:cubicBezTo>
                  <a:pt x="170164" y="32037"/>
                  <a:pt x="176022" y="26179"/>
                  <a:pt x="183254" y="26179"/>
                </a:cubicBezTo>
                <a:close/>
                <a:moveTo>
                  <a:pt x="287971" y="235612"/>
                </a:moveTo>
                <a:lnTo>
                  <a:pt x="26179" y="235612"/>
                </a:lnTo>
                <a:lnTo>
                  <a:pt x="26179" y="78537"/>
                </a:lnTo>
                <a:lnTo>
                  <a:pt x="287971" y="78537"/>
                </a:lnTo>
                <a:lnTo>
                  <a:pt x="287971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857" name="Grupa 856"/>
          <p:cNvGrpSpPr/>
          <p:nvPr userDrawn="1"/>
        </p:nvGrpSpPr>
        <p:grpSpPr>
          <a:xfrm>
            <a:off x="22700229" y="209867"/>
            <a:ext cx="616302" cy="616302"/>
            <a:chOff x="5700970" y="2199047"/>
            <a:chExt cx="314149" cy="314149"/>
          </a:xfrm>
        </p:grpSpPr>
        <p:sp>
          <p:nvSpPr>
            <p:cNvPr id="858" name="Dowolny kształt: kształt 857"/>
            <p:cNvSpPr/>
            <p:nvPr/>
          </p:nvSpPr>
          <p:spPr>
            <a:xfrm>
              <a:off x="5700970" y="2199047"/>
              <a:ext cx="261909" cy="183253"/>
            </a:xfrm>
            <a:custGeom>
              <a:avLst/>
              <a:gdLst>
                <a:gd name="connsiteX0" fmla="*/ 0 w 261909"/>
                <a:gd name="connsiteY0" fmla="*/ 0 h 183253"/>
                <a:gd name="connsiteX1" fmla="*/ 0 w 261909"/>
                <a:gd name="connsiteY1" fmla="*/ 183254 h 183253"/>
                <a:gd name="connsiteX2" fmla="*/ 26179 w 261909"/>
                <a:gd name="connsiteY2" fmla="*/ 183254 h 183253"/>
                <a:gd name="connsiteX3" fmla="*/ 26179 w 261909"/>
                <a:gd name="connsiteY3" fmla="*/ 52358 h 183253"/>
                <a:gd name="connsiteX4" fmla="*/ 235612 w 261909"/>
                <a:gd name="connsiteY4" fmla="*/ 52358 h 183253"/>
                <a:gd name="connsiteX5" fmla="*/ 235612 w 261909"/>
                <a:gd name="connsiteY5" fmla="*/ 104717 h 183253"/>
                <a:gd name="connsiteX6" fmla="*/ 261791 w 261909"/>
                <a:gd name="connsiteY6" fmla="*/ 104717 h 183253"/>
                <a:gd name="connsiteX7" fmla="*/ 261909 w 261909"/>
                <a:gd name="connsiteY7" fmla="*/ 157 h 183253"/>
                <a:gd name="connsiteX8" fmla="*/ 0 w 261909"/>
                <a:gd name="connsiteY8" fmla="*/ 0 h 183253"/>
                <a:gd name="connsiteX9" fmla="*/ 143985 w 261909"/>
                <a:gd name="connsiteY9" fmla="*/ 39269 h 183253"/>
                <a:gd name="connsiteX10" fmla="*/ 130896 w 261909"/>
                <a:gd name="connsiteY10" fmla="*/ 26179 h 183253"/>
                <a:gd name="connsiteX11" fmla="*/ 143985 w 261909"/>
                <a:gd name="connsiteY11" fmla="*/ 13090 h 183253"/>
                <a:gd name="connsiteX12" fmla="*/ 157075 w 261909"/>
                <a:gd name="connsiteY12" fmla="*/ 26179 h 183253"/>
                <a:gd name="connsiteX13" fmla="*/ 143985 w 261909"/>
                <a:gd name="connsiteY13" fmla="*/ 39269 h 183253"/>
                <a:gd name="connsiteX14" fmla="*/ 183254 w 261909"/>
                <a:gd name="connsiteY14" fmla="*/ 39269 h 183253"/>
                <a:gd name="connsiteX15" fmla="*/ 170164 w 261909"/>
                <a:gd name="connsiteY15" fmla="*/ 26179 h 183253"/>
                <a:gd name="connsiteX16" fmla="*/ 183254 w 261909"/>
                <a:gd name="connsiteY16" fmla="*/ 13090 h 183253"/>
                <a:gd name="connsiteX17" fmla="*/ 196344 w 261909"/>
                <a:gd name="connsiteY17" fmla="*/ 26179 h 183253"/>
                <a:gd name="connsiteX18" fmla="*/ 183254 w 261909"/>
                <a:gd name="connsiteY18" fmla="*/ 39269 h 183253"/>
                <a:gd name="connsiteX19" fmla="*/ 222523 w 261909"/>
                <a:gd name="connsiteY19" fmla="*/ 39269 h 183253"/>
                <a:gd name="connsiteX20" fmla="*/ 209433 w 261909"/>
                <a:gd name="connsiteY20" fmla="*/ 26179 h 183253"/>
                <a:gd name="connsiteX21" fmla="*/ 222523 w 261909"/>
                <a:gd name="connsiteY21" fmla="*/ 13090 h 183253"/>
                <a:gd name="connsiteX22" fmla="*/ 235612 w 261909"/>
                <a:gd name="connsiteY22" fmla="*/ 26179 h 183253"/>
                <a:gd name="connsiteX23" fmla="*/ 222523 w 261909"/>
                <a:gd name="connsiteY23" fmla="*/ 39269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909" h="183253">
                  <a:moveTo>
                    <a:pt x="0" y="0"/>
                  </a:moveTo>
                  <a:lnTo>
                    <a:pt x="0" y="183254"/>
                  </a:lnTo>
                  <a:lnTo>
                    <a:pt x="26179" y="183254"/>
                  </a:lnTo>
                  <a:lnTo>
                    <a:pt x="26179" y="52358"/>
                  </a:lnTo>
                  <a:lnTo>
                    <a:pt x="235612" y="52358"/>
                  </a:lnTo>
                  <a:lnTo>
                    <a:pt x="235612" y="104717"/>
                  </a:lnTo>
                  <a:lnTo>
                    <a:pt x="261791" y="104717"/>
                  </a:lnTo>
                  <a:lnTo>
                    <a:pt x="261909" y="157"/>
                  </a:lnTo>
                  <a:lnTo>
                    <a:pt x="0" y="0"/>
                  </a:lnTo>
                  <a:close/>
                  <a:moveTo>
                    <a:pt x="143985" y="39269"/>
                  </a:moveTo>
                  <a:cubicBezTo>
                    <a:pt x="136753" y="39269"/>
                    <a:pt x="130896" y="33411"/>
                    <a:pt x="130896" y="26179"/>
                  </a:cubicBezTo>
                  <a:cubicBezTo>
                    <a:pt x="130896" y="18947"/>
                    <a:pt x="136753" y="13090"/>
                    <a:pt x="143985" y="13090"/>
                  </a:cubicBezTo>
                  <a:cubicBezTo>
                    <a:pt x="151217" y="13090"/>
                    <a:pt x="157075" y="18947"/>
                    <a:pt x="157075" y="26179"/>
                  </a:cubicBezTo>
                  <a:cubicBezTo>
                    <a:pt x="157075" y="33411"/>
                    <a:pt x="151217" y="39269"/>
                    <a:pt x="143985" y="39269"/>
                  </a:cubicBezTo>
                  <a:close/>
                  <a:moveTo>
                    <a:pt x="183254" y="39269"/>
                  </a:moveTo>
                  <a:cubicBezTo>
                    <a:pt x="176022" y="39269"/>
                    <a:pt x="170164" y="33411"/>
                    <a:pt x="170164" y="26179"/>
                  </a:cubicBezTo>
                  <a:cubicBezTo>
                    <a:pt x="170164" y="18947"/>
                    <a:pt x="176022" y="13090"/>
                    <a:pt x="183254" y="13090"/>
                  </a:cubicBezTo>
                  <a:cubicBezTo>
                    <a:pt x="190486" y="13090"/>
                    <a:pt x="196344" y="18947"/>
                    <a:pt x="196344" y="26179"/>
                  </a:cubicBezTo>
                  <a:cubicBezTo>
                    <a:pt x="196344" y="33411"/>
                    <a:pt x="190486" y="39269"/>
                    <a:pt x="183254" y="39269"/>
                  </a:cubicBezTo>
                  <a:close/>
                  <a:moveTo>
                    <a:pt x="222523" y="39269"/>
                  </a:moveTo>
                  <a:cubicBezTo>
                    <a:pt x="215291" y="39269"/>
                    <a:pt x="209433" y="33411"/>
                    <a:pt x="209433" y="26179"/>
                  </a:cubicBezTo>
                  <a:cubicBezTo>
                    <a:pt x="209433" y="18947"/>
                    <a:pt x="215291" y="13090"/>
                    <a:pt x="222523" y="13090"/>
                  </a:cubicBezTo>
                  <a:cubicBezTo>
                    <a:pt x="229755" y="13090"/>
                    <a:pt x="235612" y="18947"/>
                    <a:pt x="235612" y="26179"/>
                  </a:cubicBezTo>
                  <a:cubicBezTo>
                    <a:pt x="235612" y="33411"/>
                    <a:pt x="229755" y="39269"/>
                    <a:pt x="222523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59" name="Dowolny kształt: kształt 858"/>
            <p:cNvSpPr/>
            <p:nvPr/>
          </p:nvSpPr>
          <p:spPr>
            <a:xfrm>
              <a:off x="5753328" y="2329943"/>
              <a:ext cx="261791" cy="183253"/>
            </a:xfrm>
            <a:custGeom>
              <a:avLst/>
              <a:gdLst>
                <a:gd name="connsiteX0" fmla="*/ 0 w 261791"/>
                <a:gd name="connsiteY0" fmla="*/ 0 h 183253"/>
                <a:gd name="connsiteX1" fmla="*/ 0 w 261791"/>
                <a:gd name="connsiteY1" fmla="*/ 183254 h 183253"/>
                <a:gd name="connsiteX2" fmla="*/ 261791 w 261791"/>
                <a:gd name="connsiteY2" fmla="*/ 183254 h 183253"/>
                <a:gd name="connsiteX3" fmla="*/ 261791 w 261791"/>
                <a:gd name="connsiteY3" fmla="*/ 0 h 183253"/>
                <a:gd name="connsiteX4" fmla="*/ 0 w 261791"/>
                <a:gd name="connsiteY4" fmla="*/ 0 h 183253"/>
                <a:gd name="connsiteX5" fmla="*/ 183254 w 261791"/>
                <a:gd name="connsiteY5" fmla="*/ 13090 h 183253"/>
                <a:gd name="connsiteX6" fmla="*/ 196344 w 261791"/>
                <a:gd name="connsiteY6" fmla="*/ 26179 h 183253"/>
                <a:gd name="connsiteX7" fmla="*/ 183254 w 261791"/>
                <a:gd name="connsiteY7" fmla="*/ 39269 h 183253"/>
                <a:gd name="connsiteX8" fmla="*/ 170164 w 261791"/>
                <a:gd name="connsiteY8" fmla="*/ 26179 h 183253"/>
                <a:gd name="connsiteX9" fmla="*/ 183254 w 261791"/>
                <a:gd name="connsiteY9" fmla="*/ 13090 h 183253"/>
                <a:gd name="connsiteX10" fmla="*/ 143985 w 261791"/>
                <a:gd name="connsiteY10" fmla="*/ 13090 h 183253"/>
                <a:gd name="connsiteX11" fmla="*/ 157075 w 261791"/>
                <a:gd name="connsiteY11" fmla="*/ 26179 h 183253"/>
                <a:gd name="connsiteX12" fmla="*/ 143985 w 261791"/>
                <a:gd name="connsiteY12" fmla="*/ 39269 h 183253"/>
                <a:gd name="connsiteX13" fmla="*/ 130896 w 261791"/>
                <a:gd name="connsiteY13" fmla="*/ 26179 h 183253"/>
                <a:gd name="connsiteX14" fmla="*/ 143985 w 261791"/>
                <a:gd name="connsiteY14" fmla="*/ 13090 h 183253"/>
                <a:gd name="connsiteX15" fmla="*/ 117806 w 261791"/>
                <a:gd name="connsiteY15" fmla="*/ 157075 h 183253"/>
                <a:gd name="connsiteX16" fmla="*/ 26179 w 261791"/>
                <a:gd name="connsiteY16" fmla="*/ 157075 h 183253"/>
                <a:gd name="connsiteX17" fmla="*/ 25413 w 261791"/>
                <a:gd name="connsiteY17" fmla="*/ 53445 h 183253"/>
                <a:gd name="connsiteX18" fmla="*/ 235612 w 261791"/>
                <a:gd name="connsiteY18" fmla="*/ 52358 h 183253"/>
                <a:gd name="connsiteX19" fmla="*/ 117806 w 261791"/>
                <a:gd name="connsiteY19" fmla="*/ 157075 h 183253"/>
                <a:gd name="connsiteX20" fmla="*/ 222523 w 261791"/>
                <a:gd name="connsiteY20" fmla="*/ 39269 h 183253"/>
                <a:gd name="connsiteX21" fmla="*/ 209433 w 261791"/>
                <a:gd name="connsiteY21" fmla="*/ 26179 h 183253"/>
                <a:gd name="connsiteX22" fmla="*/ 222523 w 261791"/>
                <a:gd name="connsiteY22" fmla="*/ 13090 h 183253"/>
                <a:gd name="connsiteX23" fmla="*/ 235612 w 261791"/>
                <a:gd name="connsiteY23" fmla="*/ 26179 h 183253"/>
                <a:gd name="connsiteX24" fmla="*/ 222523 w 261791"/>
                <a:gd name="connsiteY24" fmla="*/ 39269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1791" h="183253">
                  <a:moveTo>
                    <a:pt x="0" y="0"/>
                  </a:moveTo>
                  <a:lnTo>
                    <a:pt x="0" y="183254"/>
                  </a:lnTo>
                  <a:lnTo>
                    <a:pt x="261791" y="183254"/>
                  </a:lnTo>
                  <a:lnTo>
                    <a:pt x="261791" y="0"/>
                  </a:lnTo>
                  <a:lnTo>
                    <a:pt x="0" y="0"/>
                  </a:lnTo>
                  <a:close/>
                  <a:moveTo>
                    <a:pt x="183254" y="13090"/>
                  </a:moveTo>
                  <a:cubicBezTo>
                    <a:pt x="190486" y="13090"/>
                    <a:pt x="196344" y="18947"/>
                    <a:pt x="196344" y="26179"/>
                  </a:cubicBezTo>
                  <a:cubicBezTo>
                    <a:pt x="196344" y="33411"/>
                    <a:pt x="190486" y="39269"/>
                    <a:pt x="183254" y="39269"/>
                  </a:cubicBezTo>
                  <a:cubicBezTo>
                    <a:pt x="176022" y="39269"/>
                    <a:pt x="170164" y="33411"/>
                    <a:pt x="170164" y="26179"/>
                  </a:cubicBezTo>
                  <a:cubicBezTo>
                    <a:pt x="170164" y="18947"/>
                    <a:pt x="176022" y="13090"/>
                    <a:pt x="183254" y="13090"/>
                  </a:cubicBezTo>
                  <a:close/>
                  <a:moveTo>
                    <a:pt x="143985" y="13090"/>
                  </a:moveTo>
                  <a:cubicBezTo>
                    <a:pt x="151217" y="13090"/>
                    <a:pt x="157075" y="18947"/>
                    <a:pt x="157075" y="26179"/>
                  </a:cubicBezTo>
                  <a:cubicBezTo>
                    <a:pt x="157075" y="33411"/>
                    <a:pt x="151217" y="39269"/>
                    <a:pt x="143985" y="39269"/>
                  </a:cubicBezTo>
                  <a:cubicBezTo>
                    <a:pt x="136753" y="39269"/>
                    <a:pt x="130896" y="33411"/>
                    <a:pt x="130896" y="26179"/>
                  </a:cubicBezTo>
                  <a:cubicBezTo>
                    <a:pt x="130896" y="18947"/>
                    <a:pt x="136753" y="13090"/>
                    <a:pt x="143985" y="13090"/>
                  </a:cubicBezTo>
                  <a:close/>
                  <a:moveTo>
                    <a:pt x="117806" y="157075"/>
                  </a:moveTo>
                  <a:lnTo>
                    <a:pt x="26179" y="157075"/>
                  </a:lnTo>
                  <a:lnTo>
                    <a:pt x="25413" y="53445"/>
                  </a:lnTo>
                  <a:lnTo>
                    <a:pt x="235612" y="52358"/>
                  </a:lnTo>
                  <a:lnTo>
                    <a:pt x="117806" y="157075"/>
                  </a:lnTo>
                  <a:close/>
                  <a:moveTo>
                    <a:pt x="222523" y="39269"/>
                  </a:moveTo>
                  <a:cubicBezTo>
                    <a:pt x="215291" y="39269"/>
                    <a:pt x="209433" y="33411"/>
                    <a:pt x="209433" y="26179"/>
                  </a:cubicBezTo>
                  <a:cubicBezTo>
                    <a:pt x="209433" y="18947"/>
                    <a:pt x="215291" y="13090"/>
                    <a:pt x="222523" y="13090"/>
                  </a:cubicBezTo>
                  <a:cubicBezTo>
                    <a:pt x="229755" y="13090"/>
                    <a:pt x="235612" y="18947"/>
                    <a:pt x="235612" y="26179"/>
                  </a:cubicBezTo>
                  <a:cubicBezTo>
                    <a:pt x="235612" y="33411"/>
                    <a:pt x="229755" y="39269"/>
                    <a:pt x="222523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860" name="Grupa 859"/>
          <p:cNvGrpSpPr/>
          <p:nvPr userDrawn="1"/>
        </p:nvGrpSpPr>
        <p:grpSpPr>
          <a:xfrm>
            <a:off x="20825637" y="-3359558"/>
            <a:ext cx="359509" cy="487905"/>
            <a:chOff x="4745431" y="379597"/>
            <a:chExt cx="183253" cy="248701"/>
          </a:xfrm>
        </p:grpSpPr>
        <p:sp>
          <p:nvSpPr>
            <p:cNvPr id="861" name="Dowolny kształt: kształt 860"/>
            <p:cNvSpPr/>
            <p:nvPr/>
          </p:nvSpPr>
          <p:spPr>
            <a:xfrm>
              <a:off x="4784699" y="379597"/>
              <a:ext cx="104716" cy="104716"/>
            </a:xfrm>
            <a:custGeom>
              <a:avLst/>
              <a:gdLst>
                <a:gd name="connsiteX0" fmla="*/ 52359 w 104716"/>
                <a:gd name="connsiteY0" fmla="*/ 104717 h 104716"/>
                <a:gd name="connsiteX1" fmla="*/ 104717 w 104716"/>
                <a:gd name="connsiteY1" fmla="*/ 52358 h 104716"/>
                <a:gd name="connsiteX2" fmla="*/ 52359 w 104716"/>
                <a:gd name="connsiteY2" fmla="*/ 0 h 104716"/>
                <a:gd name="connsiteX3" fmla="*/ 0 w 104716"/>
                <a:gd name="connsiteY3" fmla="*/ 52358 h 104716"/>
                <a:gd name="connsiteX4" fmla="*/ 0 w 104716"/>
                <a:gd name="connsiteY4" fmla="*/ 52384 h 104716"/>
                <a:gd name="connsiteX5" fmla="*/ 51953 w 104716"/>
                <a:gd name="connsiteY5" fmla="*/ 104717 h 104716"/>
                <a:gd name="connsiteX6" fmla="*/ 52359 w 104716"/>
                <a:gd name="connsiteY6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04716">
                  <a:moveTo>
                    <a:pt x="52359" y="104717"/>
                  </a:moveTo>
                  <a:cubicBezTo>
                    <a:pt x="81273" y="104717"/>
                    <a:pt x="104717" y="81273"/>
                    <a:pt x="104717" y="52358"/>
                  </a:cubicBezTo>
                  <a:cubicBezTo>
                    <a:pt x="104717" y="23443"/>
                    <a:pt x="81273" y="0"/>
                    <a:pt x="52359" y="0"/>
                  </a:cubicBezTo>
                  <a:cubicBezTo>
                    <a:pt x="23444" y="0"/>
                    <a:pt x="0" y="23443"/>
                    <a:pt x="0" y="52358"/>
                  </a:cubicBezTo>
                  <a:lnTo>
                    <a:pt x="0" y="52384"/>
                  </a:lnTo>
                  <a:cubicBezTo>
                    <a:pt x="-104" y="81182"/>
                    <a:pt x="23156" y="104612"/>
                    <a:pt x="51953" y="104717"/>
                  </a:cubicBezTo>
                  <a:lnTo>
                    <a:pt x="52359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62" name="Dowolny kształt: kształt 861"/>
            <p:cNvSpPr/>
            <p:nvPr/>
          </p:nvSpPr>
          <p:spPr>
            <a:xfrm>
              <a:off x="4745431" y="497403"/>
              <a:ext cx="183253" cy="130895"/>
            </a:xfrm>
            <a:custGeom>
              <a:avLst/>
              <a:gdLst>
                <a:gd name="connsiteX0" fmla="*/ 130896 w 183253"/>
                <a:gd name="connsiteY0" fmla="*/ 0 h 130895"/>
                <a:gd name="connsiteX1" fmla="*/ 52358 w 183253"/>
                <a:gd name="connsiteY1" fmla="*/ 0 h 130895"/>
                <a:gd name="connsiteX2" fmla="*/ 0 w 183253"/>
                <a:gd name="connsiteY2" fmla="*/ 52358 h 130895"/>
                <a:gd name="connsiteX3" fmla="*/ 0 w 183253"/>
                <a:gd name="connsiteY3" fmla="*/ 130896 h 130895"/>
                <a:gd name="connsiteX4" fmla="*/ 183254 w 183253"/>
                <a:gd name="connsiteY4" fmla="*/ 130896 h 130895"/>
                <a:gd name="connsiteX5" fmla="*/ 183254 w 183253"/>
                <a:gd name="connsiteY5" fmla="*/ 52358 h 130895"/>
                <a:gd name="connsiteX6" fmla="*/ 130896 w 183253"/>
                <a:gd name="connsiteY6" fmla="*/ 0 h 130895"/>
                <a:gd name="connsiteX7" fmla="*/ 157075 w 183253"/>
                <a:gd name="connsiteY7" fmla="*/ 104717 h 130895"/>
                <a:gd name="connsiteX8" fmla="*/ 26179 w 183253"/>
                <a:gd name="connsiteY8" fmla="*/ 104717 h 130895"/>
                <a:gd name="connsiteX9" fmla="*/ 26179 w 183253"/>
                <a:gd name="connsiteY9" fmla="*/ 65448 h 130895"/>
                <a:gd name="connsiteX10" fmla="*/ 65448 w 183253"/>
                <a:gd name="connsiteY10" fmla="*/ 26179 h 130895"/>
                <a:gd name="connsiteX11" fmla="*/ 117806 w 183253"/>
                <a:gd name="connsiteY11" fmla="*/ 26179 h 130895"/>
                <a:gd name="connsiteX12" fmla="*/ 157075 w 183253"/>
                <a:gd name="connsiteY12" fmla="*/ 65448 h 130895"/>
                <a:gd name="connsiteX13" fmla="*/ 157075 w 183253"/>
                <a:gd name="connsiteY13" fmla="*/ 104717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253" h="130895">
                  <a:moveTo>
                    <a:pt x="130896" y="0"/>
                  </a:moveTo>
                  <a:lnTo>
                    <a:pt x="52358" y="0"/>
                  </a:lnTo>
                  <a:lnTo>
                    <a:pt x="0" y="52358"/>
                  </a:lnTo>
                  <a:lnTo>
                    <a:pt x="0" y="130896"/>
                  </a:lnTo>
                  <a:lnTo>
                    <a:pt x="183254" y="130896"/>
                  </a:lnTo>
                  <a:lnTo>
                    <a:pt x="183254" y="52358"/>
                  </a:lnTo>
                  <a:lnTo>
                    <a:pt x="130896" y="0"/>
                  </a:lnTo>
                  <a:close/>
                  <a:moveTo>
                    <a:pt x="157075" y="104717"/>
                  </a:moveTo>
                  <a:lnTo>
                    <a:pt x="26179" y="104717"/>
                  </a:lnTo>
                  <a:lnTo>
                    <a:pt x="26179" y="65448"/>
                  </a:lnTo>
                  <a:lnTo>
                    <a:pt x="65448" y="26179"/>
                  </a:lnTo>
                  <a:lnTo>
                    <a:pt x="117806" y="26179"/>
                  </a:lnTo>
                  <a:lnTo>
                    <a:pt x="157075" y="65448"/>
                  </a:lnTo>
                  <a:lnTo>
                    <a:pt x="157075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863" name="Grafika 52"/>
          <p:cNvGrpSpPr/>
          <p:nvPr userDrawn="1"/>
        </p:nvGrpSpPr>
        <p:grpSpPr>
          <a:xfrm>
            <a:off x="21493300" y="-3359558"/>
            <a:ext cx="359509" cy="487905"/>
            <a:chOff x="5085760" y="379597"/>
            <a:chExt cx="183253" cy="248701"/>
          </a:xfrm>
          <a:solidFill>
            <a:srgbClr val="212E39"/>
          </a:solidFill>
        </p:grpSpPr>
        <p:sp>
          <p:nvSpPr>
            <p:cNvPr id="864" name="Dowolny kształt: kształt 863"/>
            <p:cNvSpPr/>
            <p:nvPr/>
          </p:nvSpPr>
          <p:spPr>
            <a:xfrm>
              <a:off x="5125028" y="379597"/>
              <a:ext cx="104716" cy="104716"/>
            </a:xfrm>
            <a:custGeom>
              <a:avLst/>
              <a:gdLst>
                <a:gd name="connsiteX0" fmla="*/ 51953 w 104716"/>
                <a:gd name="connsiteY0" fmla="*/ 104717 h 104716"/>
                <a:gd name="connsiteX1" fmla="*/ 52359 w 104716"/>
                <a:gd name="connsiteY1" fmla="*/ 104717 h 104716"/>
                <a:gd name="connsiteX2" fmla="*/ 104717 w 104716"/>
                <a:gd name="connsiteY2" fmla="*/ 52358 h 104716"/>
                <a:gd name="connsiteX3" fmla="*/ 52359 w 104716"/>
                <a:gd name="connsiteY3" fmla="*/ 0 h 104716"/>
                <a:gd name="connsiteX4" fmla="*/ 0 w 104716"/>
                <a:gd name="connsiteY4" fmla="*/ 52358 h 104716"/>
                <a:gd name="connsiteX5" fmla="*/ 0 w 104716"/>
                <a:gd name="connsiteY5" fmla="*/ 52384 h 104716"/>
                <a:gd name="connsiteX6" fmla="*/ 51953 w 104716"/>
                <a:gd name="connsiteY6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104716">
                  <a:moveTo>
                    <a:pt x="51953" y="104717"/>
                  </a:moveTo>
                  <a:lnTo>
                    <a:pt x="52359" y="104717"/>
                  </a:lnTo>
                  <a:cubicBezTo>
                    <a:pt x="81274" y="104717"/>
                    <a:pt x="104717" y="81273"/>
                    <a:pt x="104717" y="52358"/>
                  </a:cubicBezTo>
                  <a:cubicBezTo>
                    <a:pt x="104717" y="23443"/>
                    <a:pt x="81274" y="0"/>
                    <a:pt x="52359" y="0"/>
                  </a:cubicBezTo>
                  <a:cubicBezTo>
                    <a:pt x="23444" y="0"/>
                    <a:pt x="0" y="23443"/>
                    <a:pt x="0" y="52358"/>
                  </a:cubicBezTo>
                  <a:lnTo>
                    <a:pt x="0" y="52384"/>
                  </a:lnTo>
                  <a:cubicBezTo>
                    <a:pt x="-104" y="81182"/>
                    <a:pt x="23156" y="104612"/>
                    <a:pt x="51953" y="104717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65" name="Dowolny kształt: kształt 864"/>
            <p:cNvSpPr/>
            <p:nvPr/>
          </p:nvSpPr>
          <p:spPr>
            <a:xfrm>
              <a:off x="5085760" y="497403"/>
              <a:ext cx="183253" cy="130895"/>
            </a:xfrm>
            <a:custGeom>
              <a:avLst/>
              <a:gdLst>
                <a:gd name="connsiteX0" fmla="*/ 130896 w 183253"/>
                <a:gd name="connsiteY0" fmla="*/ 0 h 130895"/>
                <a:gd name="connsiteX1" fmla="*/ 52358 w 183253"/>
                <a:gd name="connsiteY1" fmla="*/ 0 h 130895"/>
                <a:gd name="connsiteX2" fmla="*/ 0 w 183253"/>
                <a:gd name="connsiteY2" fmla="*/ 52358 h 130895"/>
                <a:gd name="connsiteX3" fmla="*/ 0 w 183253"/>
                <a:gd name="connsiteY3" fmla="*/ 130896 h 130895"/>
                <a:gd name="connsiteX4" fmla="*/ 183254 w 183253"/>
                <a:gd name="connsiteY4" fmla="*/ 130896 h 130895"/>
                <a:gd name="connsiteX5" fmla="*/ 183254 w 183253"/>
                <a:gd name="connsiteY5" fmla="*/ 52358 h 130895"/>
                <a:gd name="connsiteX6" fmla="*/ 130896 w 183253"/>
                <a:gd name="connsiteY6" fmla="*/ 0 h 130895"/>
                <a:gd name="connsiteX7" fmla="*/ 52358 w 183253"/>
                <a:gd name="connsiteY7" fmla="*/ 104717 h 130895"/>
                <a:gd name="connsiteX8" fmla="*/ 26179 w 183253"/>
                <a:gd name="connsiteY8" fmla="*/ 104717 h 130895"/>
                <a:gd name="connsiteX9" fmla="*/ 26179 w 183253"/>
                <a:gd name="connsiteY9" fmla="*/ 65448 h 130895"/>
                <a:gd name="connsiteX10" fmla="*/ 65448 w 183253"/>
                <a:gd name="connsiteY10" fmla="*/ 26179 h 130895"/>
                <a:gd name="connsiteX11" fmla="*/ 117806 w 183253"/>
                <a:gd name="connsiteY11" fmla="*/ 26179 h 130895"/>
                <a:gd name="connsiteX12" fmla="*/ 52358 w 183253"/>
                <a:gd name="connsiteY12" fmla="*/ 104717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3253" h="130895">
                  <a:moveTo>
                    <a:pt x="130896" y="0"/>
                  </a:moveTo>
                  <a:lnTo>
                    <a:pt x="52358" y="0"/>
                  </a:lnTo>
                  <a:lnTo>
                    <a:pt x="0" y="52358"/>
                  </a:lnTo>
                  <a:lnTo>
                    <a:pt x="0" y="130896"/>
                  </a:lnTo>
                  <a:lnTo>
                    <a:pt x="183254" y="130896"/>
                  </a:lnTo>
                  <a:lnTo>
                    <a:pt x="183254" y="52358"/>
                  </a:lnTo>
                  <a:lnTo>
                    <a:pt x="130896" y="0"/>
                  </a:lnTo>
                  <a:close/>
                  <a:moveTo>
                    <a:pt x="52358" y="104717"/>
                  </a:moveTo>
                  <a:lnTo>
                    <a:pt x="26179" y="104717"/>
                  </a:lnTo>
                  <a:lnTo>
                    <a:pt x="26179" y="65448"/>
                  </a:lnTo>
                  <a:lnTo>
                    <a:pt x="65448" y="26179"/>
                  </a:lnTo>
                  <a:lnTo>
                    <a:pt x="117806" y="26179"/>
                  </a:lnTo>
                  <a:lnTo>
                    <a:pt x="52358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866" name="Grafika 52"/>
          <p:cNvGrpSpPr/>
          <p:nvPr userDrawn="1"/>
        </p:nvGrpSpPr>
        <p:grpSpPr>
          <a:xfrm>
            <a:off x="20851318" y="-4104257"/>
            <a:ext cx="308150" cy="616302"/>
            <a:chOff x="4758521" y="0"/>
            <a:chExt cx="157074" cy="314149"/>
          </a:xfrm>
          <a:solidFill>
            <a:srgbClr val="212E39"/>
          </a:solidFill>
        </p:grpSpPr>
        <p:sp>
          <p:nvSpPr>
            <p:cNvPr id="867" name="Dowolny kształt: kształt 866"/>
            <p:cNvSpPr/>
            <p:nvPr/>
          </p:nvSpPr>
          <p:spPr>
            <a:xfrm>
              <a:off x="4758521" y="91626"/>
              <a:ext cx="157074" cy="222522"/>
            </a:xfrm>
            <a:custGeom>
              <a:avLst/>
              <a:gdLst>
                <a:gd name="connsiteX0" fmla="*/ 157075 w 157074"/>
                <a:gd name="connsiteY0" fmla="*/ 39269 h 222522"/>
                <a:gd name="connsiteX1" fmla="*/ 117806 w 157074"/>
                <a:gd name="connsiteY1" fmla="*/ 0 h 222522"/>
                <a:gd name="connsiteX2" fmla="*/ 39269 w 157074"/>
                <a:gd name="connsiteY2" fmla="*/ 0 h 222522"/>
                <a:gd name="connsiteX3" fmla="*/ 0 w 157074"/>
                <a:gd name="connsiteY3" fmla="*/ 39269 h 222522"/>
                <a:gd name="connsiteX4" fmla="*/ 0 w 157074"/>
                <a:gd name="connsiteY4" fmla="*/ 117806 h 222522"/>
                <a:gd name="connsiteX5" fmla="*/ 13063 w 157074"/>
                <a:gd name="connsiteY5" fmla="*/ 130870 h 222522"/>
                <a:gd name="connsiteX6" fmla="*/ 13011 w 157074"/>
                <a:gd name="connsiteY6" fmla="*/ 222523 h 222522"/>
                <a:gd name="connsiteX7" fmla="*/ 143985 w 157074"/>
                <a:gd name="connsiteY7" fmla="*/ 222523 h 222522"/>
                <a:gd name="connsiteX8" fmla="*/ 143985 w 157074"/>
                <a:gd name="connsiteY8" fmla="*/ 130896 h 222522"/>
                <a:gd name="connsiteX9" fmla="*/ 157075 w 157074"/>
                <a:gd name="connsiteY9" fmla="*/ 117806 h 222522"/>
                <a:gd name="connsiteX10" fmla="*/ 157075 w 157074"/>
                <a:gd name="connsiteY10" fmla="*/ 39269 h 222522"/>
                <a:gd name="connsiteX11" fmla="*/ 117806 w 157074"/>
                <a:gd name="connsiteY11" fmla="*/ 209433 h 222522"/>
                <a:gd name="connsiteX12" fmla="*/ 91627 w 157074"/>
                <a:gd name="connsiteY12" fmla="*/ 209433 h 222522"/>
                <a:gd name="connsiteX13" fmla="*/ 91627 w 157074"/>
                <a:gd name="connsiteY13" fmla="*/ 130896 h 222522"/>
                <a:gd name="connsiteX14" fmla="*/ 65448 w 157074"/>
                <a:gd name="connsiteY14" fmla="*/ 130896 h 222522"/>
                <a:gd name="connsiteX15" fmla="*/ 65448 w 157074"/>
                <a:gd name="connsiteY15" fmla="*/ 209433 h 222522"/>
                <a:gd name="connsiteX16" fmla="*/ 39269 w 157074"/>
                <a:gd name="connsiteY16" fmla="*/ 209433 h 222522"/>
                <a:gd name="connsiteX17" fmla="*/ 39269 w 157074"/>
                <a:gd name="connsiteY17" fmla="*/ 117806 h 222522"/>
                <a:gd name="connsiteX18" fmla="*/ 26179 w 157074"/>
                <a:gd name="connsiteY18" fmla="*/ 104717 h 222522"/>
                <a:gd name="connsiteX19" fmla="*/ 26179 w 157074"/>
                <a:gd name="connsiteY19" fmla="*/ 52358 h 222522"/>
                <a:gd name="connsiteX20" fmla="*/ 52358 w 157074"/>
                <a:gd name="connsiteY20" fmla="*/ 26179 h 222522"/>
                <a:gd name="connsiteX21" fmla="*/ 104717 w 157074"/>
                <a:gd name="connsiteY21" fmla="*/ 26179 h 222522"/>
                <a:gd name="connsiteX22" fmla="*/ 130896 w 157074"/>
                <a:gd name="connsiteY22" fmla="*/ 52358 h 222522"/>
                <a:gd name="connsiteX23" fmla="*/ 130896 w 157074"/>
                <a:gd name="connsiteY23" fmla="*/ 104717 h 222522"/>
                <a:gd name="connsiteX24" fmla="*/ 117806 w 157074"/>
                <a:gd name="connsiteY24" fmla="*/ 117806 h 222522"/>
                <a:gd name="connsiteX25" fmla="*/ 117806 w 157074"/>
                <a:gd name="connsiteY25" fmla="*/ 209433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7074" h="222522">
                  <a:moveTo>
                    <a:pt x="157075" y="39269"/>
                  </a:moveTo>
                  <a:lnTo>
                    <a:pt x="117806" y="0"/>
                  </a:lnTo>
                  <a:lnTo>
                    <a:pt x="39269" y="0"/>
                  </a:lnTo>
                  <a:lnTo>
                    <a:pt x="0" y="39269"/>
                  </a:lnTo>
                  <a:lnTo>
                    <a:pt x="0" y="117806"/>
                  </a:lnTo>
                  <a:lnTo>
                    <a:pt x="13063" y="130870"/>
                  </a:lnTo>
                  <a:lnTo>
                    <a:pt x="13011" y="222523"/>
                  </a:lnTo>
                  <a:lnTo>
                    <a:pt x="143985" y="222523"/>
                  </a:lnTo>
                  <a:lnTo>
                    <a:pt x="143985" y="130896"/>
                  </a:lnTo>
                  <a:lnTo>
                    <a:pt x="157075" y="117806"/>
                  </a:lnTo>
                  <a:lnTo>
                    <a:pt x="157075" y="39269"/>
                  </a:lnTo>
                  <a:close/>
                  <a:moveTo>
                    <a:pt x="117806" y="209433"/>
                  </a:moveTo>
                  <a:lnTo>
                    <a:pt x="91627" y="209433"/>
                  </a:lnTo>
                  <a:lnTo>
                    <a:pt x="91627" y="130896"/>
                  </a:lnTo>
                  <a:lnTo>
                    <a:pt x="65448" y="130896"/>
                  </a:lnTo>
                  <a:lnTo>
                    <a:pt x="65448" y="209433"/>
                  </a:lnTo>
                  <a:lnTo>
                    <a:pt x="39269" y="209433"/>
                  </a:lnTo>
                  <a:lnTo>
                    <a:pt x="39269" y="117806"/>
                  </a:lnTo>
                  <a:lnTo>
                    <a:pt x="26179" y="104717"/>
                  </a:lnTo>
                  <a:lnTo>
                    <a:pt x="26179" y="52358"/>
                  </a:lnTo>
                  <a:lnTo>
                    <a:pt x="52358" y="26179"/>
                  </a:lnTo>
                  <a:lnTo>
                    <a:pt x="104717" y="26179"/>
                  </a:lnTo>
                  <a:lnTo>
                    <a:pt x="130896" y="52358"/>
                  </a:lnTo>
                  <a:lnTo>
                    <a:pt x="130896" y="104717"/>
                  </a:lnTo>
                  <a:lnTo>
                    <a:pt x="117806" y="117806"/>
                  </a:lnTo>
                  <a:lnTo>
                    <a:pt x="117806" y="20943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68" name="Dowolny kształt: kształt 867"/>
            <p:cNvSpPr/>
            <p:nvPr/>
          </p:nvSpPr>
          <p:spPr>
            <a:xfrm>
              <a:off x="4797789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869" name="Grupa 868"/>
          <p:cNvGrpSpPr/>
          <p:nvPr userDrawn="1"/>
        </p:nvGrpSpPr>
        <p:grpSpPr>
          <a:xfrm>
            <a:off x="20799959" y="-2743409"/>
            <a:ext cx="385189" cy="590777"/>
            <a:chOff x="4732342" y="693668"/>
            <a:chExt cx="196343" cy="301138"/>
          </a:xfrm>
        </p:grpSpPr>
        <p:sp>
          <p:nvSpPr>
            <p:cNvPr id="870" name="Dowolny kształt: kształt 869"/>
            <p:cNvSpPr/>
            <p:nvPr/>
          </p:nvSpPr>
          <p:spPr>
            <a:xfrm>
              <a:off x="4810879" y="798463"/>
              <a:ext cx="117806" cy="196343"/>
            </a:xfrm>
            <a:custGeom>
              <a:avLst/>
              <a:gdLst>
                <a:gd name="connsiteX0" fmla="*/ 52358 w 117806"/>
                <a:gd name="connsiteY0" fmla="*/ 117806 h 196343"/>
                <a:gd name="connsiteX1" fmla="*/ 65448 w 117806"/>
                <a:gd name="connsiteY1" fmla="*/ 117806 h 196343"/>
                <a:gd name="connsiteX2" fmla="*/ 65448 w 117806"/>
                <a:gd name="connsiteY2" fmla="*/ 196344 h 196343"/>
                <a:gd name="connsiteX3" fmla="*/ 91627 w 117806"/>
                <a:gd name="connsiteY3" fmla="*/ 196344 h 196343"/>
                <a:gd name="connsiteX4" fmla="*/ 91627 w 117806"/>
                <a:gd name="connsiteY4" fmla="*/ 117806 h 196343"/>
                <a:gd name="connsiteX5" fmla="*/ 117806 w 117806"/>
                <a:gd name="connsiteY5" fmla="*/ 117806 h 196343"/>
                <a:gd name="connsiteX6" fmla="*/ 117806 w 117806"/>
                <a:gd name="connsiteY6" fmla="*/ 26179 h 196343"/>
                <a:gd name="connsiteX7" fmla="*/ 78537 w 117806"/>
                <a:gd name="connsiteY7" fmla="*/ 0 h 196343"/>
                <a:gd name="connsiteX8" fmla="*/ 39269 w 117806"/>
                <a:gd name="connsiteY8" fmla="*/ 0 h 196343"/>
                <a:gd name="connsiteX9" fmla="*/ 0 w 117806"/>
                <a:gd name="connsiteY9" fmla="*/ 26179 h 196343"/>
                <a:gd name="connsiteX10" fmla="*/ 0 w 117806"/>
                <a:gd name="connsiteY10" fmla="*/ 117806 h 196343"/>
                <a:gd name="connsiteX11" fmla="*/ 26179 w 117806"/>
                <a:gd name="connsiteY11" fmla="*/ 117806 h 196343"/>
                <a:gd name="connsiteX12" fmla="*/ 26179 w 117806"/>
                <a:gd name="connsiteY12" fmla="*/ 196344 h 196343"/>
                <a:gd name="connsiteX13" fmla="*/ 52358 w 117806"/>
                <a:gd name="connsiteY13" fmla="*/ 196344 h 196343"/>
                <a:gd name="connsiteX14" fmla="*/ 31258 w 117806"/>
                <a:gd name="connsiteY14" fmla="*/ 18790 h 196343"/>
                <a:gd name="connsiteX15" fmla="*/ 30525 w 117806"/>
                <a:gd name="connsiteY15" fmla="*/ 18921 h 196343"/>
                <a:gd name="connsiteX16" fmla="*/ 30649 w 117806"/>
                <a:gd name="connsiteY16" fmla="*/ 18790 h 196343"/>
                <a:gd name="connsiteX17" fmla="*/ 31258 w 117806"/>
                <a:gd name="connsiteY17" fmla="*/ 18790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806" h="196343">
                  <a:moveTo>
                    <a:pt x="52358" y="117806"/>
                  </a:moveTo>
                  <a:lnTo>
                    <a:pt x="65448" y="117806"/>
                  </a:lnTo>
                  <a:lnTo>
                    <a:pt x="65448" y="196344"/>
                  </a:lnTo>
                  <a:lnTo>
                    <a:pt x="91627" y="196344"/>
                  </a:lnTo>
                  <a:lnTo>
                    <a:pt x="91627" y="117806"/>
                  </a:lnTo>
                  <a:lnTo>
                    <a:pt x="117806" y="117806"/>
                  </a:lnTo>
                  <a:lnTo>
                    <a:pt x="117806" y="26179"/>
                  </a:lnTo>
                  <a:lnTo>
                    <a:pt x="78537" y="0"/>
                  </a:lnTo>
                  <a:lnTo>
                    <a:pt x="39269" y="0"/>
                  </a:lnTo>
                  <a:lnTo>
                    <a:pt x="0" y="26179"/>
                  </a:lnTo>
                  <a:lnTo>
                    <a:pt x="0" y="117806"/>
                  </a:lnTo>
                  <a:lnTo>
                    <a:pt x="26179" y="117806"/>
                  </a:lnTo>
                  <a:lnTo>
                    <a:pt x="26179" y="196344"/>
                  </a:lnTo>
                  <a:lnTo>
                    <a:pt x="52358" y="196344"/>
                  </a:lnTo>
                  <a:moveTo>
                    <a:pt x="31258" y="18790"/>
                  </a:moveTo>
                  <a:lnTo>
                    <a:pt x="30525" y="18921"/>
                  </a:lnTo>
                  <a:lnTo>
                    <a:pt x="30649" y="18790"/>
                  </a:lnTo>
                  <a:lnTo>
                    <a:pt x="31258" y="187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71" name="Dowolny kształt: kształt 870"/>
            <p:cNvSpPr/>
            <p:nvPr/>
          </p:nvSpPr>
          <p:spPr>
            <a:xfrm>
              <a:off x="4732342" y="772284"/>
              <a:ext cx="104716" cy="209433"/>
            </a:xfrm>
            <a:custGeom>
              <a:avLst/>
              <a:gdLst>
                <a:gd name="connsiteX0" fmla="*/ 52358 w 104716"/>
                <a:gd name="connsiteY0" fmla="*/ 52358 h 209433"/>
                <a:gd name="connsiteX1" fmla="*/ 104717 w 104716"/>
                <a:gd name="connsiteY1" fmla="*/ 13090 h 209433"/>
                <a:gd name="connsiteX2" fmla="*/ 78537 w 104716"/>
                <a:gd name="connsiteY2" fmla="*/ 0 h 209433"/>
                <a:gd name="connsiteX3" fmla="*/ 39269 w 104716"/>
                <a:gd name="connsiteY3" fmla="*/ 0 h 209433"/>
                <a:gd name="connsiteX4" fmla="*/ 0 w 104716"/>
                <a:gd name="connsiteY4" fmla="*/ 26179 h 209433"/>
                <a:gd name="connsiteX5" fmla="*/ 0 w 104716"/>
                <a:gd name="connsiteY5" fmla="*/ 130896 h 209433"/>
                <a:gd name="connsiteX6" fmla="*/ 26179 w 104716"/>
                <a:gd name="connsiteY6" fmla="*/ 130896 h 209433"/>
                <a:gd name="connsiteX7" fmla="*/ 26179 w 104716"/>
                <a:gd name="connsiteY7" fmla="*/ 209433 h 209433"/>
                <a:gd name="connsiteX8" fmla="*/ 52358 w 104716"/>
                <a:gd name="connsiteY8" fmla="*/ 209433 h 209433"/>
                <a:gd name="connsiteX9" fmla="*/ 43268 w 104716"/>
                <a:gd name="connsiteY9" fmla="*/ 22076 h 209433"/>
                <a:gd name="connsiteX10" fmla="*/ 43392 w 104716"/>
                <a:gd name="connsiteY10" fmla="*/ 21945 h 209433"/>
                <a:gd name="connsiteX11" fmla="*/ 44001 w 104716"/>
                <a:gd name="connsiteY11" fmla="*/ 21945 h 209433"/>
                <a:gd name="connsiteX12" fmla="*/ 43268 w 104716"/>
                <a:gd name="connsiteY12" fmla="*/ 22076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716" h="209433">
                  <a:moveTo>
                    <a:pt x="52358" y="52358"/>
                  </a:moveTo>
                  <a:lnTo>
                    <a:pt x="104717" y="13090"/>
                  </a:lnTo>
                  <a:lnTo>
                    <a:pt x="78537" y="0"/>
                  </a:lnTo>
                  <a:lnTo>
                    <a:pt x="39269" y="0"/>
                  </a:lnTo>
                  <a:lnTo>
                    <a:pt x="0" y="26179"/>
                  </a:lnTo>
                  <a:lnTo>
                    <a:pt x="0" y="130896"/>
                  </a:lnTo>
                  <a:lnTo>
                    <a:pt x="26179" y="130896"/>
                  </a:lnTo>
                  <a:lnTo>
                    <a:pt x="26179" y="209433"/>
                  </a:lnTo>
                  <a:lnTo>
                    <a:pt x="52358" y="209433"/>
                  </a:lnTo>
                  <a:moveTo>
                    <a:pt x="43268" y="22076"/>
                  </a:moveTo>
                  <a:lnTo>
                    <a:pt x="43392" y="21945"/>
                  </a:lnTo>
                  <a:lnTo>
                    <a:pt x="44001" y="21945"/>
                  </a:lnTo>
                  <a:lnTo>
                    <a:pt x="43268" y="2207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872" name="Grafika 52"/>
            <p:cNvGrpSpPr/>
            <p:nvPr/>
          </p:nvGrpSpPr>
          <p:grpSpPr>
            <a:xfrm>
              <a:off x="4758442" y="693668"/>
              <a:ext cx="65605" cy="65604"/>
              <a:chOff x="4758442" y="693668"/>
              <a:chExt cx="65605" cy="65604"/>
            </a:xfrm>
            <a:solidFill>
              <a:srgbClr val="212E39"/>
            </a:solidFill>
          </p:grpSpPr>
          <p:sp>
            <p:nvSpPr>
              <p:cNvPr id="876" name="Dowolny kształt: kształt 875"/>
              <p:cNvSpPr/>
              <p:nvPr/>
            </p:nvSpPr>
            <p:spPr>
              <a:xfrm>
                <a:off x="4758521" y="693747"/>
                <a:ext cx="65447" cy="65447"/>
              </a:xfrm>
              <a:custGeom>
                <a:avLst/>
                <a:gdLst>
                  <a:gd name="connsiteX0" fmla="*/ 65448 w 65447"/>
                  <a:gd name="connsiteY0" fmla="*/ 32724 h 65447"/>
                  <a:gd name="connsiteX1" fmla="*/ 32724 w 65447"/>
                  <a:gd name="connsiteY1" fmla="*/ 65448 h 65447"/>
                  <a:gd name="connsiteX2" fmla="*/ 0 w 65447"/>
                  <a:gd name="connsiteY2" fmla="*/ 32724 h 65447"/>
                  <a:gd name="connsiteX3" fmla="*/ 32724 w 65447"/>
                  <a:gd name="connsiteY3" fmla="*/ 0 h 65447"/>
                  <a:gd name="connsiteX4" fmla="*/ 65448 w 65447"/>
                  <a:gd name="connsiteY4" fmla="*/ 32724 h 6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47" h="65447">
                    <a:moveTo>
                      <a:pt x="65448" y="32724"/>
                    </a:moveTo>
                    <a:cubicBezTo>
                      <a:pt x="65448" y="50797"/>
                      <a:pt x="50797" y="65448"/>
                      <a:pt x="32724" y="65448"/>
                    </a:cubicBezTo>
                    <a:cubicBezTo>
                      <a:pt x="14651" y="65448"/>
                      <a:pt x="0" y="50797"/>
                      <a:pt x="0" y="32724"/>
                    </a:cubicBezTo>
                    <a:cubicBezTo>
                      <a:pt x="0" y="14651"/>
                      <a:pt x="14651" y="0"/>
                      <a:pt x="32724" y="0"/>
                    </a:cubicBezTo>
                    <a:cubicBezTo>
                      <a:pt x="50797" y="0"/>
                      <a:pt x="65448" y="14651"/>
                      <a:pt x="65448" y="32724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877" name="Dowolny kształt: kształt 876"/>
              <p:cNvSpPr/>
              <p:nvPr/>
            </p:nvSpPr>
            <p:spPr>
              <a:xfrm>
                <a:off x="4758442" y="693668"/>
                <a:ext cx="65605" cy="65604"/>
              </a:xfrm>
              <a:custGeom>
                <a:avLst/>
                <a:gdLst>
                  <a:gd name="connsiteX0" fmla="*/ 32803 w 65605"/>
                  <a:gd name="connsiteY0" fmla="*/ 65605 h 65604"/>
                  <a:gd name="connsiteX1" fmla="*/ 0 w 65605"/>
                  <a:gd name="connsiteY1" fmla="*/ 32802 h 65604"/>
                  <a:gd name="connsiteX2" fmla="*/ 32803 w 65605"/>
                  <a:gd name="connsiteY2" fmla="*/ 0 h 65604"/>
                  <a:gd name="connsiteX3" fmla="*/ 65605 w 65605"/>
                  <a:gd name="connsiteY3" fmla="*/ 32802 h 65604"/>
                  <a:gd name="connsiteX4" fmla="*/ 32803 w 65605"/>
                  <a:gd name="connsiteY4" fmla="*/ 65605 h 65604"/>
                  <a:gd name="connsiteX5" fmla="*/ 32803 w 65605"/>
                  <a:gd name="connsiteY5" fmla="*/ 157 h 65604"/>
                  <a:gd name="connsiteX6" fmla="*/ 157 w 65605"/>
                  <a:gd name="connsiteY6" fmla="*/ 32802 h 65604"/>
                  <a:gd name="connsiteX7" fmla="*/ 32803 w 65605"/>
                  <a:gd name="connsiteY7" fmla="*/ 65448 h 65604"/>
                  <a:gd name="connsiteX8" fmla="*/ 65448 w 65605"/>
                  <a:gd name="connsiteY8" fmla="*/ 32802 h 65604"/>
                  <a:gd name="connsiteX9" fmla="*/ 32803 w 65605"/>
                  <a:gd name="connsiteY9" fmla="*/ 157 h 65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605" h="65604">
                    <a:moveTo>
                      <a:pt x="32803" y="65605"/>
                    </a:moveTo>
                    <a:cubicBezTo>
                      <a:pt x="14713" y="65605"/>
                      <a:pt x="0" y="50886"/>
                      <a:pt x="0" y="32802"/>
                    </a:cubicBezTo>
                    <a:cubicBezTo>
                      <a:pt x="0" y="14719"/>
                      <a:pt x="14719" y="0"/>
                      <a:pt x="32803" y="0"/>
                    </a:cubicBezTo>
                    <a:cubicBezTo>
                      <a:pt x="50886" y="0"/>
                      <a:pt x="65605" y="14719"/>
                      <a:pt x="65605" y="32802"/>
                    </a:cubicBezTo>
                    <a:cubicBezTo>
                      <a:pt x="65605" y="50886"/>
                      <a:pt x="50886" y="65605"/>
                      <a:pt x="32803" y="65605"/>
                    </a:cubicBezTo>
                    <a:close/>
                    <a:moveTo>
                      <a:pt x="32803" y="157"/>
                    </a:moveTo>
                    <a:cubicBezTo>
                      <a:pt x="14804" y="157"/>
                      <a:pt x="157" y="14798"/>
                      <a:pt x="157" y="32802"/>
                    </a:cubicBezTo>
                    <a:cubicBezTo>
                      <a:pt x="157" y="50807"/>
                      <a:pt x="14798" y="65448"/>
                      <a:pt x="32803" y="65448"/>
                    </a:cubicBezTo>
                    <a:cubicBezTo>
                      <a:pt x="50807" y="65448"/>
                      <a:pt x="65448" y="50807"/>
                      <a:pt x="65448" y="32802"/>
                    </a:cubicBezTo>
                    <a:cubicBezTo>
                      <a:pt x="65448" y="14798"/>
                      <a:pt x="50807" y="157"/>
                      <a:pt x="32803" y="157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  <p:grpSp>
          <p:nvGrpSpPr>
            <p:cNvPr id="873" name="Grafika 52"/>
            <p:cNvGrpSpPr/>
            <p:nvPr/>
          </p:nvGrpSpPr>
          <p:grpSpPr>
            <a:xfrm>
              <a:off x="4836979" y="719847"/>
              <a:ext cx="65605" cy="65604"/>
              <a:chOff x="4836979" y="719847"/>
              <a:chExt cx="65605" cy="65604"/>
            </a:xfrm>
            <a:solidFill>
              <a:srgbClr val="212E39"/>
            </a:solidFill>
          </p:grpSpPr>
          <p:sp>
            <p:nvSpPr>
              <p:cNvPr id="874" name="Dowolny kształt: kształt 873"/>
              <p:cNvSpPr/>
              <p:nvPr/>
            </p:nvSpPr>
            <p:spPr>
              <a:xfrm>
                <a:off x="4837058" y="719926"/>
                <a:ext cx="65447" cy="65447"/>
              </a:xfrm>
              <a:custGeom>
                <a:avLst/>
                <a:gdLst>
                  <a:gd name="connsiteX0" fmla="*/ 65448 w 65447"/>
                  <a:gd name="connsiteY0" fmla="*/ 32724 h 65447"/>
                  <a:gd name="connsiteX1" fmla="*/ 32724 w 65447"/>
                  <a:gd name="connsiteY1" fmla="*/ 65448 h 65447"/>
                  <a:gd name="connsiteX2" fmla="*/ 0 w 65447"/>
                  <a:gd name="connsiteY2" fmla="*/ 32724 h 65447"/>
                  <a:gd name="connsiteX3" fmla="*/ 32724 w 65447"/>
                  <a:gd name="connsiteY3" fmla="*/ 0 h 65447"/>
                  <a:gd name="connsiteX4" fmla="*/ 65448 w 65447"/>
                  <a:gd name="connsiteY4" fmla="*/ 32724 h 6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47" h="65447">
                    <a:moveTo>
                      <a:pt x="65448" y="32724"/>
                    </a:moveTo>
                    <a:cubicBezTo>
                      <a:pt x="65448" y="50797"/>
                      <a:pt x="50797" y="65448"/>
                      <a:pt x="32724" y="65448"/>
                    </a:cubicBezTo>
                    <a:cubicBezTo>
                      <a:pt x="14651" y="65448"/>
                      <a:pt x="0" y="50797"/>
                      <a:pt x="0" y="32724"/>
                    </a:cubicBezTo>
                    <a:cubicBezTo>
                      <a:pt x="0" y="14651"/>
                      <a:pt x="14651" y="0"/>
                      <a:pt x="32724" y="0"/>
                    </a:cubicBezTo>
                    <a:cubicBezTo>
                      <a:pt x="50797" y="0"/>
                      <a:pt x="65448" y="14651"/>
                      <a:pt x="65448" y="32724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875" name="Dowolny kształt: kształt 874"/>
              <p:cNvSpPr/>
              <p:nvPr/>
            </p:nvSpPr>
            <p:spPr>
              <a:xfrm>
                <a:off x="4836979" y="719847"/>
                <a:ext cx="65605" cy="65604"/>
              </a:xfrm>
              <a:custGeom>
                <a:avLst/>
                <a:gdLst>
                  <a:gd name="connsiteX0" fmla="*/ 32803 w 65605"/>
                  <a:gd name="connsiteY0" fmla="*/ 65605 h 65604"/>
                  <a:gd name="connsiteX1" fmla="*/ 0 w 65605"/>
                  <a:gd name="connsiteY1" fmla="*/ 32802 h 65604"/>
                  <a:gd name="connsiteX2" fmla="*/ 32803 w 65605"/>
                  <a:gd name="connsiteY2" fmla="*/ 0 h 65604"/>
                  <a:gd name="connsiteX3" fmla="*/ 65605 w 65605"/>
                  <a:gd name="connsiteY3" fmla="*/ 32802 h 65604"/>
                  <a:gd name="connsiteX4" fmla="*/ 32803 w 65605"/>
                  <a:gd name="connsiteY4" fmla="*/ 65605 h 65604"/>
                  <a:gd name="connsiteX5" fmla="*/ 32803 w 65605"/>
                  <a:gd name="connsiteY5" fmla="*/ 157 h 65604"/>
                  <a:gd name="connsiteX6" fmla="*/ 157 w 65605"/>
                  <a:gd name="connsiteY6" fmla="*/ 32802 h 65604"/>
                  <a:gd name="connsiteX7" fmla="*/ 32803 w 65605"/>
                  <a:gd name="connsiteY7" fmla="*/ 65448 h 65604"/>
                  <a:gd name="connsiteX8" fmla="*/ 65448 w 65605"/>
                  <a:gd name="connsiteY8" fmla="*/ 32802 h 65604"/>
                  <a:gd name="connsiteX9" fmla="*/ 32803 w 65605"/>
                  <a:gd name="connsiteY9" fmla="*/ 157 h 65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605" h="65604">
                    <a:moveTo>
                      <a:pt x="32803" y="65605"/>
                    </a:moveTo>
                    <a:cubicBezTo>
                      <a:pt x="14713" y="65605"/>
                      <a:pt x="0" y="50886"/>
                      <a:pt x="0" y="32802"/>
                    </a:cubicBezTo>
                    <a:cubicBezTo>
                      <a:pt x="0" y="14719"/>
                      <a:pt x="14719" y="0"/>
                      <a:pt x="32803" y="0"/>
                    </a:cubicBezTo>
                    <a:cubicBezTo>
                      <a:pt x="50886" y="0"/>
                      <a:pt x="65605" y="14719"/>
                      <a:pt x="65605" y="32802"/>
                    </a:cubicBezTo>
                    <a:cubicBezTo>
                      <a:pt x="65605" y="50886"/>
                      <a:pt x="50886" y="65605"/>
                      <a:pt x="32803" y="65605"/>
                    </a:cubicBezTo>
                    <a:close/>
                    <a:moveTo>
                      <a:pt x="32803" y="157"/>
                    </a:moveTo>
                    <a:cubicBezTo>
                      <a:pt x="14804" y="157"/>
                      <a:pt x="157" y="14798"/>
                      <a:pt x="157" y="32802"/>
                    </a:cubicBezTo>
                    <a:cubicBezTo>
                      <a:pt x="157" y="50807"/>
                      <a:pt x="14798" y="65448"/>
                      <a:pt x="32803" y="65448"/>
                    </a:cubicBezTo>
                    <a:cubicBezTo>
                      <a:pt x="50807" y="65448"/>
                      <a:pt x="65448" y="50807"/>
                      <a:pt x="65448" y="32802"/>
                    </a:cubicBezTo>
                    <a:cubicBezTo>
                      <a:pt x="65448" y="14798"/>
                      <a:pt x="50807" y="157"/>
                      <a:pt x="32803" y="157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878" name="Grupa 877"/>
          <p:cNvGrpSpPr/>
          <p:nvPr userDrawn="1"/>
        </p:nvGrpSpPr>
        <p:grpSpPr>
          <a:xfrm>
            <a:off x="22032566" y="-3385417"/>
            <a:ext cx="616304" cy="513766"/>
            <a:chOff x="5360641" y="366416"/>
            <a:chExt cx="314150" cy="261883"/>
          </a:xfrm>
        </p:grpSpPr>
        <p:sp>
          <p:nvSpPr>
            <p:cNvPr id="879" name="Dowolny kształt: kształt 878"/>
            <p:cNvSpPr/>
            <p:nvPr/>
          </p:nvSpPr>
          <p:spPr>
            <a:xfrm>
              <a:off x="5360641" y="483522"/>
              <a:ext cx="196343" cy="144777"/>
            </a:xfrm>
            <a:custGeom>
              <a:avLst/>
              <a:gdLst>
                <a:gd name="connsiteX0" fmla="*/ 196344 w 196343"/>
                <a:gd name="connsiteY0" fmla="*/ 144777 h 144777"/>
                <a:gd name="connsiteX1" fmla="*/ 196344 w 196343"/>
                <a:gd name="connsiteY1" fmla="*/ 53150 h 144777"/>
                <a:gd name="connsiteX2" fmla="*/ 143305 w 196343"/>
                <a:gd name="connsiteY2" fmla="*/ 0 h 144777"/>
                <a:gd name="connsiteX3" fmla="*/ 52358 w 196343"/>
                <a:gd name="connsiteY3" fmla="*/ 792 h 144777"/>
                <a:gd name="connsiteX4" fmla="*/ 0 w 196343"/>
                <a:gd name="connsiteY4" fmla="*/ 53150 h 144777"/>
                <a:gd name="connsiteX5" fmla="*/ 0 w 196343"/>
                <a:gd name="connsiteY5" fmla="*/ 144777 h 144777"/>
                <a:gd name="connsiteX6" fmla="*/ 26179 w 196343"/>
                <a:gd name="connsiteY6" fmla="*/ 66240 h 144777"/>
                <a:gd name="connsiteX7" fmla="*/ 65448 w 196343"/>
                <a:gd name="connsiteY7" fmla="*/ 26971 h 144777"/>
                <a:gd name="connsiteX8" fmla="*/ 130896 w 196343"/>
                <a:gd name="connsiteY8" fmla="*/ 26971 h 144777"/>
                <a:gd name="connsiteX9" fmla="*/ 170164 w 196343"/>
                <a:gd name="connsiteY9" fmla="*/ 66240 h 144777"/>
                <a:gd name="connsiteX10" fmla="*/ 170164 w 196343"/>
                <a:gd name="connsiteY10" fmla="*/ 118598 h 144777"/>
                <a:gd name="connsiteX11" fmla="*/ 26179 w 196343"/>
                <a:gd name="connsiteY11" fmla="*/ 118598 h 14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343" h="144777">
                  <a:moveTo>
                    <a:pt x="196344" y="144777"/>
                  </a:moveTo>
                  <a:lnTo>
                    <a:pt x="196344" y="53150"/>
                  </a:lnTo>
                  <a:lnTo>
                    <a:pt x="143305" y="0"/>
                  </a:lnTo>
                  <a:lnTo>
                    <a:pt x="52358" y="792"/>
                  </a:lnTo>
                  <a:lnTo>
                    <a:pt x="0" y="53150"/>
                  </a:lnTo>
                  <a:lnTo>
                    <a:pt x="0" y="144777"/>
                  </a:lnTo>
                  <a:moveTo>
                    <a:pt x="26179" y="66240"/>
                  </a:moveTo>
                  <a:lnTo>
                    <a:pt x="65448" y="26971"/>
                  </a:lnTo>
                  <a:lnTo>
                    <a:pt x="130896" y="26971"/>
                  </a:lnTo>
                  <a:lnTo>
                    <a:pt x="170164" y="66240"/>
                  </a:lnTo>
                  <a:lnTo>
                    <a:pt x="170164" y="118598"/>
                  </a:lnTo>
                  <a:lnTo>
                    <a:pt x="26179" y="118598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80" name="Dowolny kształt: kształt 879"/>
            <p:cNvSpPr/>
            <p:nvPr/>
          </p:nvSpPr>
          <p:spPr>
            <a:xfrm>
              <a:off x="5556985" y="497403"/>
              <a:ext cx="117806" cy="130895"/>
            </a:xfrm>
            <a:custGeom>
              <a:avLst/>
              <a:gdLst>
                <a:gd name="connsiteX0" fmla="*/ 0 w 117806"/>
                <a:gd name="connsiteY0" fmla="*/ 0 h 130895"/>
                <a:gd name="connsiteX1" fmla="*/ 26179 w 117806"/>
                <a:gd name="connsiteY1" fmla="*/ 39269 h 130895"/>
                <a:gd name="connsiteX2" fmla="*/ 26179 w 117806"/>
                <a:gd name="connsiteY2" fmla="*/ 130896 h 130895"/>
                <a:gd name="connsiteX3" fmla="*/ 117806 w 117806"/>
                <a:gd name="connsiteY3" fmla="*/ 130896 h 130895"/>
                <a:gd name="connsiteX4" fmla="*/ 117806 w 117806"/>
                <a:gd name="connsiteY4" fmla="*/ 65448 h 130895"/>
                <a:gd name="connsiteX5" fmla="*/ 65448 w 117806"/>
                <a:gd name="connsiteY5" fmla="*/ 0 h 130895"/>
                <a:gd name="connsiteX6" fmla="*/ 0 w 117806"/>
                <a:gd name="connsiteY6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806" h="130895">
                  <a:moveTo>
                    <a:pt x="0" y="0"/>
                  </a:moveTo>
                  <a:lnTo>
                    <a:pt x="26179" y="39269"/>
                  </a:lnTo>
                  <a:lnTo>
                    <a:pt x="26179" y="130896"/>
                  </a:lnTo>
                  <a:lnTo>
                    <a:pt x="117806" y="130896"/>
                  </a:lnTo>
                  <a:lnTo>
                    <a:pt x="117806" y="65448"/>
                  </a:lnTo>
                  <a:lnTo>
                    <a:pt x="65448" y="0"/>
                  </a:lnTo>
                  <a:lnTo>
                    <a:pt x="0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881" name="Grafika 52"/>
            <p:cNvGrpSpPr/>
            <p:nvPr/>
          </p:nvGrpSpPr>
          <p:grpSpPr>
            <a:xfrm>
              <a:off x="5530720" y="392595"/>
              <a:ext cx="91797" cy="91797"/>
              <a:chOff x="5530720" y="392595"/>
              <a:chExt cx="91797" cy="91797"/>
            </a:xfrm>
            <a:solidFill>
              <a:srgbClr val="212E39"/>
            </a:solidFill>
          </p:grpSpPr>
          <p:sp>
            <p:nvSpPr>
              <p:cNvPr id="885" name="Dowolny kształt: kształt 884"/>
              <p:cNvSpPr/>
              <p:nvPr/>
            </p:nvSpPr>
            <p:spPr>
              <a:xfrm>
                <a:off x="5530805" y="392687"/>
                <a:ext cx="91626" cy="91626"/>
              </a:xfrm>
              <a:custGeom>
                <a:avLst/>
                <a:gdLst>
                  <a:gd name="connsiteX0" fmla="*/ 91627 w 91626"/>
                  <a:gd name="connsiteY0" fmla="*/ 45813 h 91626"/>
                  <a:gd name="connsiteX1" fmla="*/ 45814 w 91626"/>
                  <a:gd name="connsiteY1" fmla="*/ 91627 h 91626"/>
                  <a:gd name="connsiteX2" fmla="*/ 0 w 91626"/>
                  <a:gd name="connsiteY2" fmla="*/ 45813 h 91626"/>
                  <a:gd name="connsiteX3" fmla="*/ 45814 w 91626"/>
                  <a:gd name="connsiteY3" fmla="*/ 0 h 91626"/>
                  <a:gd name="connsiteX4" fmla="*/ 91627 w 91626"/>
                  <a:gd name="connsiteY4" fmla="*/ 45813 h 91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626" h="91626">
                    <a:moveTo>
                      <a:pt x="91627" y="45813"/>
                    </a:moveTo>
                    <a:cubicBezTo>
                      <a:pt x="91627" y="71116"/>
                      <a:pt x="71116" y="91627"/>
                      <a:pt x="45814" y="91627"/>
                    </a:cubicBezTo>
                    <a:cubicBezTo>
                      <a:pt x="20511" y="91627"/>
                      <a:pt x="0" y="71116"/>
                      <a:pt x="0" y="45813"/>
                    </a:cubicBezTo>
                    <a:cubicBezTo>
                      <a:pt x="0" y="20511"/>
                      <a:pt x="20511" y="0"/>
                      <a:pt x="45814" y="0"/>
                    </a:cubicBezTo>
                    <a:cubicBezTo>
                      <a:pt x="71116" y="0"/>
                      <a:pt x="91627" y="20511"/>
                      <a:pt x="91627" y="45813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886" name="Dowolny kształt: kształt 885"/>
              <p:cNvSpPr/>
              <p:nvPr/>
            </p:nvSpPr>
            <p:spPr>
              <a:xfrm>
                <a:off x="5530720" y="392595"/>
                <a:ext cx="91797" cy="91797"/>
              </a:xfrm>
              <a:custGeom>
                <a:avLst/>
                <a:gdLst>
                  <a:gd name="connsiteX0" fmla="*/ 45899 w 91797"/>
                  <a:gd name="connsiteY0" fmla="*/ 91797 h 91797"/>
                  <a:gd name="connsiteX1" fmla="*/ 13443 w 91797"/>
                  <a:gd name="connsiteY1" fmla="*/ 78354 h 91797"/>
                  <a:gd name="connsiteX2" fmla="*/ 0 w 91797"/>
                  <a:gd name="connsiteY2" fmla="*/ 45899 h 91797"/>
                  <a:gd name="connsiteX3" fmla="*/ 13443 w 91797"/>
                  <a:gd name="connsiteY3" fmla="*/ 13443 h 91797"/>
                  <a:gd name="connsiteX4" fmla="*/ 45899 w 91797"/>
                  <a:gd name="connsiteY4" fmla="*/ 0 h 91797"/>
                  <a:gd name="connsiteX5" fmla="*/ 78354 w 91797"/>
                  <a:gd name="connsiteY5" fmla="*/ 13443 h 91797"/>
                  <a:gd name="connsiteX6" fmla="*/ 91797 w 91797"/>
                  <a:gd name="connsiteY6" fmla="*/ 45899 h 91797"/>
                  <a:gd name="connsiteX7" fmla="*/ 78354 w 91797"/>
                  <a:gd name="connsiteY7" fmla="*/ 78354 h 91797"/>
                  <a:gd name="connsiteX8" fmla="*/ 45899 w 91797"/>
                  <a:gd name="connsiteY8" fmla="*/ 91797 h 91797"/>
                  <a:gd name="connsiteX9" fmla="*/ 45899 w 91797"/>
                  <a:gd name="connsiteY9" fmla="*/ 170 h 91797"/>
                  <a:gd name="connsiteX10" fmla="*/ 164 w 91797"/>
                  <a:gd name="connsiteY10" fmla="*/ 45905 h 91797"/>
                  <a:gd name="connsiteX11" fmla="*/ 45899 w 91797"/>
                  <a:gd name="connsiteY11" fmla="*/ 91640 h 91797"/>
                  <a:gd name="connsiteX12" fmla="*/ 91633 w 91797"/>
                  <a:gd name="connsiteY12" fmla="*/ 45905 h 91797"/>
                  <a:gd name="connsiteX13" fmla="*/ 45899 w 91797"/>
                  <a:gd name="connsiteY13" fmla="*/ 170 h 91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1797" h="91797">
                    <a:moveTo>
                      <a:pt x="45899" y="91797"/>
                    </a:moveTo>
                    <a:cubicBezTo>
                      <a:pt x="33640" y="91797"/>
                      <a:pt x="22115" y="87026"/>
                      <a:pt x="13443" y="78354"/>
                    </a:cubicBezTo>
                    <a:cubicBezTo>
                      <a:pt x="4778" y="69689"/>
                      <a:pt x="0" y="58164"/>
                      <a:pt x="0" y="45899"/>
                    </a:cubicBezTo>
                    <a:cubicBezTo>
                      <a:pt x="0" y="33634"/>
                      <a:pt x="4771" y="22115"/>
                      <a:pt x="13443" y="13443"/>
                    </a:cubicBezTo>
                    <a:cubicBezTo>
                      <a:pt x="22108" y="4778"/>
                      <a:pt x="33633" y="0"/>
                      <a:pt x="45899" y="0"/>
                    </a:cubicBezTo>
                    <a:cubicBezTo>
                      <a:pt x="58164" y="0"/>
                      <a:pt x="69682" y="4771"/>
                      <a:pt x="78354" y="13443"/>
                    </a:cubicBezTo>
                    <a:cubicBezTo>
                      <a:pt x="87019" y="22108"/>
                      <a:pt x="91797" y="33634"/>
                      <a:pt x="91797" y="45899"/>
                    </a:cubicBezTo>
                    <a:cubicBezTo>
                      <a:pt x="91797" y="58164"/>
                      <a:pt x="87026" y="69682"/>
                      <a:pt x="78354" y="78354"/>
                    </a:cubicBezTo>
                    <a:cubicBezTo>
                      <a:pt x="69689" y="87019"/>
                      <a:pt x="58164" y="91797"/>
                      <a:pt x="45899" y="91797"/>
                    </a:cubicBezTo>
                    <a:close/>
                    <a:moveTo>
                      <a:pt x="45899" y="170"/>
                    </a:moveTo>
                    <a:cubicBezTo>
                      <a:pt x="20682" y="170"/>
                      <a:pt x="164" y="20688"/>
                      <a:pt x="164" y="45905"/>
                    </a:cubicBezTo>
                    <a:cubicBezTo>
                      <a:pt x="164" y="71122"/>
                      <a:pt x="20682" y="91640"/>
                      <a:pt x="45899" y="91640"/>
                    </a:cubicBezTo>
                    <a:cubicBezTo>
                      <a:pt x="71115" y="91640"/>
                      <a:pt x="91633" y="71122"/>
                      <a:pt x="91633" y="45905"/>
                    </a:cubicBezTo>
                    <a:cubicBezTo>
                      <a:pt x="91633" y="20688"/>
                      <a:pt x="71115" y="170"/>
                      <a:pt x="45899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  <p:grpSp>
          <p:nvGrpSpPr>
            <p:cNvPr id="882" name="Grafika 52"/>
            <p:cNvGrpSpPr/>
            <p:nvPr/>
          </p:nvGrpSpPr>
          <p:grpSpPr>
            <a:xfrm>
              <a:off x="5406369" y="366416"/>
              <a:ext cx="104886" cy="104886"/>
              <a:chOff x="5406369" y="366416"/>
              <a:chExt cx="104886" cy="104886"/>
            </a:xfrm>
            <a:solidFill>
              <a:srgbClr val="212E39"/>
            </a:solidFill>
          </p:grpSpPr>
          <p:sp>
            <p:nvSpPr>
              <p:cNvPr id="883" name="Dowolny kształt: kształt 882"/>
              <p:cNvSpPr/>
              <p:nvPr/>
            </p:nvSpPr>
            <p:spPr>
              <a:xfrm>
                <a:off x="5406454" y="366507"/>
                <a:ext cx="104716" cy="104716"/>
              </a:xfrm>
              <a:custGeom>
                <a:avLst/>
                <a:gdLst>
                  <a:gd name="connsiteX0" fmla="*/ 104717 w 104716"/>
                  <a:gd name="connsiteY0" fmla="*/ 52358 h 104716"/>
                  <a:gd name="connsiteX1" fmla="*/ 52358 w 104716"/>
                  <a:gd name="connsiteY1" fmla="*/ 104717 h 104716"/>
                  <a:gd name="connsiteX2" fmla="*/ 0 w 104716"/>
                  <a:gd name="connsiteY2" fmla="*/ 52358 h 104716"/>
                  <a:gd name="connsiteX3" fmla="*/ 52358 w 104716"/>
                  <a:gd name="connsiteY3" fmla="*/ 0 h 104716"/>
                  <a:gd name="connsiteX4" fmla="*/ 104717 w 104716"/>
                  <a:gd name="connsiteY4" fmla="*/ 52358 h 10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6" h="104716">
                    <a:moveTo>
                      <a:pt x="104717" y="52358"/>
                    </a:moveTo>
                    <a:cubicBezTo>
                      <a:pt x="104717" y="81275"/>
                      <a:pt x="81275" y="104717"/>
                      <a:pt x="52358" y="104717"/>
                    </a:cubicBezTo>
                    <a:cubicBezTo>
                      <a:pt x="23442" y="104717"/>
                      <a:pt x="0" y="81275"/>
                      <a:pt x="0" y="52358"/>
                    </a:cubicBezTo>
                    <a:cubicBezTo>
                      <a:pt x="0" y="23442"/>
                      <a:pt x="23442" y="0"/>
                      <a:pt x="52358" y="0"/>
                    </a:cubicBezTo>
                    <a:cubicBezTo>
                      <a:pt x="81275" y="0"/>
                      <a:pt x="104717" y="23442"/>
                      <a:pt x="104717" y="52358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884" name="Dowolny kształt: kształt 883"/>
              <p:cNvSpPr/>
              <p:nvPr/>
            </p:nvSpPr>
            <p:spPr>
              <a:xfrm>
                <a:off x="5406369" y="366416"/>
                <a:ext cx="104886" cy="104886"/>
              </a:xfrm>
              <a:custGeom>
                <a:avLst/>
                <a:gdLst>
                  <a:gd name="connsiteX0" fmla="*/ 52443 w 104886"/>
                  <a:gd name="connsiteY0" fmla="*/ 104887 h 104886"/>
                  <a:gd name="connsiteX1" fmla="*/ 15360 w 104886"/>
                  <a:gd name="connsiteY1" fmla="*/ 89526 h 104886"/>
                  <a:gd name="connsiteX2" fmla="*/ 0 w 104886"/>
                  <a:gd name="connsiteY2" fmla="*/ 52443 h 104886"/>
                  <a:gd name="connsiteX3" fmla="*/ 15360 w 104886"/>
                  <a:gd name="connsiteY3" fmla="*/ 15361 h 104886"/>
                  <a:gd name="connsiteX4" fmla="*/ 52443 w 104886"/>
                  <a:gd name="connsiteY4" fmla="*/ 0 h 104886"/>
                  <a:gd name="connsiteX5" fmla="*/ 89526 w 104886"/>
                  <a:gd name="connsiteY5" fmla="*/ 15361 h 104886"/>
                  <a:gd name="connsiteX6" fmla="*/ 104887 w 104886"/>
                  <a:gd name="connsiteY6" fmla="*/ 52443 h 104886"/>
                  <a:gd name="connsiteX7" fmla="*/ 89526 w 104886"/>
                  <a:gd name="connsiteY7" fmla="*/ 89526 h 104886"/>
                  <a:gd name="connsiteX8" fmla="*/ 52443 w 104886"/>
                  <a:gd name="connsiteY8" fmla="*/ 104887 h 104886"/>
                  <a:gd name="connsiteX9" fmla="*/ 52443 w 104886"/>
                  <a:gd name="connsiteY9" fmla="*/ 170 h 104886"/>
                  <a:gd name="connsiteX10" fmla="*/ 164 w 104886"/>
                  <a:gd name="connsiteY10" fmla="*/ 52450 h 104886"/>
                  <a:gd name="connsiteX11" fmla="*/ 52443 w 104886"/>
                  <a:gd name="connsiteY11" fmla="*/ 104730 h 104886"/>
                  <a:gd name="connsiteX12" fmla="*/ 104723 w 104886"/>
                  <a:gd name="connsiteY12" fmla="*/ 52450 h 104886"/>
                  <a:gd name="connsiteX13" fmla="*/ 52443 w 104886"/>
                  <a:gd name="connsiteY13" fmla="*/ 170 h 10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4886" h="104886">
                    <a:moveTo>
                      <a:pt x="52443" y="104887"/>
                    </a:moveTo>
                    <a:cubicBezTo>
                      <a:pt x="38438" y="104887"/>
                      <a:pt x="25269" y="99435"/>
                      <a:pt x="15360" y="89526"/>
                    </a:cubicBezTo>
                    <a:cubicBezTo>
                      <a:pt x="5458" y="79624"/>
                      <a:pt x="0" y="66456"/>
                      <a:pt x="0" y="52443"/>
                    </a:cubicBezTo>
                    <a:cubicBezTo>
                      <a:pt x="0" y="38431"/>
                      <a:pt x="5452" y="25269"/>
                      <a:pt x="15360" y="15361"/>
                    </a:cubicBezTo>
                    <a:cubicBezTo>
                      <a:pt x="25263" y="5458"/>
                      <a:pt x="38431" y="0"/>
                      <a:pt x="52443" y="0"/>
                    </a:cubicBezTo>
                    <a:cubicBezTo>
                      <a:pt x="66456" y="0"/>
                      <a:pt x="79617" y="5452"/>
                      <a:pt x="89526" y="15361"/>
                    </a:cubicBezTo>
                    <a:cubicBezTo>
                      <a:pt x="99428" y="25263"/>
                      <a:pt x="104887" y="38431"/>
                      <a:pt x="104887" y="52443"/>
                    </a:cubicBezTo>
                    <a:cubicBezTo>
                      <a:pt x="104887" y="66456"/>
                      <a:pt x="99435" y="79617"/>
                      <a:pt x="89526" y="89526"/>
                    </a:cubicBezTo>
                    <a:cubicBezTo>
                      <a:pt x="79624" y="99428"/>
                      <a:pt x="66456" y="104887"/>
                      <a:pt x="52443" y="104887"/>
                    </a:cubicBezTo>
                    <a:close/>
                    <a:moveTo>
                      <a:pt x="52443" y="170"/>
                    </a:moveTo>
                    <a:cubicBezTo>
                      <a:pt x="23620" y="170"/>
                      <a:pt x="164" y="23620"/>
                      <a:pt x="164" y="52450"/>
                    </a:cubicBezTo>
                    <a:cubicBezTo>
                      <a:pt x="164" y="81280"/>
                      <a:pt x="23614" y="104730"/>
                      <a:pt x="52443" y="104730"/>
                    </a:cubicBezTo>
                    <a:cubicBezTo>
                      <a:pt x="81273" y="104730"/>
                      <a:pt x="104723" y="81280"/>
                      <a:pt x="104723" y="52450"/>
                    </a:cubicBezTo>
                    <a:cubicBezTo>
                      <a:pt x="104723" y="23620"/>
                      <a:pt x="81273" y="170"/>
                      <a:pt x="52443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887" name="Grupa 886"/>
          <p:cNvGrpSpPr/>
          <p:nvPr userDrawn="1"/>
        </p:nvGrpSpPr>
        <p:grpSpPr>
          <a:xfrm>
            <a:off x="22700229" y="-3385417"/>
            <a:ext cx="616302" cy="513766"/>
            <a:chOff x="5700970" y="366416"/>
            <a:chExt cx="314149" cy="261883"/>
          </a:xfrm>
        </p:grpSpPr>
        <p:sp>
          <p:nvSpPr>
            <p:cNvPr id="888" name="Dowolny kształt: kształt 887"/>
            <p:cNvSpPr/>
            <p:nvPr/>
          </p:nvSpPr>
          <p:spPr>
            <a:xfrm>
              <a:off x="5700970" y="483522"/>
              <a:ext cx="196343" cy="144777"/>
            </a:xfrm>
            <a:custGeom>
              <a:avLst/>
              <a:gdLst>
                <a:gd name="connsiteX0" fmla="*/ 196344 w 196343"/>
                <a:gd name="connsiteY0" fmla="*/ 144777 h 144777"/>
                <a:gd name="connsiteX1" fmla="*/ 196344 w 196343"/>
                <a:gd name="connsiteY1" fmla="*/ 53150 h 144777"/>
                <a:gd name="connsiteX2" fmla="*/ 143305 w 196343"/>
                <a:gd name="connsiteY2" fmla="*/ 0 h 144777"/>
                <a:gd name="connsiteX3" fmla="*/ 52358 w 196343"/>
                <a:gd name="connsiteY3" fmla="*/ 792 h 144777"/>
                <a:gd name="connsiteX4" fmla="*/ 0 w 196343"/>
                <a:gd name="connsiteY4" fmla="*/ 53150 h 144777"/>
                <a:gd name="connsiteX5" fmla="*/ 0 w 196343"/>
                <a:gd name="connsiteY5" fmla="*/ 144777 h 144777"/>
                <a:gd name="connsiteX6" fmla="*/ 65448 w 196343"/>
                <a:gd name="connsiteY6" fmla="*/ 118598 h 144777"/>
                <a:gd name="connsiteX7" fmla="*/ 26179 w 196343"/>
                <a:gd name="connsiteY7" fmla="*/ 118598 h 144777"/>
                <a:gd name="connsiteX8" fmla="*/ 26179 w 196343"/>
                <a:gd name="connsiteY8" fmla="*/ 66240 h 144777"/>
                <a:gd name="connsiteX9" fmla="*/ 65448 w 196343"/>
                <a:gd name="connsiteY9" fmla="*/ 26971 h 144777"/>
                <a:gd name="connsiteX10" fmla="*/ 130896 w 196343"/>
                <a:gd name="connsiteY10" fmla="*/ 26971 h 14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343" h="144777">
                  <a:moveTo>
                    <a:pt x="196344" y="144777"/>
                  </a:moveTo>
                  <a:lnTo>
                    <a:pt x="196344" y="53150"/>
                  </a:lnTo>
                  <a:lnTo>
                    <a:pt x="143305" y="0"/>
                  </a:lnTo>
                  <a:lnTo>
                    <a:pt x="52358" y="792"/>
                  </a:lnTo>
                  <a:lnTo>
                    <a:pt x="0" y="53150"/>
                  </a:lnTo>
                  <a:lnTo>
                    <a:pt x="0" y="144777"/>
                  </a:lnTo>
                  <a:moveTo>
                    <a:pt x="65448" y="118598"/>
                  </a:moveTo>
                  <a:lnTo>
                    <a:pt x="26179" y="118598"/>
                  </a:lnTo>
                  <a:lnTo>
                    <a:pt x="26179" y="66240"/>
                  </a:lnTo>
                  <a:lnTo>
                    <a:pt x="65448" y="26971"/>
                  </a:lnTo>
                  <a:lnTo>
                    <a:pt x="130896" y="26971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89" name="Dowolny kształt: kształt 888"/>
            <p:cNvSpPr/>
            <p:nvPr/>
          </p:nvSpPr>
          <p:spPr>
            <a:xfrm>
              <a:off x="5897313" y="497403"/>
              <a:ext cx="117806" cy="130895"/>
            </a:xfrm>
            <a:custGeom>
              <a:avLst/>
              <a:gdLst>
                <a:gd name="connsiteX0" fmla="*/ 0 w 117806"/>
                <a:gd name="connsiteY0" fmla="*/ 0 h 130895"/>
                <a:gd name="connsiteX1" fmla="*/ 26179 w 117806"/>
                <a:gd name="connsiteY1" fmla="*/ 39269 h 130895"/>
                <a:gd name="connsiteX2" fmla="*/ 26179 w 117806"/>
                <a:gd name="connsiteY2" fmla="*/ 130896 h 130895"/>
                <a:gd name="connsiteX3" fmla="*/ 117806 w 117806"/>
                <a:gd name="connsiteY3" fmla="*/ 130896 h 130895"/>
                <a:gd name="connsiteX4" fmla="*/ 117806 w 117806"/>
                <a:gd name="connsiteY4" fmla="*/ 65448 h 130895"/>
                <a:gd name="connsiteX5" fmla="*/ 65448 w 117806"/>
                <a:gd name="connsiteY5" fmla="*/ 0 h 130895"/>
                <a:gd name="connsiteX6" fmla="*/ 0 w 117806"/>
                <a:gd name="connsiteY6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806" h="130895">
                  <a:moveTo>
                    <a:pt x="0" y="0"/>
                  </a:moveTo>
                  <a:lnTo>
                    <a:pt x="26179" y="39269"/>
                  </a:lnTo>
                  <a:lnTo>
                    <a:pt x="26179" y="130896"/>
                  </a:lnTo>
                  <a:lnTo>
                    <a:pt x="117806" y="130896"/>
                  </a:lnTo>
                  <a:lnTo>
                    <a:pt x="117806" y="65448"/>
                  </a:lnTo>
                  <a:lnTo>
                    <a:pt x="65448" y="0"/>
                  </a:lnTo>
                  <a:lnTo>
                    <a:pt x="0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890" name="Grafika 52"/>
            <p:cNvGrpSpPr/>
            <p:nvPr/>
          </p:nvGrpSpPr>
          <p:grpSpPr>
            <a:xfrm>
              <a:off x="5871049" y="392595"/>
              <a:ext cx="91797" cy="91797"/>
              <a:chOff x="5871049" y="392595"/>
              <a:chExt cx="91797" cy="91797"/>
            </a:xfrm>
            <a:solidFill>
              <a:srgbClr val="212E39"/>
            </a:solidFill>
          </p:grpSpPr>
          <p:sp>
            <p:nvSpPr>
              <p:cNvPr id="894" name="Dowolny kształt: kształt 893"/>
              <p:cNvSpPr/>
              <p:nvPr/>
            </p:nvSpPr>
            <p:spPr>
              <a:xfrm>
                <a:off x="5871134" y="392687"/>
                <a:ext cx="91626" cy="91626"/>
              </a:xfrm>
              <a:custGeom>
                <a:avLst/>
                <a:gdLst>
                  <a:gd name="connsiteX0" fmla="*/ 91627 w 91626"/>
                  <a:gd name="connsiteY0" fmla="*/ 45813 h 91626"/>
                  <a:gd name="connsiteX1" fmla="*/ 45814 w 91626"/>
                  <a:gd name="connsiteY1" fmla="*/ 91627 h 91626"/>
                  <a:gd name="connsiteX2" fmla="*/ 0 w 91626"/>
                  <a:gd name="connsiteY2" fmla="*/ 45813 h 91626"/>
                  <a:gd name="connsiteX3" fmla="*/ 45814 w 91626"/>
                  <a:gd name="connsiteY3" fmla="*/ 0 h 91626"/>
                  <a:gd name="connsiteX4" fmla="*/ 91627 w 91626"/>
                  <a:gd name="connsiteY4" fmla="*/ 45813 h 91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626" h="91626">
                    <a:moveTo>
                      <a:pt x="91627" y="45813"/>
                    </a:moveTo>
                    <a:cubicBezTo>
                      <a:pt x="91627" y="71116"/>
                      <a:pt x="71116" y="91627"/>
                      <a:pt x="45814" y="91627"/>
                    </a:cubicBezTo>
                    <a:cubicBezTo>
                      <a:pt x="20511" y="91627"/>
                      <a:pt x="0" y="71116"/>
                      <a:pt x="0" y="45813"/>
                    </a:cubicBezTo>
                    <a:cubicBezTo>
                      <a:pt x="0" y="20511"/>
                      <a:pt x="20511" y="0"/>
                      <a:pt x="45814" y="0"/>
                    </a:cubicBezTo>
                    <a:cubicBezTo>
                      <a:pt x="71116" y="0"/>
                      <a:pt x="91627" y="20511"/>
                      <a:pt x="91627" y="45813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895" name="Dowolny kształt: kształt 894"/>
              <p:cNvSpPr/>
              <p:nvPr/>
            </p:nvSpPr>
            <p:spPr>
              <a:xfrm>
                <a:off x="5871049" y="392595"/>
                <a:ext cx="91797" cy="91797"/>
              </a:xfrm>
              <a:custGeom>
                <a:avLst/>
                <a:gdLst>
                  <a:gd name="connsiteX0" fmla="*/ 45899 w 91797"/>
                  <a:gd name="connsiteY0" fmla="*/ 91797 h 91797"/>
                  <a:gd name="connsiteX1" fmla="*/ 13443 w 91797"/>
                  <a:gd name="connsiteY1" fmla="*/ 78354 h 91797"/>
                  <a:gd name="connsiteX2" fmla="*/ 0 w 91797"/>
                  <a:gd name="connsiteY2" fmla="*/ 45899 h 91797"/>
                  <a:gd name="connsiteX3" fmla="*/ 13443 w 91797"/>
                  <a:gd name="connsiteY3" fmla="*/ 13443 h 91797"/>
                  <a:gd name="connsiteX4" fmla="*/ 45899 w 91797"/>
                  <a:gd name="connsiteY4" fmla="*/ 0 h 91797"/>
                  <a:gd name="connsiteX5" fmla="*/ 78354 w 91797"/>
                  <a:gd name="connsiteY5" fmla="*/ 13443 h 91797"/>
                  <a:gd name="connsiteX6" fmla="*/ 91797 w 91797"/>
                  <a:gd name="connsiteY6" fmla="*/ 45899 h 91797"/>
                  <a:gd name="connsiteX7" fmla="*/ 78354 w 91797"/>
                  <a:gd name="connsiteY7" fmla="*/ 78354 h 91797"/>
                  <a:gd name="connsiteX8" fmla="*/ 45899 w 91797"/>
                  <a:gd name="connsiteY8" fmla="*/ 91797 h 91797"/>
                  <a:gd name="connsiteX9" fmla="*/ 45899 w 91797"/>
                  <a:gd name="connsiteY9" fmla="*/ 170 h 91797"/>
                  <a:gd name="connsiteX10" fmla="*/ 164 w 91797"/>
                  <a:gd name="connsiteY10" fmla="*/ 45905 h 91797"/>
                  <a:gd name="connsiteX11" fmla="*/ 45899 w 91797"/>
                  <a:gd name="connsiteY11" fmla="*/ 91640 h 91797"/>
                  <a:gd name="connsiteX12" fmla="*/ 91633 w 91797"/>
                  <a:gd name="connsiteY12" fmla="*/ 45905 h 91797"/>
                  <a:gd name="connsiteX13" fmla="*/ 45899 w 91797"/>
                  <a:gd name="connsiteY13" fmla="*/ 170 h 91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1797" h="91797">
                    <a:moveTo>
                      <a:pt x="45899" y="91797"/>
                    </a:moveTo>
                    <a:cubicBezTo>
                      <a:pt x="33640" y="91797"/>
                      <a:pt x="22115" y="87026"/>
                      <a:pt x="13443" y="78354"/>
                    </a:cubicBezTo>
                    <a:cubicBezTo>
                      <a:pt x="4778" y="69689"/>
                      <a:pt x="0" y="58164"/>
                      <a:pt x="0" y="45899"/>
                    </a:cubicBezTo>
                    <a:cubicBezTo>
                      <a:pt x="0" y="33634"/>
                      <a:pt x="4771" y="22115"/>
                      <a:pt x="13443" y="13443"/>
                    </a:cubicBezTo>
                    <a:cubicBezTo>
                      <a:pt x="22108" y="4778"/>
                      <a:pt x="33633" y="0"/>
                      <a:pt x="45899" y="0"/>
                    </a:cubicBezTo>
                    <a:cubicBezTo>
                      <a:pt x="58164" y="0"/>
                      <a:pt x="69682" y="4771"/>
                      <a:pt x="78354" y="13443"/>
                    </a:cubicBezTo>
                    <a:cubicBezTo>
                      <a:pt x="87019" y="22108"/>
                      <a:pt x="91797" y="33634"/>
                      <a:pt x="91797" y="45899"/>
                    </a:cubicBezTo>
                    <a:cubicBezTo>
                      <a:pt x="91797" y="58164"/>
                      <a:pt x="87026" y="69682"/>
                      <a:pt x="78354" y="78354"/>
                    </a:cubicBezTo>
                    <a:cubicBezTo>
                      <a:pt x="69689" y="87019"/>
                      <a:pt x="58164" y="91797"/>
                      <a:pt x="45899" y="91797"/>
                    </a:cubicBezTo>
                    <a:close/>
                    <a:moveTo>
                      <a:pt x="45899" y="170"/>
                    </a:moveTo>
                    <a:cubicBezTo>
                      <a:pt x="20682" y="170"/>
                      <a:pt x="164" y="20688"/>
                      <a:pt x="164" y="45905"/>
                    </a:cubicBezTo>
                    <a:cubicBezTo>
                      <a:pt x="164" y="71122"/>
                      <a:pt x="20682" y="91640"/>
                      <a:pt x="45899" y="91640"/>
                    </a:cubicBezTo>
                    <a:cubicBezTo>
                      <a:pt x="71115" y="91640"/>
                      <a:pt x="91633" y="71122"/>
                      <a:pt x="91633" y="45905"/>
                    </a:cubicBezTo>
                    <a:cubicBezTo>
                      <a:pt x="91633" y="20688"/>
                      <a:pt x="71115" y="170"/>
                      <a:pt x="45899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  <p:grpSp>
          <p:nvGrpSpPr>
            <p:cNvPr id="891" name="Grafika 52"/>
            <p:cNvGrpSpPr/>
            <p:nvPr/>
          </p:nvGrpSpPr>
          <p:grpSpPr>
            <a:xfrm>
              <a:off x="5746698" y="366416"/>
              <a:ext cx="104886" cy="104886"/>
              <a:chOff x="5746698" y="366416"/>
              <a:chExt cx="104886" cy="104886"/>
            </a:xfrm>
            <a:solidFill>
              <a:srgbClr val="212E39"/>
            </a:solidFill>
          </p:grpSpPr>
          <p:sp>
            <p:nvSpPr>
              <p:cNvPr id="892" name="Dowolny kształt: kształt 891"/>
              <p:cNvSpPr/>
              <p:nvPr/>
            </p:nvSpPr>
            <p:spPr>
              <a:xfrm>
                <a:off x="5746783" y="366507"/>
                <a:ext cx="104716" cy="104716"/>
              </a:xfrm>
              <a:custGeom>
                <a:avLst/>
                <a:gdLst>
                  <a:gd name="connsiteX0" fmla="*/ 104717 w 104716"/>
                  <a:gd name="connsiteY0" fmla="*/ 52358 h 104716"/>
                  <a:gd name="connsiteX1" fmla="*/ 52358 w 104716"/>
                  <a:gd name="connsiteY1" fmla="*/ 104717 h 104716"/>
                  <a:gd name="connsiteX2" fmla="*/ 0 w 104716"/>
                  <a:gd name="connsiteY2" fmla="*/ 52358 h 104716"/>
                  <a:gd name="connsiteX3" fmla="*/ 52358 w 104716"/>
                  <a:gd name="connsiteY3" fmla="*/ 0 h 104716"/>
                  <a:gd name="connsiteX4" fmla="*/ 104717 w 104716"/>
                  <a:gd name="connsiteY4" fmla="*/ 52358 h 10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6" h="104716">
                    <a:moveTo>
                      <a:pt x="104717" y="52358"/>
                    </a:moveTo>
                    <a:cubicBezTo>
                      <a:pt x="104717" y="81275"/>
                      <a:pt x="81275" y="104717"/>
                      <a:pt x="52358" y="104717"/>
                    </a:cubicBezTo>
                    <a:cubicBezTo>
                      <a:pt x="23442" y="104717"/>
                      <a:pt x="0" y="81275"/>
                      <a:pt x="0" y="52358"/>
                    </a:cubicBezTo>
                    <a:cubicBezTo>
                      <a:pt x="0" y="23442"/>
                      <a:pt x="23442" y="0"/>
                      <a:pt x="52358" y="0"/>
                    </a:cubicBezTo>
                    <a:cubicBezTo>
                      <a:pt x="81275" y="0"/>
                      <a:pt x="104717" y="23442"/>
                      <a:pt x="104717" y="52358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893" name="Dowolny kształt: kształt 892"/>
              <p:cNvSpPr/>
              <p:nvPr/>
            </p:nvSpPr>
            <p:spPr>
              <a:xfrm>
                <a:off x="5746698" y="366416"/>
                <a:ext cx="104886" cy="104886"/>
              </a:xfrm>
              <a:custGeom>
                <a:avLst/>
                <a:gdLst>
                  <a:gd name="connsiteX0" fmla="*/ 52443 w 104886"/>
                  <a:gd name="connsiteY0" fmla="*/ 104887 h 104886"/>
                  <a:gd name="connsiteX1" fmla="*/ 15360 w 104886"/>
                  <a:gd name="connsiteY1" fmla="*/ 89526 h 104886"/>
                  <a:gd name="connsiteX2" fmla="*/ 0 w 104886"/>
                  <a:gd name="connsiteY2" fmla="*/ 52443 h 104886"/>
                  <a:gd name="connsiteX3" fmla="*/ 15360 w 104886"/>
                  <a:gd name="connsiteY3" fmla="*/ 15361 h 104886"/>
                  <a:gd name="connsiteX4" fmla="*/ 52443 w 104886"/>
                  <a:gd name="connsiteY4" fmla="*/ 0 h 104886"/>
                  <a:gd name="connsiteX5" fmla="*/ 89526 w 104886"/>
                  <a:gd name="connsiteY5" fmla="*/ 15361 h 104886"/>
                  <a:gd name="connsiteX6" fmla="*/ 104887 w 104886"/>
                  <a:gd name="connsiteY6" fmla="*/ 52443 h 104886"/>
                  <a:gd name="connsiteX7" fmla="*/ 89526 w 104886"/>
                  <a:gd name="connsiteY7" fmla="*/ 89526 h 104886"/>
                  <a:gd name="connsiteX8" fmla="*/ 52443 w 104886"/>
                  <a:gd name="connsiteY8" fmla="*/ 104887 h 104886"/>
                  <a:gd name="connsiteX9" fmla="*/ 52443 w 104886"/>
                  <a:gd name="connsiteY9" fmla="*/ 170 h 104886"/>
                  <a:gd name="connsiteX10" fmla="*/ 164 w 104886"/>
                  <a:gd name="connsiteY10" fmla="*/ 52450 h 104886"/>
                  <a:gd name="connsiteX11" fmla="*/ 52443 w 104886"/>
                  <a:gd name="connsiteY11" fmla="*/ 104730 h 104886"/>
                  <a:gd name="connsiteX12" fmla="*/ 104723 w 104886"/>
                  <a:gd name="connsiteY12" fmla="*/ 52450 h 104886"/>
                  <a:gd name="connsiteX13" fmla="*/ 52443 w 104886"/>
                  <a:gd name="connsiteY13" fmla="*/ 170 h 10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4886" h="104886">
                    <a:moveTo>
                      <a:pt x="52443" y="104887"/>
                    </a:moveTo>
                    <a:cubicBezTo>
                      <a:pt x="38438" y="104887"/>
                      <a:pt x="25269" y="99435"/>
                      <a:pt x="15360" y="89526"/>
                    </a:cubicBezTo>
                    <a:cubicBezTo>
                      <a:pt x="5458" y="79624"/>
                      <a:pt x="0" y="66456"/>
                      <a:pt x="0" y="52443"/>
                    </a:cubicBezTo>
                    <a:cubicBezTo>
                      <a:pt x="0" y="38431"/>
                      <a:pt x="5452" y="25269"/>
                      <a:pt x="15360" y="15361"/>
                    </a:cubicBezTo>
                    <a:cubicBezTo>
                      <a:pt x="25263" y="5458"/>
                      <a:pt x="38431" y="0"/>
                      <a:pt x="52443" y="0"/>
                    </a:cubicBezTo>
                    <a:cubicBezTo>
                      <a:pt x="66456" y="0"/>
                      <a:pt x="79617" y="5452"/>
                      <a:pt x="89526" y="15361"/>
                    </a:cubicBezTo>
                    <a:cubicBezTo>
                      <a:pt x="99428" y="25263"/>
                      <a:pt x="104887" y="38431"/>
                      <a:pt x="104887" y="52443"/>
                    </a:cubicBezTo>
                    <a:cubicBezTo>
                      <a:pt x="104887" y="66456"/>
                      <a:pt x="99435" y="79617"/>
                      <a:pt x="89526" y="89526"/>
                    </a:cubicBezTo>
                    <a:cubicBezTo>
                      <a:pt x="79624" y="99428"/>
                      <a:pt x="66456" y="104887"/>
                      <a:pt x="52443" y="104887"/>
                    </a:cubicBezTo>
                    <a:close/>
                    <a:moveTo>
                      <a:pt x="52443" y="170"/>
                    </a:moveTo>
                    <a:cubicBezTo>
                      <a:pt x="23620" y="170"/>
                      <a:pt x="164" y="23620"/>
                      <a:pt x="164" y="52450"/>
                    </a:cubicBezTo>
                    <a:cubicBezTo>
                      <a:pt x="164" y="81280"/>
                      <a:pt x="23614" y="104730"/>
                      <a:pt x="52443" y="104730"/>
                    </a:cubicBezTo>
                    <a:cubicBezTo>
                      <a:pt x="81273" y="104730"/>
                      <a:pt x="104723" y="81280"/>
                      <a:pt x="104723" y="52450"/>
                    </a:cubicBezTo>
                    <a:cubicBezTo>
                      <a:pt x="104723" y="23620"/>
                      <a:pt x="81273" y="170"/>
                      <a:pt x="52443" y="17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896" name="Grafika 52"/>
          <p:cNvGrpSpPr/>
          <p:nvPr userDrawn="1"/>
        </p:nvGrpSpPr>
        <p:grpSpPr>
          <a:xfrm>
            <a:off x="21391058" y="-2768934"/>
            <a:ext cx="564469" cy="616302"/>
            <a:chOff x="5033644" y="680657"/>
            <a:chExt cx="287728" cy="314149"/>
          </a:xfrm>
          <a:solidFill>
            <a:srgbClr val="212E39"/>
          </a:solidFill>
        </p:grpSpPr>
        <p:sp>
          <p:nvSpPr>
            <p:cNvPr id="897" name="Dowolny kształt: kształt 896"/>
            <p:cNvSpPr/>
            <p:nvPr/>
          </p:nvSpPr>
          <p:spPr>
            <a:xfrm>
              <a:off x="5255937" y="877001"/>
              <a:ext cx="52345" cy="52358"/>
            </a:xfrm>
            <a:custGeom>
              <a:avLst/>
              <a:gdLst>
                <a:gd name="connsiteX0" fmla="*/ 0 w 52345"/>
                <a:gd name="connsiteY0" fmla="*/ 26179 h 52358"/>
                <a:gd name="connsiteX1" fmla="*/ 0 w 52345"/>
                <a:gd name="connsiteY1" fmla="*/ 26192 h 52358"/>
                <a:gd name="connsiteX2" fmla="*/ 25970 w 52345"/>
                <a:gd name="connsiteY2" fmla="*/ 52358 h 52358"/>
                <a:gd name="connsiteX3" fmla="*/ 26173 w 52345"/>
                <a:gd name="connsiteY3" fmla="*/ 52358 h 52358"/>
                <a:gd name="connsiteX4" fmla="*/ 52345 w 52345"/>
                <a:gd name="connsiteY4" fmla="*/ 26179 h 52358"/>
                <a:gd name="connsiteX5" fmla="*/ 26173 w 52345"/>
                <a:gd name="connsiteY5" fmla="*/ 0 h 52358"/>
                <a:gd name="connsiteX6" fmla="*/ 0 w 5234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0" y="26179"/>
                  </a:move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98" name="Dowolny kształt: kształt 897"/>
            <p:cNvSpPr/>
            <p:nvPr/>
          </p:nvSpPr>
          <p:spPr>
            <a:xfrm>
              <a:off x="5242678" y="942449"/>
              <a:ext cx="78694" cy="52358"/>
            </a:xfrm>
            <a:custGeom>
              <a:avLst/>
              <a:gdLst>
                <a:gd name="connsiteX0" fmla="*/ 52516 w 78694"/>
                <a:gd name="connsiteY0" fmla="*/ 0 h 52358"/>
                <a:gd name="connsiteX1" fmla="*/ 26336 w 78694"/>
                <a:gd name="connsiteY1" fmla="*/ 0 h 52358"/>
                <a:gd name="connsiteX2" fmla="*/ 157 w 78694"/>
                <a:gd name="connsiteY2" fmla="*/ 26179 h 52358"/>
                <a:gd name="connsiteX3" fmla="*/ 0 w 78694"/>
                <a:gd name="connsiteY3" fmla="*/ 52358 h 52358"/>
                <a:gd name="connsiteX4" fmla="*/ 78537 w 78694"/>
                <a:gd name="connsiteY4" fmla="*/ 52358 h 52358"/>
                <a:gd name="connsiteX5" fmla="*/ 78695 w 78694"/>
                <a:gd name="connsiteY5" fmla="*/ 26179 h 52358"/>
                <a:gd name="connsiteX6" fmla="*/ 52516 w 78694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694" h="52358">
                  <a:moveTo>
                    <a:pt x="52516" y="0"/>
                  </a:moveTo>
                  <a:lnTo>
                    <a:pt x="26336" y="0"/>
                  </a:lnTo>
                  <a:lnTo>
                    <a:pt x="157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695" y="26179"/>
                  </a:lnTo>
                  <a:lnTo>
                    <a:pt x="5251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99" name="Dowolny kształt: kształt 898"/>
            <p:cNvSpPr/>
            <p:nvPr/>
          </p:nvSpPr>
          <p:spPr>
            <a:xfrm>
              <a:off x="5046910" y="877001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6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6" y="40637"/>
                    <a:pt x="52346" y="26179"/>
                  </a:cubicBezTo>
                  <a:cubicBezTo>
                    <a:pt x="52346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0" name="Dowolny kształt: kształt 899"/>
            <p:cNvSpPr/>
            <p:nvPr/>
          </p:nvSpPr>
          <p:spPr>
            <a:xfrm>
              <a:off x="5033644" y="942449"/>
              <a:ext cx="78701" cy="52358"/>
            </a:xfrm>
            <a:custGeom>
              <a:avLst/>
              <a:gdLst>
                <a:gd name="connsiteX0" fmla="*/ 26343 w 78701"/>
                <a:gd name="connsiteY0" fmla="*/ 0 h 52358"/>
                <a:gd name="connsiteX1" fmla="*/ 164 w 78701"/>
                <a:gd name="connsiteY1" fmla="*/ 26179 h 52358"/>
                <a:gd name="connsiteX2" fmla="*/ 0 w 78701"/>
                <a:gd name="connsiteY2" fmla="*/ 52358 h 52358"/>
                <a:gd name="connsiteX3" fmla="*/ 78537 w 78701"/>
                <a:gd name="connsiteY3" fmla="*/ 52358 h 52358"/>
                <a:gd name="connsiteX4" fmla="*/ 78701 w 78701"/>
                <a:gd name="connsiteY4" fmla="*/ 26179 h 52358"/>
                <a:gd name="connsiteX5" fmla="*/ 52522 w 78701"/>
                <a:gd name="connsiteY5" fmla="*/ 0 h 52358"/>
                <a:gd name="connsiteX6" fmla="*/ 26343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26343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lnTo>
                    <a:pt x="2634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1" name="Dowolny kształt: kształt 900"/>
            <p:cNvSpPr/>
            <p:nvPr/>
          </p:nvSpPr>
          <p:spPr>
            <a:xfrm>
              <a:off x="5150867" y="877001"/>
              <a:ext cx="52345" cy="52358"/>
            </a:xfrm>
            <a:custGeom>
              <a:avLst/>
              <a:gdLst>
                <a:gd name="connsiteX0" fmla="*/ 0 w 52345"/>
                <a:gd name="connsiteY0" fmla="*/ 26179 h 52358"/>
                <a:gd name="connsiteX1" fmla="*/ 0 w 52345"/>
                <a:gd name="connsiteY1" fmla="*/ 26192 h 52358"/>
                <a:gd name="connsiteX2" fmla="*/ 25970 w 52345"/>
                <a:gd name="connsiteY2" fmla="*/ 52358 h 52358"/>
                <a:gd name="connsiteX3" fmla="*/ 26173 w 52345"/>
                <a:gd name="connsiteY3" fmla="*/ 52358 h 52358"/>
                <a:gd name="connsiteX4" fmla="*/ 52345 w 52345"/>
                <a:gd name="connsiteY4" fmla="*/ 26179 h 52358"/>
                <a:gd name="connsiteX5" fmla="*/ 26173 w 52345"/>
                <a:gd name="connsiteY5" fmla="*/ 0 h 52358"/>
                <a:gd name="connsiteX6" fmla="*/ 0 w 5234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0" y="26179"/>
                  </a:move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2" name="Dowolny kształt: kształt 901"/>
            <p:cNvSpPr/>
            <p:nvPr/>
          </p:nvSpPr>
          <p:spPr>
            <a:xfrm>
              <a:off x="5137608" y="942449"/>
              <a:ext cx="79047" cy="52358"/>
            </a:xfrm>
            <a:custGeom>
              <a:avLst/>
              <a:gdLst>
                <a:gd name="connsiteX0" fmla="*/ 26689 w 79047"/>
                <a:gd name="connsiteY0" fmla="*/ 0 h 52358"/>
                <a:gd name="connsiteX1" fmla="*/ 164 w 79047"/>
                <a:gd name="connsiteY1" fmla="*/ 26179 h 52358"/>
                <a:gd name="connsiteX2" fmla="*/ 0 w 79047"/>
                <a:gd name="connsiteY2" fmla="*/ 52358 h 52358"/>
                <a:gd name="connsiteX3" fmla="*/ 79048 w 79047"/>
                <a:gd name="connsiteY3" fmla="*/ 52358 h 52358"/>
                <a:gd name="connsiteX4" fmla="*/ 79048 w 79047"/>
                <a:gd name="connsiteY4" fmla="*/ 26179 h 52358"/>
                <a:gd name="connsiteX5" fmla="*/ 52869 w 79047"/>
                <a:gd name="connsiteY5" fmla="*/ 0 h 52358"/>
                <a:gd name="connsiteX6" fmla="*/ 26689 w 79047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47" h="52358">
                  <a:moveTo>
                    <a:pt x="26689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9048" y="52358"/>
                  </a:lnTo>
                  <a:lnTo>
                    <a:pt x="79048" y="26179"/>
                  </a:lnTo>
                  <a:lnTo>
                    <a:pt x="52869" y="0"/>
                  </a:lnTo>
                  <a:lnTo>
                    <a:pt x="2668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3" name="Dowolny kształt: kształt 902"/>
            <p:cNvSpPr/>
            <p:nvPr/>
          </p:nvSpPr>
          <p:spPr>
            <a:xfrm>
              <a:off x="5150874" y="68065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4" name="Dowolny kształt: kształt 903"/>
            <p:cNvSpPr/>
            <p:nvPr/>
          </p:nvSpPr>
          <p:spPr>
            <a:xfrm>
              <a:off x="5137772" y="746105"/>
              <a:ext cx="79394" cy="52358"/>
            </a:xfrm>
            <a:custGeom>
              <a:avLst/>
              <a:gdLst>
                <a:gd name="connsiteX0" fmla="*/ 79395 w 79394"/>
                <a:gd name="connsiteY0" fmla="*/ 52358 h 52358"/>
                <a:gd name="connsiteX1" fmla="*/ 78884 w 79394"/>
                <a:gd name="connsiteY1" fmla="*/ 26179 h 52358"/>
                <a:gd name="connsiteX2" fmla="*/ 52705 w 79394"/>
                <a:gd name="connsiteY2" fmla="*/ 0 h 52358"/>
                <a:gd name="connsiteX3" fmla="*/ 26526 w 79394"/>
                <a:gd name="connsiteY3" fmla="*/ 0 h 52358"/>
                <a:gd name="connsiteX4" fmla="*/ 0 w 79394"/>
                <a:gd name="connsiteY4" fmla="*/ 26179 h 52358"/>
                <a:gd name="connsiteX5" fmla="*/ 347 w 79394"/>
                <a:gd name="connsiteY5" fmla="*/ 52358 h 52358"/>
                <a:gd name="connsiteX6" fmla="*/ 79395 w 79394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94" h="52358">
                  <a:moveTo>
                    <a:pt x="79395" y="52358"/>
                  </a:moveTo>
                  <a:lnTo>
                    <a:pt x="78884" y="26179"/>
                  </a:lnTo>
                  <a:lnTo>
                    <a:pt x="52705" y="0"/>
                  </a:lnTo>
                  <a:lnTo>
                    <a:pt x="26526" y="0"/>
                  </a:lnTo>
                  <a:lnTo>
                    <a:pt x="0" y="26179"/>
                  </a:lnTo>
                  <a:lnTo>
                    <a:pt x="347" y="52358"/>
                  </a:lnTo>
                  <a:lnTo>
                    <a:pt x="79395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5" name="Dowolny kształt: kształt 904"/>
            <p:cNvSpPr/>
            <p:nvPr/>
          </p:nvSpPr>
          <p:spPr>
            <a:xfrm>
              <a:off x="5059581" y="811553"/>
              <a:ext cx="235703" cy="52358"/>
            </a:xfrm>
            <a:custGeom>
              <a:avLst/>
              <a:gdLst>
                <a:gd name="connsiteX0" fmla="*/ 26179 w 235703"/>
                <a:gd name="connsiteY0" fmla="*/ 26179 h 52358"/>
                <a:gd name="connsiteX1" fmla="*/ 104717 w 235703"/>
                <a:gd name="connsiteY1" fmla="*/ 26179 h 52358"/>
                <a:gd name="connsiteX2" fmla="*/ 104717 w 235703"/>
                <a:gd name="connsiteY2" fmla="*/ 52358 h 52358"/>
                <a:gd name="connsiteX3" fmla="*/ 130896 w 235703"/>
                <a:gd name="connsiteY3" fmla="*/ 52358 h 52358"/>
                <a:gd name="connsiteX4" fmla="*/ 130896 w 235703"/>
                <a:gd name="connsiteY4" fmla="*/ 26179 h 52358"/>
                <a:gd name="connsiteX5" fmla="*/ 209433 w 235703"/>
                <a:gd name="connsiteY5" fmla="*/ 26179 h 52358"/>
                <a:gd name="connsiteX6" fmla="*/ 209433 w 235703"/>
                <a:gd name="connsiteY6" fmla="*/ 52358 h 52358"/>
                <a:gd name="connsiteX7" fmla="*/ 235704 w 235703"/>
                <a:gd name="connsiteY7" fmla="*/ 52358 h 52358"/>
                <a:gd name="connsiteX8" fmla="*/ 235612 w 235703"/>
                <a:gd name="connsiteY8" fmla="*/ 26179 h 52358"/>
                <a:gd name="connsiteX9" fmla="*/ 235612 w 235703"/>
                <a:gd name="connsiteY9" fmla="*/ 0 h 52358"/>
                <a:gd name="connsiteX10" fmla="*/ 0 w 235703"/>
                <a:gd name="connsiteY10" fmla="*/ 0 h 52358"/>
                <a:gd name="connsiteX11" fmla="*/ 0 w 235703"/>
                <a:gd name="connsiteY11" fmla="*/ 26179 h 52358"/>
                <a:gd name="connsiteX12" fmla="*/ 0 w 235703"/>
                <a:gd name="connsiteY12" fmla="*/ 52358 h 52358"/>
                <a:gd name="connsiteX13" fmla="*/ 26179 w 235703"/>
                <a:gd name="connsiteY13" fmla="*/ 52358 h 52358"/>
                <a:gd name="connsiteX14" fmla="*/ 26179 w 235703"/>
                <a:gd name="connsiteY1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703" h="52358">
                  <a:moveTo>
                    <a:pt x="26179" y="26179"/>
                  </a:moveTo>
                  <a:lnTo>
                    <a:pt x="104717" y="26179"/>
                  </a:lnTo>
                  <a:lnTo>
                    <a:pt x="104717" y="52358"/>
                  </a:lnTo>
                  <a:lnTo>
                    <a:pt x="130896" y="52358"/>
                  </a:lnTo>
                  <a:lnTo>
                    <a:pt x="130896" y="26179"/>
                  </a:lnTo>
                  <a:lnTo>
                    <a:pt x="209433" y="26179"/>
                  </a:lnTo>
                  <a:lnTo>
                    <a:pt x="209433" y="52358"/>
                  </a:lnTo>
                  <a:lnTo>
                    <a:pt x="235704" y="52358"/>
                  </a:lnTo>
                  <a:lnTo>
                    <a:pt x="235612" y="26179"/>
                  </a:lnTo>
                  <a:lnTo>
                    <a:pt x="235612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906" name="Grafika 52"/>
          <p:cNvGrpSpPr/>
          <p:nvPr userDrawn="1"/>
        </p:nvGrpSpPr>
        <p:grpSpPr>
          <a:xfrm>
            <a:off x="22725907" y="-2743254"/>
            <a:ext cx="565266" cy="564944"/>
            <a:chOff x="5714059" y="693747"/>
            <a:chExt cx="288134" cy="287970"/>
          </a:xfrm>
          <a:solidFill>
            <a:srgbClr val="212E39"/>
          </a:solidFill>
        </p:grpSpPr>
        <p:sp>
          <p:nvSpPr>
            <p:cNvPr id="907" name="Dowolny kształt: kształt 906"/>
            <p:cNvSpPr/>
            <p:nvPr/>
          </p:nvSpPr>
          <p:spPr>
            <a:xfrm>
              <a:off x="5818776" y="785374"/>
              <a:ext cx="78537" cy="65447"/>
            </a:xfrm>
            <a:custGeom>
              <a:avLst/>
              <a:gdLst>
                <a:gd name="connsiteX0" fmla="*/ 0 w 78537"/>
                <a:gd name="connsiteY0" fmla="*/ 26179 h 65447"/>
                <a:gd name="connsiteX1" fmla="*/ 26179 w 78537"/>
                <a:gd name="connsiteY1" fmla="*/ 26179 h 65447"/>
                <a:gd name="connsiteX2" fmla="*/ 26179 w 78537"/>
                <a:gd name="connsiteY2" fmla="*/ 65448 h 65447"/>
                <a:gd name="connsiteX3" fmla="*/ 52535 w 78537"/>
                <a:gd name="connsiteY3" fmla="*/ 65448 h 65447"/>
                <a:gd name="connsiteX4" fmla="*/ 52535 w 78537"/>
                <a:gd name="connsiteY4" fmla="*/ 26179 h 65447"/>
                <a:gd name="connsiteX5" fmla="*/ 78537 w 78537"/>
                <a:gd name="connsiteY5" fmla="*/ 26179 h 65447"/>
                <a:gd name="connsiteX6" fmla="*/ 78537 w 78537"/>
                <a:gd name="connsiteY6" fmla="*/ 0 h 65447"/>
                <a:gd name="connsiteX7" fmla="*/ 0 w 78537"/>
                <a:gd name="connsiteY7" fmla="*/ 0 h 65447"/>
                <a:gd name="connsiteX8" fmla="*/ 0 w 78537"/>
                <a:gd name="connsiteY8" fmla="*/ 2617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65447">
                  <a:moveTo>
                    <a:pt x="0" y="26179"/>
                  </a:moveTo>
                  <a:lnTo>
                    <a:pt x="26179" y="26179"/>
                  </a:lnTo>
                  <a:lnTo>
                    <a:pt x="26179" y="65448"/>
                  </a:lnTo>
                  <a:lnTo>
                    <a:pt x="52535" y="65448"/>
                  </a:lnTo>
                  <a:lnTo>
                    <a:pt x="52535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0" y="0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8" name="Dowolny kształt: kształt 907"/>
            <p:cNvSpPr/>
            <p:nvPr/>
          </p:nvSpPr>
          <p:spPr>
            <a:xfrm>
              <a:off x="5936595" y="69374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9" name="Dowolny kształt: kształt 908"/>
            <p:cNvSpPr/>
            <p:nvPr/>
          </p:nvSpPr>
          <p:spPr>
            <a:xfrm>
              <a:off x="5923492" y="759195"/>
              <a:ext cx="78701" cy="52358"/>
            </a:xfrm>
            <a:custGeom>
              <a:avLst/>
              <a:gdLst>
                <a:gd name="connsiteX0" fmla="*/ 52522 w 78701"/>
                <a:gd name="connsiteY0" fmla="*/ 0 h 52358"/>
                <a:gd name="connsiteX1" fmla="*/ 26343 w 78701"/>
                <a:gd name="connsiteY1" fmla="*/ 0 h 52358"/>
                <a:gd name="connsiteX2" fmla="*/ 164 w 78701"/>
                <a:gd name="connsiteY2" fmla="*/ 26179 h 52358"/>
                <a:gd name="connsiteX3" fmla="*/ 0 w 78701"/>
                <a:gd name="connsiteY3" fmla="*/ 52358 h 52358"/>
                <a:gd name="connsiteX4" fmla="*/ 78537 w 78701"/>
                <a:gd name="connsiteY4" fmla="*/ 52358 h 52358"/>
                <a:gd name="connsiteX5" fmla="*/ 78701 w 78701"/>
                <a:gd name="connsiteY5" fmla="*/ 26179 h 52358"/>
                <a:gd name="connsiteX6" fmla="*/ 52522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52522" y="0"/>
                  </a:moveTo>
                  <a:lnTo>
                    <a:pt x="26343" y="0"/>
                  </a:ln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0" name="Dowolny kształt: kształt 909"/>
            <p:cNvSpPr/>
            <p:nvPr/>
          </p:nvSpPr>
          <p:spPr>
            <a:xfrm>
              <a:off x="5727162" y="69374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1" name="Dowolny kształt: kształt 910"/>
            <p:cNvSpPr/>
            <p:nvPr/>
          </p:nvSpPr>
          <p:spPr>
            <a:xfrm>
              <a:off x="5714059" y="759195"/>
              <a:ext cx="78701" cy="52358"/>
            </a:xfrm>
            <a:custGeom>
              <a:avLst/>
              <a:gdLst>
                <a:gd name="connsiteX0" fmla="*/ 26343 w 78701"/>
                <a:gd name="connsiteY0" fmla="*/ 0 h 52358"/>
                <a:gd name="connsiteX1" fmla="*/ 164 w 78701"/>
                <a:gd name="connsiteY1" fmla="*/ 26179 h 52358"/>
                <a:gd name="connsiteX2" fmla="*/ 0 w 78701"/>
                <a:gd name="connsiteY2" fmla="*/ 52358 h 52358"/>
                <a:gd name="connsiteX3" fmla="*/ 78537 w 78701"/>
                <a:gd name="connsiteY3" fmla="*/ 52358 h 52358"/>
                <a:gd name="connsiteX4" fmla="*/ 78701 w 78701"/>
                <a:gd name="connsiteY4" fmla="*/ 26179 h 52358"/>
                <a:gd name="connsiteX5" fmla="*/ 52522 w 78701"/>
                <a:gd name="connsiteY5" fmla="*/ 0 h 52358"/>
                <a:gd name="connsiteX6" fmla="*/ 26343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26343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lnTo>
                    <a:pt x="2634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2" name="Dowolny kształt: kształt 911"/>
            <p:cNvSpPr/>
            <p:nvPr/>
          </p:nvSpPr>
          <p:spPr>
            <a:xfrm>
              <a:off x="5831715" y="863911"/>
              <a:ext cx="52345" cy="52358"/>
            </a:xfrm>
            <a:custGeom>
              <a:avLst/>
              <a:gdLst>
                <a:gd name="connsiteX0" fmla="*/ 26173 w 52345"/>
                <a:gd name="connsiteY0" fmla="*/ 52358 h 52358"/>
                <a:gd name="connsiteX1" fmla="*/ 52345 w 52345"/>
                <a:gd name="connsiteY1" fmla="*/ 26179 h 52358"/>
                <a:gd name="connsiteX2" fmla="*/ 26173 w 52345"/>
                <a:gd name="connsiteY2" fmla="*/ 0 h 52358"/>
                <a:gd name="connsiteX3" fmla="*/ 0 w 52345"/>
                <a:gd name="connsiteY3" fmla="*/ 26179 h 52358"/>
                <a:gd name="connsiteX4" fmla="*/ 0 w 52345"/>
                <a:gd name="connsiteY4" fmla="*/ 26192 h 52358"/>
                <a:gd name="connsiteX5" fmla="*/ 25970 w 52345"/>
                <a:gd name="connsiteY5" fmla="*/ 52358 h 52358"/>
                <a:gd name="connsiteX6" fmla="*/ 26173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6173" y="52358"/>
                  </a:move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3" name="Dowolny kształt: kształt 912"/>
            <p:cNvSpPr/>
            <p:nvPr/>
          </p:nvSpPr>
          <p:spPr>
            <a:xfrm>
              <a:off x="5818619" y="929359"/>
              <a:ext cx="78694" cy="52358"/>
            </a:xfrm>
            <a:custGeom>
              <a:avLst/>
              <a:gdLst>
                <a:gd name="connsiteX0" fmla="*/ 26336 w 78694"/>
                <a:gd name="connsiteY0" fmla="*/ 0 h 52358"/>
                <a:gd name="connsiteX1" fmla="*/ 157 w 78694"/>
                <a:gd name="connsiteY1" fmla="*/ 26179 h 52358"/>
                <a:gd name="connsiteX2" fmla="*/ 0 w 78694"/>
                <a:gd name="connsiteY2" fmla="*/ 52358 h 52358"/>
                <a:gd name="connsiteX3" fmla="*/ 78537 w 78694"/>
                <a:gd name="connsiteY3" fmla="*/ 52358 h 52358"/>
                <a:gd name="connsiteX4" fmla="*/ 78695 w 78694"/>
                <a:gd name="connsiteY4" fmla="*/ 26179 h 52358"/>
                <a:gd name="connsiteX5" fmla="*/ 52516 w 78694"/>
                <a:gd name="connsiteY5" fmla="*/ 0 h 52358"/>
                <a:gd name="connsiteX6" fmla="*/ 26336 w 78694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694" h="52358">
                  <a:moveTo>
                    <a:pt x="26336" y="0"/>
                  </a:moveTo>
                  <a:lnTo>
                    <a:pt x="157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695" y="26179"/>
                  </a:lnTo>
                  <a:lnTo>
                    <a:pt x="52516" y="0"/>
                  </a:lnTo>
                  <a:lnTo>
                    <a:pt x="2633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914" name="Grafika 52"/>
          <p:cNvGrpSpPr/>
          <p:nvPr userDrawn="1"/>
        </p:nvGrpSpPr>
        <p:grpSpPr>
          <a:xfrm>
            <a:off x="22109605" y="-2768934"/>
            <a:ext cx="462547" cy="616302"/>
            <a:chOff x="5399910" y="680657"/>
            <a:chExt cx="235775" cy="314149"/>
          </a:xfrm>
          <a:solidFill>
            <a:srgbClr val="212E39"/>
          </a:solidFill>
        </p:grpSpPr>
        <p:sp>
          <p:nvSpPr>
            <p:cNvPr id="915" name="Dowolny kształt: kształt 914"/>
            <p:cNvSpPr/>
            <p:nvPr/>
          </p:nvSpPr>
          <p:spPr>
            <a:xfrm>
              <a:off x="5570087" y="877001"/>
              <a:ext cx="52345" cy="52358"/>
            </a:xfrm>
            <a:custGeom>
              <a:avLst/>
              <a:gdLst>
                <a:gd name="connsiteX0" fmla="*/ 0 w 52345"/>
                <a:gd name="connsiteY0" fmla="*/ 26179 h 52358"/>
                <a:gd name="connsiteX1" fmla="*/ 0 w 52345"/>
                <a:gd name="connsiteY1" fmla="*/ 26192 h 52358"/>
                <a:gd name="connsiteX2" fmla="*/ 25970 w 52345"/>
                <a:gd name="connsiteY2" fmla="*/ 52358 h 52358"/>
                <a:gd name="connsiteX3" fmla="*/ 26173 w 52345"/>
                <a:gd name="connsiteY3" fmla="*/ 52358 h 52358"/>
                <a:gd name="connsiteX4" fmla="*/ 52345 w 52345"/>
                <a:gd name="connsiteY4" fmla="*/ 26179 h 52358"/>
                <a:gd name="connsiteX5" fmla="*/ 26173 w 52345"/>
                <a:gd name="connsiteY5" fmla="*/ 0 h 52358"/>
                <a:gd name="connsiteX6" fmla="*/ 0 w 5234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0" y="26179"/>
                  </a:move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6" name="Dowolny kształt: kształt 915"/>
            <p:cNvSpPr/>
            <p:nvPr/>
          </p:nvSpPr>
          <p:spPr>
            <a:xfrm>
              <a:off x="5556985" y="942449"/>
              <a:ext cx="78701" cy="52358"/>
            </a:xfrm>
            <a:custGeom>
              <a:avLst/>
              <a:gdLst>
                <a:gd name="connsiteX0" fmla="*/ 52522 w 78701"/>
                <a:gd name="connsiteY0" fmla="*/ 0 h 52358"/>
                <a:gd name="connsiteX1" fmla="*/ 26343 w 78701"/>
                <a:gd name="connsiteY1" fmla="*/ 0 h 52358"/>
                <a:gd name="connsiteX2" fmla="*/ 164 w 78701"/>
                <a:gd name="connsiteY2" fmla="*/ 26179 h 52358"/>
                <a:gd name="connsiteX3" fmla="*/ 0 w 78701"/>
                <a:gd name="connsiteY3" fmla="*/ 52358 h 52358"/>
                <a:gd name="connsiteX4" fmla="*/ 78537 w 78701"/>
                <a:gd name="connsiteY4" fmla="*/ 52358 h 52358"/>
                <a:gd name="connsiteX5" fmla="*/ 78701 w 78701"/>
                <a:gd name="connsiteY5" fmla="*/ 26179 h 52358"/>
                <a:gd name="connsiteX6" fmla="*/ 52522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52522" y="0"/>
                  </a:moveTo>
                  <a:lnTo>
                    <a:pt x="26343" y="0"/>
                  </a:ln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7" name="Dowolny kształt: kształt 916"/>
            <p:cNvSpPr/>
            <p:nvPr/>
          </p:nvSpPr>
          <p:spPr>
            <a:xfrm>
              <a:off x="5413012" y="877001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8" name="Dowolny kształt: kształt 917"/>
            <p:cNvSpPr/>
            <p:nvPr/>
          </p:nvSpPr>
          <p:spPr>
            <a:xfrm>
              <a:off x="5399910" y="942449"/>
              <a:ext cx="78701" cy="52358"/>
            </a:xfrm>
            <a:custGeom>
              <a:avLst/>
              <a:gdLst>
                <a:gd name="connsiteX0" fmla="*/ 26343 w 78701"/>
                <a:gd name="connsiteY0" fmla="*/ 0 h 52358"/>
                <a:gd name="connsiteX1" fmla="*/ 164 w 78701"/>
                <a:gd name="connsiteY1" fmla="*/ 26179 h 52358"/>
                <a:gd name="connsiteX2" fmla="*/ 0 w 78701"/>
                <a:gd name="connsiteY2" fmla="*/ 52358 h 52358"/>
                <a:gd name="connsiteX3" fmla="*/ 78537 w 78701"/>
                <a:gd name="connsiteY3" fmla="*/ 52358 h 52358"/>
                <a:gd name="connsiteX4" fmla="*/ 78701 w 78701"/>
                <a:gd name="connsiteY4" fmla="*/ 26179 h 52358"/>
                <a:gd name="connsiteX5" fmla="*/ 52522 w 78701"/>
                <a:gd name="connsiteY5" fmla="*/ 0 h 52358"/>
                <a:gd name="connsiteX6" fmla="*/ 26343 w 78701"/>
                <a:gd name="connsiteY6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01" h="52358">
                  <a:moveTo>
                    <a:pt x="26343" y="0"/>
                  </a:moveTo>
                  <a:lnTo>
                    <a:pt x="164" y="26179"/>
                  </a:lnTo>
                  <a:lnTo>
                    <a:pt x="0" y="52358"/>
                  </a:lnTo>
                  <a:lnTo>
                    <a:pt x="78537" y="52358"/>
                  </a:lnTo>
                  <a:lnTo>
                    <a:pt x="78701" y="26179"/>
                  </a:lnTo>
                  <a:lnTo>
                    <a:pt x="52522" y="0"/>
                  </a:lnTo>
                  <a:lnTo>
                    <a:pt x="2634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9" name="Dowolny kształt: kształt 918"/>
            <p:cNvSpPr/>
            <p:nvPr/>
          </p:nvSpPr>
          <p:spPr>
            <a:xfrm>
              <a:off x="5491203" y="680657"/>
              <a:ext cx="52345" cy="52358"/>
            </a:xfrm>
            <a:custGeom>
              <a:avLst/>
              <a:gdLst>
                <a:gd name="connsiteX0" fmla="*/ 25970 w 52345"/>
                <a:gd name="connsiteY0" fmla="*/ 52358 h 52358"/>
                <a:gd name="connsiteX1" fmla="*/ 26173 w 52345"/>
                <a:gd name="connsiteY1" fmla="*/ 52358 h 52358"/>
                <a:gd name="connsiteX2" fmla="*/ 52345 w 52345"/>
                <a:gd name="connsiteY2" fmla="*/ 26179 h 52358"/>
                <a:gd name="connsiteX3" fmla="*/ 26173 w 52345"/>
                <a:gd name="connsiteY3" fmla="*/ 0 h 52358"/>
                <a:gd name="connsiteX4" fmla="*/ 0 w 52345"/>
                <a:gd name="connsiteY4" fmla="*/ 26179 h 52358"/>
                <a:gd name="connsiteX5" fmla="*/ 0 w 52345"/>
                <a:gd name="connsiteY5" fmla="*/ 26192 h 52358"/>
                <a:gd name="connsiteX6" fmla="*/ 25970 w 52345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45" h="52358">
                  <a:moveTo>
                    <a:pt x="25970" y="52358"/>
                  </a:moveTo>
                  <a:lnTo>
                    <a:pt x="26173" y="52358"/>
                  </a:lnTo>
                  <a:cubicBezTo>
                    <a:pt x="40630" y="52358"/>
                    <a:pt x="52345" y="40637"/>
                    <a:pt x="52345" y="26179"/>
                  </a:cubicBezTo>
                  <a:cubicBezTo>
                    <a:pt x="52345" y="11722"/>
                    <a:pt x="40624" y="0"/>
                    <a:pt x="26173" y="0"/>
                  </a:cubicBezTo>
                  <a:cubicBezTo>
                    <a:pt x="11722" y="0"/>
                    <a:pt x="0" y="11722"/>
                    <a:pt x="0" y="26179"/>
                  </a:cubicBezTo>
                  <a:lnTo>
                    <a:pt x="0" y="26192"/>
                  </a:lnTo>
                  <a:cubicBezTo>
                    <a:pt x="-52" y="40591"/>
                    <a:pt x="11578" y="52306"/>
                    <a:pt x="25970" y="5235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20" name="Dowolny kształt: kształt 919"/>
            <p:cNvSpPr/>
            <p:nvPr/>
          </p:nvSpPr>
          <p:spPr>
            <a:xfrm>
              <a:off x="5478100" y="746105"/>
              <a:ext cx="79394" cy="52358"/>
            </a:xfrm>
            <a:custGeom>
              <a:avLst/>
              <a:gdLst>
                <a:gd name="connsiteX0" fmla="*/ 79395 w 79394"/>
                <a:gd name="connsiteY0" fmla="*/ 52358 h 52358"/>
                <a:gd name="connsiteX1" fmla="*/ 78884 w 79394"/>
                <a:gd name="connsiteY1" fmla="*/ 26179 h 52358"/>
                <a:gd name="connsiteX2" fmla="*/ 52705 w 79394"/>
                <a:gd name="connsiteY2" fmla="*/ 0 h 52358"/>
                <a:gd name="connsiteX3" fmla="*/ 26526 w 79394"/>
                <a:gd name="connsiteY3" fmla="*/ 0 h 52358"/>
                <a:gd name="connsiteX4" fmla="*/ 0 w 79394"/>
                <a:gd name="connsiteY4" fmla="*/ 26179 h 52358"/>
                <a:gd name="connsiteX5" fmla="*/ 347 w 79394"/>
                <a:gd name="connsiteY5" fmla="*/ 52358 h 52358"/>
                <a:gd name="connsiteX6" fmla="*/ 79395 w 79394"/>
                <a:gd name="connsiteY6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94" h="52358">
                  <a:moveTo>
                    <a:pt x="79395" y="52358"/>
                  </a:moveTo>
                  <a:lnTo>
                    <a:pt x="78884" y="26179"/>
                  </a:lnTo>
                  <a:lnTo>
                    <a:pt x="52705" y="0"/>
                  </a:lnTo>
                  <a:lnTo>
                    <a:pt x="26526" y="0"/>
                  </a:lnTo>
                  <a:lnTo>
                    <a:pt x="0" y="26179"/>
                  </a:lnTo>
                  <a:lnTo>
                    <a:pt x="347" y="52358"/>
                  </a:lnTo>
                  <a:lnTo>
                    <a:pt x="79395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21" name="Dowolny kształt: kształt 920"/>
            <p:cNvSpPr/>
            <p:nvPr/>
          </p:nvSpPr>
          <p:spPr>
            <a:xfrm>
              <a:off x="5426089" y="811553"/>
              <a:ext cx="183345" cy="52358"/>
            </a:xfrm>
            <a:custGeom>
              <a:avLst/>
              <a:gdLst>
                <a:gd name="connsiteX0" fmla="*/ 26179 w 183345"/>
                <a:gd name="connsiteY0" fmla="*/ 26179 h 52358"/>
                <a:gd name="connsiteX1" fmla="*/ 157075 w 183345"/>
                <a:gd name="connsiteY1" fmla="*/ 26179 h 52358"/>
                <a:gd name="connsiteX2" fmla="*/ 157075 w 183345"/>
                <a:gd name="connsiteY2" fmla="*/ 52358 h 52358"/>
                <a:gd name="connsiteX3" fmla="*/ 183346 w 183345"/>
                <a:gd name="connsiteY3" fmla="*/ 52358 h 52358"/>
                <a:gd name="connsiteX4" fmla="*/ 183254 w 183345"/>
                <a:gd name="connsiteY4" fmla="*/ 26179 h 52358"/>
                <a:gd name="connsiteX5" fmla="*/ 183254 w 183345"/>
                <a:gd name="connsiteY5" fmla="*/ 0 h 52358"/>
                <a:gd name="connsiteX6" fmla="*/ 0 w 183345"/>
                <a:gd name="connsiteY6" fmla="*/ 0 h 52358"/>
                <a:gd name="connsiteX7" fmla="*/ 0 w 183345"/>
                <a:gd name="connsiteY7" fmla="*/ 26179 h 52358"/>
                <a:gd name="connsiteX8" fmla="*/ 0 w 183345"/>
                <a:gd name="connsiteY8" fmla="*/ 52358 h 52358"/>
                <a:gd name="connsiteX9" fmla="*/ 26179 w 183345"/>
                <a:gd name="connsiteY9" fmla="*/ 52358 h 52358"/>
                <a:gd name="connsiteX10" fmla="*/ 26179 w 183345"/>
                <a:gd name="connsiteY10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345" h="52358">
                  <a:moveTo>
                    <a:pt x="26179" y="26179"/>
                  </a:moveTo>
                  <a:lnTo>
                    <a:pt x="157075" y="26179"/>
                  </a:lnTo>
                  <a:lnTo>
                    <a:pt x="157075" y="52358"/>
                  </a:lnTo>
                  <a:lnTo>
                    <a:pt x="183346" y="52358"/>
                  </a:lnTo>
                  <a:lnTo>
                    <a:pt x="183254" y="26179"/>
                  </a:lnTo>
                  <a:lnTo>
                    <a:pt x="183254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922" name="Dowolny kształt: kształt 921"/>
          <p:cNvSpPr/>
          <p:nvPr userDrawn="1"/>
        </p:nvSpPr>
        <p:spPr>
          <a:xfrm>
            <a:off x="26423229" y="4010407"/>
            <a:ext cx="616805" cy="616302"/>
          </a:xfrm>
          <a:custGeom>
            <a:avLst/>
            <a:gdLst>
              <a:gd name="connsiteX0" fmla="*/ 288226 w 314405"/>
              <a:gd name="connsiteY0" fmla="*/ 0 h 314149"/>
              <a:gd name="connsiteX1" fmla="*/ 26173 w 314405"/>
              <a:gd name="connsiteY1" fmla="*/ 0 h 314149"/>
              <a:gd name="connsiteX2" fmla="*/ 0 w 314405"/>
              <a:gd name="connsiteY2" fmla="*/ 24058 h 314149"/>
              <a:gd name="connsiteX3" fmla="*/ 255 w 314405"/>
              <a:gd name="connsiteY3" fmla="*/ 235612 h 314149"/>
              <a:gd name="connsiteX4" fmla="*/ 26434 w 314405"/>
              <a:gd name="connsiteY4" fmla="*/ 261791 h 314149"/>
              <a:gd name="connsiteX5" fmla="*/ 235868 w 314405"/>
              <a:gd name="connsiteY5" fmla="*/ 261791 h 314149"/>
              <a:gd name="connsiteX6" fmla="*/ 288226 w 314405"/>
              <a:gd name="connsiteY6" fmla="*/ 314150 h 314149"/>
              <a:gd name="connsiteX7" fmla="*/ 314405 w 314405"/>
              <a:gd name="connsiteY7" fmla="*/ 288154 h 314149"/>
              <a:gd name="connsiteX8" fmla="*/ 314405 w 314405"/>
              <a:gd name="connsiteY8" fmla="*/ 26179 h 314149"/>
              <a:gd name="connsiteX9" fmla="*/ 288226 w 314405"/>
              <a:gd name="connsiteY9" fmla="*/ 0 h 314149"/>
              <a:gd name="connsiteX10" fmla="*/ 183509 w 314405"/>
              <a:gd name="connsiteY10" fmla="*/ 196344 h 314149"/>
              <a:gd name="connsiteX11" fmla="*/ 157330 w 314405"/>
              <a:gd name="connsiteY11" fmla="*/ 222523 h 314149"/>
              <a:gd name="connsiteX12" fmla="*/ 131151 w 314405"/>
              <a:gd name="connsiteY12" fmla="*/ 222523 h 314149"/>
              <a:gd name="connsiteX13" fmla="*/ 131151 w 314405"/>
              <a:gd name="connsiteY13" fmla="*/ 104717 h 314149"/>
              <a:gd name="connsiteX14" fmla="*/ 183509 w 314405"/>
              <a:gd name="connsiteY14" fmla="*/ 104717 h 314149"/>
              <a:gd name="connsiteX15" fmla="*/ 183509 w 314405"/>
              <a:gd name="connsiteY15" fmla="*/ 196344 h 314149"/>
              <a:gd name="connsiteX16" fmla="*/ 157330 w 314405"/>
              <a:gd name="connsiteY16" fmla="*/ 91627 h 314149"/>
              <a:gd name="connsiteX17" fmla="*/ 131151 w 314405"/>
              <a:gd name="connsiteY17" fmla="*/ 65448 h 314149"/>
              <a:gd name="connsiteX18" fmla="*/ 157330 w 314405"/>
              <a:gd name="connsiteY18" fmla="*/ 39269 h 314149"/>
              <a:gd name="connsiteX19" fmla="*/ 183509 w 314405"/>
              <a:gd name="connsiteY19" fmla="*/ 65448 h 314149"/>
              <a:gd name="connsiteX20" fmla="*/ 157330 w 314405"/>
              <a:gd name="connsiteY20" fmla="*/ 91627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405" h="314149">
                <a:moveTo>
                  <a:pt x="288226" y="0"/>
                </a:moveTo>
                <a:lnTo>
                  <a:pt x="26173" y="0"/>
                </a:lnTo>
                <a:lnTo>
                  <a:pt x="0" y="24058"/>
                </a:lnTo>
                <a:lnTo>
                  <a:pt x="255" y="235612"/>
                </a:lnTo>
                <a:lnTo>
                  <a:pt x="26434" y="261791"/>
                </a:lnTo>
                <a:lnTo>
                  <a:pt x="235868" y="261791"/>
                </a:lnTo>
                <a:lnTo>
                  <a:pt x="288226" y="314150"/>
                </a:lnTo>
                <a:lnTo>
                  <a:pt x="314405" y="288154"/>
                </a:lnTo>
                <a:lnTo>
                  <a:pt x="314405" y="26179"/>
                </a:lnTo>
                <a:lnTo>
                  <a:pt x="288226" y="0"/>
                </a:lnTo>
                <a:close/>
                <a:moveTo>
                  <a:pt x="183509" y="196344"/>
                </a:moveTo>
                <a:lnTo>
                  <a:pt x="157330" y="222523"/>
                </a:lnTo>
                <a:lnTo>
                  <a:pt x="131151" y="222523"/>
                </a:lnTo>
                <a:lnTo>
                  <a:pt x="131151" y="104717"/>
                </a:lnTo>
                <a:lnTo>
                  <a:pt x="183509" y="104717"/>
                </a:lnTo>
                <a:lnTo>
                  <a:pt x="183509" y="196344"/>
                </a:lnTo>
                <a:close/>
                <a:moveTo>
                  <a:pt x="157330" y="91627"/>
                </a:moveTo>
                <a:cubicBezTo>
                  <a:pt x="142873" y="91627"/>
                  <a:pt x="131151" y="79905"/>
                  <a:pt x="131151" y="65448"/>
                </a:cubicBezTo>
                <a:cubicBezTo>
                  <a:pt x="131151" y="50991"/>
                  <a:pt x="142873" y="39269"/>
                  <a:pt x="157330" y="39269"/>
                </a:cubicBezTo>
                <a:cubicBezTo>
                  <a:pt x="171788" y="39269"/>
                  <a:pt x="183509" y="50991"/>
                  <a:pt x="183509" y="65448"/>
                </a:cubicBezTo>
                <a:cubicBezTo>
                  <a:pt x="183509" y="79905"/>
                  <a:pt x="171788" y="91627"/>
                  <a:pt x="157330" y="9162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23" name="Dowolny kształt: kształt 922"/>
          <p:cNvSpPr/>
          <p:nvPr userDrawn="1"/>
        </p:nvSpPr>
        <p:spPr>
          <a:xfrm>
            <a:off x="25755566" y="4010407"/>
            <a:ext cx="616805" cy="616302"/>
          </a:xfrm>
          <a:custGeom>
            <a:avLst/>
            <a:gdLst>
              <a:gd name="connsiteX0" fmla="*/ 288226 w 314405"/>
              <a:gd name="connsiteY0" fmla="*/ 274881 h 314149"/>
              <a:gd name="connsiteX1" fmla="*/ 248957 w 314405"/>
              <a:gd name="connsiteY1" fmla="*/ 235612 h 314149"/>
              <a:gd name="connsiteX2" fmla="*/ 26434 w 314405"/>
              <a:gd name="connsiteY2" fmla="*/ 235612 h 314149"/>
              <a:gd name="connsiteX3" fmla="*/ 26434 w 314405"/>
              <a:gd name="connsiteY3" fmla="*/ 26179 h 314149"/>
              <a:gd name="connsiteX4" fmla="*/ 288226 w 314405"/>
              <a:gd name="connsiteY4" fmla="*/ 26179 h 314149"/>
              <a:gd name="connsiteX5" fmla="*/ 288226 w 314405"/>
              <a:gd name="connsiteY5" fmla="*/ 0 h 314149"/>
              <a:gd name="connsiteX6" fmla="*/ 26173 w 314405"/>
              <a:gd name="connsiteY6" fmla="*/ 0 h 314149"/>
              <a:gd name="connsiteX7" fmla="*/ 0 w 314405"/>
              <a:gd name="connsiteY7" fmla="*/ 24058 h 314149"/>
              <a:gd name="connsiteX8" fmla="*/ 255 w 314405"/>
              <a:gd name="connsiteY8" fmla="*/ 235612 h 314149"/>
              <a:gd name="connsiteX9" fmla="*/ 26434 w 314405"/>
              <a:gd name="connsiteY9" fmla="*/ 261791 h 314149"/>
              <a:gd name="connsiteX10" fmla="*/ 235868 w 314405"/>
              <a:gd name="connsiteY10" fmla="*/ 261791 h 314149"/>
              <a:gd name="connsiteX11" fmla="*/ 288226 w 314405"/>
              <a:gd name="connsiteY11" fmla="*/ 314150 h 314149"/>
              <a:gd name="connsiteX12" fmla="*/ 314405 w 314405"/>
              <a:gd name="connsiteY12" fmla="*/ 288154 h 314149"/>
              <a:gd name="connsiteX13" fmla="*/ 314405 w 314405"/>
              <a:gd name="connsiteY13" fmla="*/ 26179 h 314149"/>
              <a:gd name="connsiteX14" fmla="*/ 288226 w 314405"/>
              <a:gd name="connsiteY14" fmla="*/ 0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405" h="314149">
                <a:moveTo>
                  <a:pt x="288226" y="274881"/>
                </a:moveTo>
                <a:lnTo>
                  <a:pt x="248957" y="235612"/>
                </a:lnTo>
                <a:lnTo>
                  <a:pt x="26434" y="235612"/>
                </a:lnTo>
                <a:lnTo>
                  <a:pt x="26434" y="26179"/>
                </a:lnTo>
                <a:lnTo>
                  <a:pt x="288226" y="26179"/>
                </a:lnTo>
                <a:moveTo>
                  <a:pt x="288226" y="0"/>
                </a:moveTo>
                <a:lnTo>
                  <a:pt x="26173" y="0"/>
                </a:lnTo>
                <a:lnTo>
                  <a:pt x="0" y="24058"/>
                </a:lnTo>
                <a:lnTo>
                  <a:pt x="255" y="235612"/>
                </a:lnTo>
                <a:lnTo>
                  <a:pt x="26434" y="261791"/>
                </a:lnTo>
                <a:lnTo>
                  <a:pt x="235868" y="261791"/>
                </a:lnTo>
                <a:lnTo>
                  <a:pt x="288226" y="314150"/>
                </a:lnTo>
                <a:lnTo>
                  <a:pt x="314405" y="288154"/>
                </a:lnTo>
                <a:lnTo>
                  <a:pt x="314405" y="26179"/>
                </a:lnTo>
                <a:lnTo>
                  <a:pt x="288226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24" name="Dowolny kształt: kształt 923"/>
          <p:cNvSpPr/>
          <p:nvPr userDrawn="1"/>
        </p:nvSpPr>
        <p:spPr>
          <a:xfrm>
            <a:off x="26012860" y="4215841"/>
            <a:ext cx="102717" cy="231114"/>
          </a:xfrm>
          <a:custGeom>
            <a:avLst/>
            <a:gdLst>
              <a:gd name="connsiteX0" fmla="*/ 52358 w 52358"/>
              <a:gd name="connsiteY0" fmla="*/ 91627 h 117806"/>
              <a:gd name="connsiteX1" fmla="*/ 26179 w 52358"/>
              <a:gd name="connsiteY1" fmla="*/ 117806 h 117806"/>
              <a:gd name="connsiteX2" fmla="*/ 0 w 52358"/>
              <a:gd name="connsiteY2" fmla="*/ 117806 h 117806"/>
              <a:gd name="connsiteX3" fmla="*/ 0 w 52358"/>
              <a:gd name="connsiteY3" fmla="*/ 0 h 117806"/>
              <a:gd name="connsiteX4" fmla="*/ 52358 w 52358"/>
              <a:gd name="connsiteY4" fmla="*/ 0 h 117806"/>
              <a:gd name="connsiteX5" fmla="*/ 52358 w 52358"/>
              <a:gd name="connsiteY5" fmla="*/ 91627 h 11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58" h="117806">
                <a:moveTo>
                  <a:pt x="52358" y="91627"/>
                </a:moveTo>
                <a:lnTo>
                  <a:pt x="26179" y="117806"/>
                </a:lnTo>
                <a:lnTo>
                  <a:pt x="0" y="117806"/>
                </a:lnTo>
                <a:lnTo>
                  <a:pt x="0" y="0"/>
                </a:lnTo>
                <a:lnTo>
                  <a:pt x="52358" y="0"/>
                </a:lnTo>
                <a:lnTo>
                  <a:pt x="52358" y="9162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25" name="Dowolny kształt: kształt 924"/>
          <p:cNvSpPr/>
          <p:nvPr userDrawn="1"/>
        </p:nvSpPr>
        <p:spPr>
          <a:xfrm>
            <a:off x="26012860" y="4087446"/>
            <a:ext cx="102717" cy="102717"/>
          </a:xfrm>
          <a:custGeom>
            <a:avLst/>
            <a:gdLst>
              <a:gd name="connsiteX0" fmla="*/ 52358 w 52358"/>
              <a:gd name="connsiteY0" fmla="*/ 26179 h 52358"/>
              <a:gd name="connsiteX1" fmla="*/ 26179 w 52358"/>
              <a:gd name="connsiteY1" fmla="*/ 52358 h 52358"/>
              <a:gd name="connsiteX2" fmla="*/ 0 w 52358"/>
              <a:gd name="connsiteY2" fmla="*/ 26179 h 52358"/>
              <a:gd name="connsiteX3" fmla="*/ 26179 w 52358"/>
              <a:gd name="connsiteY3" fmla="*/ 0 h 52358"/>
              <a:gd name="connsiteX4" fmla="*/ 52358 w 52358"/>
              <a:gd name="connsiteY4" fmla="*/ 26179 h 5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58" h="52358">
                <a:moveTo>
                  <a:pt x="52358" y="26179"/>
                </a:moveTo>
                <a:cubicBezTo>
                  <a:pt x="52358" y="40637"/>
                  <a:pt x="40637" y="52358"/>
                  <a:pt x="26179" y="52358"/>
                </a:cubicBezTo>
                <a:cubicBezTo>
                  <a:pt x="11721" y="52358"/>
                  <a:pt x="0" y="40637"/>
                  <a:pt x="0" y="26179"/>
                </a:cubicBezTo>
                <a:cubicBezTo>
                  <a:pt x="0" y="11721"/>
                  <a:pt x="11721" y="0"/>
                  <a:pt x="26179" y="0"/>
                </a:cubicBezTo>
                <a:cubicBezTo>
                  <a:pt x="40637" y="0"/>
                  <a:pt x="52358" y="11721"/>
                  <a:pt x="52358" y="2617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926" name="Grafika 52"/>
          <p:cNvGrpSpPr/>
          <p:nvPr userDrawn="1"/>
        </p:nvGrpSpPr>
        <p:grpSpPr>
          <a:xfrm>
            <a:off x="33947773" y="-3436596"/>
            <a:ext cx="566229" cy="616302"/>
            <a:chOff x="11434202" y="340328"/>
            <a:chExt cx="288625" cy="314149"/>
          </a:xfrm>
          <a:solidFill>
            <a:srgbClr val="212E39"/>
          </a:solidFill>
        </p:grpSpPr>
        <p:sp>
          <p:nvSpPr>
            <p:cNvPr id="927" name="Dowolny kształt: kształt 926"/>
            <p:cNvSpPr/>
            <p:nvPr/>
          </p:nvSpPr>
          <p:spPr>
            <a:xfrm>
              <a:off x="11434202" y="340328"/>
              <a:ext cx="288625" cy="143985"/>
            </a:xfrm>
            <a:custGeom>
              <a:avLst/>
              <a:gdLst>
                <a:gd name="connsiteX0" fmla="*/ 209433 w 288625"/>
                <a:gd name="connsiteY0" fmla="*/ 0 h 143985"/>
                <a:gd name="connsiteX1" fmla="*/ 209433 w 288625"/>
                <a:gd name="connsiteY1" fmla="*/ 26179 h 143985"/>
                <a:gd name="connsiteX2" fmla="*/ 243858 w 288625"/>
                <a:gd name="connsiteY2" fmla="*/ 26179 h 143985"/>
                <a:gd name="connsiteX3" fmla="*/ 183254 w 288625"/>
                <a:gd name="connsiteY3" fmla="*/ 91627 h 143985"/>
                <a:gd name="connsiteX4" fmla="*/ 104717 w 288625"/>
                <a:gd name="connsiteY4" fmla="*/ 26179 h 143985"/>
                <a:gd name="connsiteX5" fmla="*/ 0 w 288625"/>
                <a:gd name="connsiteY5" fmla="*/ 117806 h 143985"/>
                <a:gd name="connsiteX6" fmla="*/ 0 w 288625"/>
                <a:gd name="connsiteY6" fmla="*/ 143985 h 143985"/>
                <a:gd name="connsiteX7" fmla="*/ 13090 w 288625"/>
                <a:gd name="connsiteY7" fmla="*/ 143985 h 143985"/>
                <a:gd name="connsiteX8" fmla="*/ 104717 w 288625"/>
                <a:gd name="connsiteY8" fmla="*/ 65448 h 143985"/>
                <a:gd name="connsiteX9" fmla="*/ 183254 w 288625"/>
                <a:gd name="connsiteY9" fmla="*/ 130896 h 143985"/>
                <a:gd name="connsiteX10" fmla="*/ 261791 w 288625"/>
                <a:gd name="connsiteY10" fmla="*/ 45454 h 143985"/>
                <a:gd name="connsiteX11" fmla="*/ 261791 w 288625"/>
                <a:gd name="connsiteY11" fmla="*/ 78537 h 143985"/>
                <a:gd name="connsiteX12" fmla="*/ 287971 w 288625"/>
                <a:gd name="connsiteY12" fmla="*/ 78537 h 143985"/>
                <a:gd name="connsiteX13" fmla="*/ 288625 w 288625"/>
                <a:gd name="connsiteY13" fmla="*/ 0 h 143985"/>
                <a:gd name="connsiteX14" fmla="*/ 209433 w 288625"/>
                <a:gd name="connsiteY14" fmla="*/ 0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625" h="143985">
                  <a:moveTo>
                    <a:pt x="209433" y="0"/>
                  </a:moveTo>
                  <a:lnTo>
                    <a:pt x="209433" y="26179"/>
                  </a:lnTo>
                  <a:lnTo>
                    <a:pt x="243858" y="26179"/>
                  </a:lnTo>
                  <a:lnTo>
                    <a:pt x="183254" y="91627"/>
                  </a:lnTo>
                  <a:lnTo>
                    <a:pt x="104717" y="26179"/>
                  </a:lnTo>
                  <a:lnTo>
                    <a:pt x="0" y="117806"/>
                  </a:lnTo>
                  <a:lnTo>
                    <a:pt x="0" y="143985"/>
                  </a:lnTo>
                  <a:lnTo>
                    <a:pt x="13090" y="143985"/>
                  </a:lnTo>
                  <a:lnTo>
                    <a:pt x="104717" y="65448"/>
                  </a:lnTo>
                  <a:lnTo>
                    <a:pt x="183254" y="130896"/>
                  </a:lnTo>
                  <a:lnTo>
                    <a:pt x="261791" y="45454"/>
                  </a:lnTo>
                  <a:lnTo>
                    <a:pt x="261791" y="78537"/>
                  </a:lnTo>
                  <a:lnTo>
                    <a:pt x="287971" y="78537"/>
                  </a:lnTo>
                  <a:lnTo>
                    <a:pt x="288625" y="0"/>
                  </a:lnTo>
                  <a:lnTo>
                    <a:pt x="20943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28" name="Dowolny kształt: kształt 927"/>
            <p:cNvSpPr/>
            <p:nvPr/>
          </p:nvSpPr>
          <p:spPr>
            <a:xfrm>
              <a:off x="11434202" y="549761"/>
              <a:ext cx="78537" cy="104716"/>
            </a:xfrm>
            <a:custGeom>
              <a:avLst/>
              <a:gdLst>
                <a:gd name="connsiteX0" fmla="*/ 0 w 78537"/>
                <a:gd name="connsiteY0" fmla="*/ 0 h 104716"/>
                <a:gd name="connsiteX1" fmla="*/ 78537 w 78537"/>
                <a:gd name="connsiteY1" fmla="*/ 0 h 104716"/>
                <a:gd name="connsiteX2" fmla="*/ 78537 w 78537"/>
                <a:gd name="connsiteY2" fmla="*/ 104717 h 104716"/>
                <a:gd name="connsiteX3" fmla="*/ 0 w 78537"/>
                <a:gd name="connsiteY3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104716">
                  <a:moveTo>
                    <a:pt x="0" y="0"/>
                  </a:moveTo>
                  <a:lnTo>
                    <a:pt x="78537" y="0"/>
                  </a:lnTo>
                  <a:lnTo>
                    <a:pt x="78537" y="104717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29" name="Dowolny kształt: kształt 928"/>
            <p:cNvSpPr/>
            <p:nvPr/>
          </p:nvSpPr>
          <p:spPr>
            <a:xfrm>
              <a:off x="11538918" y="575941"/>
              <a:ext cx="78537" cy="78537"/>
            </a:xfrm>
            <a:custGeom>
              <a:avLst/>
              <a:gdLst>
                <a:gd name="connsiteX0" fmla="*/ 0 w 78537"/>
                <a:gd name="connsiteY0" fmla="*/ 0 h 78537"/>
                <a:gd name="connsiteX1" fmla="*/ 78537 w 78537"/>
                <a:gd name="connsiteY1" fmla="*/ 0 h 78537"/>
                <a:gd name="connsiteX2" fmla="*/ 78537 w 78537"/>
                <a:gd name="connsiteY2" fmla="*/ 78537 h 78537"/>
                <a:gd name="connsiteX3" fmla="*/ 0 w 78537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78537">
                  <a:moveTo>
                    <a:pt x="0" y="0"/>
                  </a:moveTo>
                  <a:lnTo>
                    <a:pt x="78537" y="0"/>
                  </a:lnTo>
                  <a:lnTo>
                    <a:pt x="78537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30" name="Dowolny kształt: kształt 929"/>
            <p:cNvSpPr/>
            <p:nvPr/>
          </p:nvSpPr>
          <p:spPr>
            <a:xfrm>
              <a:off x="11643635" y="471224"/>
              <a:ext cx="78537" cy="183253"/>
            </a:xfrm>
            <a:custGeom>
              <a:avLst/>
              <a:gdLst>
                <a:gd name="connsiteX0" fmla="*/ 0 w 78537"/>
                <a:gd name="connsiteY0" fmla="*/ 0 h 183253"/>
                <a:gd name="connsiteX1" fmla="*/ 78537 w 78537"/>
                <a:gd name="connsiteY1" fmla="*/ 0 h 183253"/>
                <a:gd name="connsiteX2" fmla="*/ 78537 w 78537"/>
                <a:gd name="connsiteY2" fmla="*/ 183254 h 183253"/>
                <a:gd name="connsiteX3" fmla="*/ 0 w 78537"/>
                <a:gd name="connsiteY3" fmla="*/ 183254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183253">
                  <a:moveTo>
                    <a:pt x="0" y="0"/>
                  </a:moveTo>
                  <a:lnTo>
                    <a:pt x="78537" y="0"/>
                  </a:lnTo>
                  <a:lnTo>
                    <a:pt x="78537" y="183254"/>
                  </a:lnTo>
                  <a:lnTo>
                    <a:pt x="0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931" name="Dowolny kształt: kształt 930"/>
          <p:cNvSpPr/>
          <p:nvPr userDrawn="1"/>
        </p:nvSpPr>
        <p:spPr>
          <a:xfrm>
            <a:off x="35257418" y="-3975862"/>
            <a:ext cx="616302" cy="309229"/>
          </a:xfrm>
          <a:custGeom>
            <a:avLst/>
            <a:gdLst>
              <a:gd name="connsiteX0" fmla="*/ 222523 w 314149"/>
              <a:gd name="connsiteY0" fmla="*/ 0 h 157624"/>
              <a:gd name="connsiteX1" fmla="*/ 222523 w 314149"/>
              <a:gd name="connsiteY1" fmla="*/ 26179 h 157624"/>
              <a:gd name="connsiteX2" fmla="*/ 260417 w 314149"/>
              <a:gd name="connsiteY2" fmla="*/ 26179 h 157624"/>
              <a:gd name="connsiteX3" fmla="*/ 183254 w 314149"/>
              <a:gd name="connsiteY3" fmla="*/ 104717 h 157624"/>
              <a:gd name="connsiteX4" fmla="*/ 91627 w 314149"/>
              <a:gd name="connsiteY4" fmla="*/ 26179 h 157624"/>
              <a:gd name="connsiteX5" fmla="*/ 0 w 314149"/>
              <a:gd name="connsiteY5" fmla="*/ 121092 h 157624"/>
              <a:gd name="connsiteX6" fmla="*/ 0 w 314149"/>
              <a:gd name="connsiteY6" fmla="*/ 157625 h 157624"/>
              <a:gd name="connsiteX7" fmla="*/ 13090 w 314149"/>
              <a:gd name="connsiteY7" fmla="*/ 157075 h 157624"/>
              <a:gd name="connsiteX8" fmla="*/ 91627 w 314149"/>
              <a:gd name="connsiteY8" fmla="*/ 78537 h 157624"/>
              <a:gd name="connsiteX9" fmla="*/ 183254 w 314149"/>
              <a:gd name="connsiteY9" fmla="*/ 157075 h 157624"/>
              <a:gd name="connsiteX10" fmla="*/ 287971 w 314149"/>
              <a:gd name="connsiteY10" fmla="*/ 43693 h 157624"/>
              <a:gd name="connsiteX11" fmla="*/ 287971 w 314149"/>
              <a:gd name="connsiteY11" fmla="*/ 91627 h 157624"/>
              <a:gd name="connsiteX12" fmla="*/ 314150 w 314149"/>
              <a:gd name="connsiteY12" fmla="*/ 91627 h 157624"/>
              <a:gd name="connsiteX13" fmla="*/ 314150 w 314149"/>
              <a:gd name="connsiteY13" fmla="*/ 0 h 157624"/>
              <a:gd name="connsiteX14" fmla="*/ 222523 w 314149"/>
              <a:gd name="connsiteY14" fmla="*/ 0 h 15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149" h="157624">
                <a:moveTo>
                  <a:pt x="222523" y="0"/>
                </a:moveTo>
                <a:lnTo>
                  <a:pt x="222523" y="26179"/>
                </a:lnTo>
                <a:lnTo>
                  <a:pt x="260417" y="26179"/>
                </a:lnTo>
                <a:lnTo>
                  <a:pt x="183254" y="104717"/>
                </a:lnTo>
                <a:lnTo>
                  <a:pt x="91627" y="26179"/>
                </a:lnTo>
                <a:lnTo>
                  <a:pt x="0" y="121092"/>
                </a:lnTo>
                <a:lnTo>
                  <a:pt x="0" y="157625"/>
                </a:lnTo>
                <a:lnTo>
                  <a:pt x="13090" y="157075"/>
                </a:lnTo>
                <a:lnTo>
                  <a:pt x="91627" y="78537"/>
                </a:lnTo>
                <a:lnTo>
                  <a:pt x="183254" y="157075"/>
                </a:lnTo>
                <a:lnTo>
                  <a:pt x="287971" y="43693"/>
                </a:lnTo>
                <a:lnTo>
                  <a:pt x="287971" y="91627"/>
                </a:lnTo>
                <a:lnTo>
                  <a:pt x="314150" y="91627"/>
                </a:lnTo>
                <a:lnTo>
                  <a:pt x="314150" y="0"/>
                </a:lnTo>
                <a:lnTo>
                  <a:pt x="222523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32" name="Dowolny kształt: kształt 931"/>
          <p:cNvSpPr/>
          <p:nvPr userDrawn="1"/>
        </p:nvSpPr>
        <p:spPr>
          <a:xfrm>
            <a:off x="30854184" y="11354739"/>
            <a:ext cx="467234" cy="616255"/>
          </a:xfrm>
          <a:custGeom>
            <a:avLst/>
            <a:gdLst>
              <a:gd name="connsiteX0" fmla="*/ 226188 w 238164"/>
              <a:gd name="connsiteY0" fmla="*/ 215234 h 314125"/>
              <a:gd name="connsiteX1" fmla="*/ 207667 w 238164"/>
              <a:gd name="connsiteY1" fmla="*/ 210194 h 314125"/>
              <a:gd name="connsiteX2" fmla="*/ 197784 w 238164"/>
              <a:gd name="connsiteY2" fmla="*/ 172234 h 314125"/>
              <a:gd name="connsiteX3" fmla="*/ 149418 w 238164"/>
              <a:gd name="connsiteY3" fmla="*/ 158818 h 314125"/>
              <a:gd name="connsiteX4" fmla="*/ 143920 w 238164"/>
              <a:gd name="connsiteY4" fmla="*/ 137743 h 314125"/>
              <a:gd name="connsiteX5" fmla="*/ 123958 w 238164"/>
              <a:gd name="connsiteY5" fmla="*/ 130871 h 314125"/>
              <a:gd name="connsiteX6" fmla="*/ 112963 w 238164"/>
              <a:gd name="connsiteY6" fmla="*/ 149655 h 314125"/>
              <a:gd name="connsiteX7" fmla="*/ 127754 w 238164"/>
              <a:gd name="connsiteY7" fmla="*/ 153713 h 314125"/>
              <a:gd name="connsiteX8" fmla="*/ 130372 w 238164"/>
              <a:gd name="connsiteY8" fmla="*/ 163791 h 314125"/>
              <a:gd name="connsiteX9" fmla="*/ 133252 w 238164"/>
              <a:gd name="connsiteY9" fmla="*/ 174721 h 314125"/>
              <a:gd name="connsiteX10" fmla="*/ 144116 w 238164"/>
              <a:gd name="connsiteY10" fmla="*/ 177797 h 314125"/>
              <a:gd name="connsiteX11" fmla="*/ 181618 w 238164"/>
              <a:gd name="connsiteY11" fmla="*/ 188138 h 314125"/>
              <a:gd name="connsiteX12" fmla="*/ 188621 w 238164"/>
              <a:gd name="connsiteY12" fmla="*/ 215103 h 314125"/>
              <a:gd name="connsiteX13" fmla="*/ 191501 w 238164"/>
              <a:gd name="connsiteY13" fmla="*/ 226098 h 314125"/>
              <a:gd name="connsiteX14" fmla="*/ 202496 w 238164"/>
              <a:gd name="connsiteY14" fmla="*/ 229108 h 314125"/>
              <a:gd name="connsiteX15" fmla="*/ 210022 w 238164"/>
              <a:gd name="connsiteY15" fmla="*/ 231203 h 314125"/>
              <a:gd name="connsiteX16" fmla="*/ 217811 w 238164"/>
              <a:gd name="connsiteY16" fmla="*/ 260916 h 314125"/>
              <a:gd name="connsiteX17" fmla="*/ 215193 w 238164"/>
              <a:gd name="connsiteY17" fmla="*/ 270210 h 314125"/>
              <a:gd name="connsiteX18" fmla="*/ 195951 w 238164"/>
              <a:gd name="connsiteY18" fmla="*/ 291938 h 314125"/>
              <a:gd name="connsiteX19" fmla="*/ 25590 w 238164"/>
              <a:gd name="connsiteY19" fmla="*/ 245143 h 314125"/>
              <a:gd name="connsiteX20" fmla="*/ 20224 w 238164"/>
              <a:gd name="connsiteY20" fmla="*/ 217393 h 314125"/>
              <a:gd name="connsiteX21" fmla="*/ 26703 w 238164"/>
              <a:gd name="connsiteY21" fmla="*/ 193439 h 314125"/>
              <a:gd name="connsiteX22" fmla="*/ 40316 w 238164"/>
              <a:gd name="connsiteY22" fmla="*/ 180022 h 314125"/>
              <a:gd name="connsiteX23" fmla="*/ 46076 w 238164"/>
              <a:gd name="connsiteY23" fmla="*/ 181331 h 314125"/>
              <a:gd name="connsiteX24" fmla="*/ 91824 w 238164"/>
              <a:gd name="connsiteY24" fmla="*/ 157574 h 314125"/>
              <a:gd name="connsiteX25" fmla="*/ 123958 w 238164"/>
              <a:gd name="connsiteY25" fmla="*/ 91472 h 314125"/>
              <a:gd name="connsiteX26" fmla="*/ 58511 w 238164"/>
              <a:gd name="connsiteY26" fmla="*/ 130740 h 314125"/>
              <a:gd name="connsiteX27" fmla="*/ 71600 w 238164"/>
              <a:gd name="connsiteY27" fmla="*/ 143830 h 314125"/>
              <a:gd name="connsiteX28" fmla="*/ 53144 w 238164"/>
              <a:gd name="connsiteY28" fmla="*/ 157836 h 314125"/>
              <a:gd name="connsiteX29" fmla="*/ 57594 w 238164"/>
              <a:gd name="connsiteY29" fmla="*/ 145728 h 314125"/>
              <a:gd name="connsiteX30" fmla="*/ 42803 w 238164"/>
              <a:gd name="connsiteY30" fmla="*/ 149916 h 314125"/>
              <a:gd name="connsiteX31" fmla="*/ 39138 w 238164"/>
              <a:gd name="connsiteY31" fmla="*/ 153516 h 314125"/>
              <a:gd name="connsiteX32" fmla="*/ 31415 w 238164"/>
              <a:gd name="connsiteY32" fmla="*/ 143175 h 314125"/>
              <a:gd name="connsiteX33" fmla="*/ 32594 w 238164"/>
              <a:gd name="connsiteY33" fmla="*/ 127730 h 314125"/>
              <a:gd name="connsiteX34" fmla="*/ 68524 w 238164"/>
              <a:gd name="connsiteY34" fmla="*/ 56326 h 314125"/>
              <a:gd name="connsiteX35" fmla="*/ 94572 w 238164"/>
              <a:gd name="connsiteY35" fmla="*/ 40815 h 314125"/>
              <a:gd name="connsiteX36" fmla="*/ 82072 w 238164"/>
              <a:gd name="connsiteY36" fmla="*/ 2986 h 314125"/>
              <a:gd name="connsiteX37" fmla="*/ 73498 w 238164"/>
              <a:gd name="connsiteY37" fmla="*/ 303 h 314125"/>
              <a:gd name="connsiteX38" fmla="*/ 44243 w 238164"/>
              <a:gd name="connsiteY38" fmla="*/ 15487 h 314125"/>
              <a:gd name="connsiteX39" fmla="*/ 47319 w 238164"/>
              <a:gd name="connsiteY39" fmla="*/ 45658 h 314125"/>
              <a:gd name="connsiteX40" fmla="*/ 11388 w 238164"/>
              <a:gd name="connsiteY40" fmla="*/ 117062 h 314125"/>
              <a:gd name="connsiteX41" fmla="*/ 8901 w 238164"/>
              <a:gd name="connsiteY41" fmla="*/ 150637 h 314125"/>
              <a:gd name="connsiteX42" fmla="*/ 22122 w 238164"/>
              <a:gd name="connsiteY42" fmla="*/ 170336 h 314125"/>
              <a:gd name="connsiteX43" fmla="*/ 9098 w 238164"/>
              <a:gd name="connsiteY43" fmla="*/ 183230 h 314125"/>
              <a:gd name="connsiteX44" fmla="*/ 0 w 238164"/>
              <a:gd name="connsiteY44" fmla="*/ 216739 h 314125"/>
              <a:gd name="connsiteX45" fmla="*/ 6152 w 238164"/>
              <a:gd name="connsiteY45" fmla="*/ 261767 h 314125"/>
              <a:gd name="connsiteX46" fmla="*/ 202496 w 238164"/>
              <a:gd name="connsiteY46" fmla="*/ 314125 h 314125"/>
              <a:gd name="connsiteX47" fmla="*/ 232929 w 238164"/>
              <a:gd name="connsiteY47" fmla="*/ 279896 h 314125"/>
              <a:gd name="connsiteX48" fmla="*/ 238165 w 238164"/>
              <a:gd name="connsiteY48" fmla="*/ 261112 h 314125"/>
              <a:gd name="connsiteX49" fmla="*/ 226188 w 238164"/>
              <a:gd name="connsiteY49" fmla="*/ 215234 h 314125"/>
              <a:gd name="connsiteX50" fmla="*/ 57136 w 238164"/>
              <a:gd name="connsiteY50" fmla="*/ 26286 h 314125"/>
              <a:gd name="connsiteX51" fmla="*/ 70946 w 238164"/>
              <a:gd name="connsiteY51" fmla="*/ 16010 h 314125"/>
              <a:gd name="connsiteX52" fmla="*/ 81286 w 238164"/>
              <a:gd name="connsiteY52" fmla="*/ 29885 h 314125"/>
              <a:gd name="connsiteX53" fmla="*/ 67411 w 238164"/>
              <a:gd name="connsiteY53" fmla="*/ 40161 h 314125"/>
              <a:gd name="connsiteX54" fmla="*/ 57136 w 238164"/>
              <a:gd name="connsiteY54" fmla="*/ 26286 h 31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38164" h="314125">
                <a:moveTo>
                  <a:pt x="226188" y="215234"/>
                </a:moveTo>
                <a:lnTo>
                  <a:pt x="207667" y="210194"/>
                </a:lnTo>
                <a:lnTo>
                  <a:pt x="197784" y="172234"/>
                </a:lnTo>
                <a:lnTo>
                  <a:pt x="149418" y="158818"/>
                </a:lnTo>
                <a:lnTo>
                  <a:pt x="143920" y="137743"/>
                </a:lnTo>
                <a:lnTo>
                  <a:pt x="123958" y="130871"/>
                </a:lnTo>
                <a:lnTo>
                  <a:pt x="112963" y="149655"/>
                </a:lnTo>
                <a:lnTo>
                  <a:pt x="127754" y="153713"/>
                </a:lnTo>
                <a:lnTo>
                  <a:pt x="130372" y="163791"/>
                </a:lnTo>
                <a:lnTo>
                  <a:pt x="133252" y="174721"/>
                </a:lnTo>
                <a:lnTo>
                  <a:pt x="144116" y="177797"/>
                </a:lnTo>
                <a:lnTo>
                  <a:pt x="181618" y="188138"/>
                </a:lnTo>
                <a:lnTo>
                  <a:pt x="188621" y="215103"/>
                </a:lnTo>
                <a:lnTo>
                  <a:pt x="191501" y="226098"/>
                </a:lnTo>
                <a:lnTo>
                  <a:pt x="202496" y="229108"/>
                </a:lnTo>
                <a:lnTo>
                  <a:pt x="210022" y="231203"/>
                </a:lnTo>
                <a:lnTo>
                  <a:pt x="217811" y="260916"/>
                </a:lnTo>
                <a:lnTo>
                  <a:pt x="215193" y="270210"/>
                </a:lnTo>
                <a:lnTo>
                  <a:pt x="195951" y="291938"/>
                </a:lnTo>
                <a:lnTo>
                  <a:pt x="25590" y="245143"/>
                </a:lnTo>
                <a:lnTo>
                  <a:pt x="20224" y="217393"/>
                </a:lnTo>
                <a:lnTo>
                  <a:pt x="26703" y="193439"/>
                </a:lnTo>
                <a:lnTo>
                  <a:pt x="40316" y="180022"/>
                </a:lnTo>
                <a:cubicBezTo>
                  <a:pt x="42214" y="180612"/>
                  <a:pt x="44112" y="181004"/>
                  <a:pt x="46076" y="181331"/>
                </a:cubicBezTo>
                <a:cubicBezTo>
                  <a:pt x="64924" y="184080"/>
                  <a:pt x="83250" y="174525"/>
                  <a:pt x="91824" y="157574"/>
                </a:cubicBezTo>
                <a:lnTo>
                  <a:pt x="123958" y="91472"/>
                </a:lnTo>
                <a:lnTo>
                  <a:pt x="58511" y="130740"/>
                </a:lnTo>
                <a:lnTo>
                  <a:pt x="71600" y="143830"/>
                </a:lnTo>
                <a:cubicBezTo>
                  <a:pt x="68197" y="150571"/>
                  <a:pt x="60736" y="157050"/>
                  <a:pt x="53144" y="157836"/>
                </a:cubicBezTo>
                <a:lnTo>
                  <a:pt x="57594" y="145728"/>
                </a:lnTo>
                <a:lnTo>
                  <a:pt x="42803" y="149916"/>
                </a:lnTo>
                <a:lnTo>
                  <a:pt x="39138" y="153516"/>
                </a:lnTo>
                <a:cubicBezTo>
                  <a:pt x="35539" y="151029"/>
                  <a:pt x="32855" y="147429"/>
                  <a:pt x="31415" y="143175"/>
                </a:cubicBezTo>
                <a:cubicBezTo>
                  <a:pt x="29714" y="138071"/>
                  <a:pt x="30172" y="132573"/>
                  <a:pt x="32594" y="127730"/>
                </a:cubicBezTo>
                <a:lnTo>
                  <a:pt x="68524" y="56326"/>
                </a:lnTo>
                <a:cubicBezTo>
                  <a:pt x="79389" y="56653"/>
                  <a:pt x="89598" y="50698"/>
                  <a:pt x="94572" y="40815"/>
                </a:cubicBezTo>
                <a:cubicBezTo>
                  <a:pt x="101575" y="26940"/>
                  <a:pt x="95947" y="9989"/>
                  <a:pt x="82072" y="2986"/>
                </a:cubicBezTo>
                <a:cubicBezTo>
                  <a:pt x="79389" y="1612"/>
                  <a:pt x="76509" y="761"/>
                  <a:pt x="73498" y="303"/>
                </a:cubicBezTo>
                <a:cubicBezTo>
                  <a:pt x="61456" y="-1464"/>
                  <a:pt x="49740" y="4622"/>
                  <a:pt x="44243" y="15487"/>
                </a:cubicBezTo>
                <a:cubicBezTo>
                  <a:pt x="39269" y="25369"/>
                  <a:pt x="40644" y="37150"/>
                  <a:pt x="47319" y="45658"/>
                </a:cubicBezTo>
                <a:lnTo>
                  <a:pt x="11388" y="117062"/>
                </a:lnTo>
                <a:cubicBezTo>
                  <a:pt x="6087" y="127534"/>
                  <a:pt x="5171" y="139445"/>
                  <a:pt x="8901" y="150637"/>
                </a:cubicBezTo>
                <a:cubicBezTo>
                  <a:pt x="11453" y="158425"/>
                  <a:pt x="16035" y="165166"/>
                  <a:pt x="22122" y="170336"/>
                </a:cubicBezTo>
                <a:lnTo>
                  <a:pt x="9098" y="183230"/>
                </a:lnTo>
                <a:lnTo>
                  <a:pt x="0" y="216739"/>
                </a:lnTo>
                <a:lnTo>
                  <a:pt x="6152" y="261767"/>
                </a:lnTo>
                <a:lnTo>
                  <a:pt x="202496" y="314125"/>
                </a:lnTo>
                <a:lnTo>
                  <a:pt x="232929" y="279896"/>
                </a:lnTo>
                <a:lnTo>
                  <a:pt x="238165" y="261112"/>
                </a:lnTo>
                <a:lnTo>
                  <a:pt x="226188" y="215234"/>
                </a:lnTo>
                <a:close/>
                <a:moveTo>
                  <a:pt x="57136" y="26286"/>
                </a:moveTo>
                <a:cubicBezTo>
                  <a:pt x="58118" y="19610"/>
                  <a:pt x="64270" y="15029"/>
                  <a:pt x="70946" y="16010"/>
                </a:cubicBezTo>
                <a:cubicBezTo>
                  <a:pt x="77622" y="16992"/>
                  <a:pt x="82268" y="23210"/>
                  <a:pt x="81286" y="29885"/>
                </a:cubicBezTo>
                <a:cubicBezTo>
                  <a:pt x="80305" y="36495"/>
                  <a:pt x="74087" y="41142"/>
                  <a:pt x="67411" y="40161"/>
                </a:cubicBezTo>
                <a:cubicBezTo>
                  <a:pt x="60736" y="39179"/>
                  <a:pt x="56155" y="32962"/>
                  <a:pt x="57136" y="26286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933" name="Grafika 52"/>
          <p:cNvGrpSpPr/>
          <p:nvPr userDrawn="1"/>
        </p:nvGrpSpPr>
        <p:grpSpPr>
          <a:xfrm>
            <a:off x="34589755" y="-3359558"/>
            <a:ext cx="616302" cy="513586"/>
            <a:chOff x="11761441" y="379597"/>
            <a:chExt cx="314149" cy="261791"/>
          </a:xfrm>
          <a:solidFill>
            <a:srgbClr val="212E39"/>
          </a:solidFill>
        </p:grpSpPr>
        <p:sp>
          <p:nvSpPr>
            <p:cNvPr id="934" name="Dowolny kształt: kształt 933"/>
            <p:cNvSpPr/>
            <p:nvPr/>
          </p:nvSpPr>
          <p:spPr>
            <a:xfrm>
              <a:off x="11800710" y="418866"/>
              <a:ext cx="235612" cy="130895"/>
            </a:xfrm>
            <a:custGeom>
              <a:avLst/>
              <a:gdLst>
                <a:gd name="connsiteX0" fmla="*/ 65448 w 235612"/>
                <a:gd name="connsiteY0" fmla="*/ 65448 h 130895"/>
                <a:gd name="connsiteX1" fmla="*/ 130896 w 235612"/>
                <a:gd name="connsiteY1" fmla="*/ 117806 h 130895"/>
                <a:gd name="connsiteX2" fmla="*/ 208975 w 235612"/>
                <a:gd name="connsiteY2" fmla="*/ 43235 h 130895"/>
                <a:gd name="connsiteX3" fmla="*/ 209433 w 235612"/>
                <a:gd name="connsiteY3" fmla="*/ 78537 h 130895"/>
                <a:gd name="connsiteX4" fmla="*/ 235612 w 235612"/>
                <a:gd name="connsiteY4" fmla="*/ 78537 h 130895"/>
                <a:gd name="connsiteX5" fmla="*/ 235612 w 235612"/>
                <a:gd name="connsiteY5" fmla="*/ 0 h 130895"/>
                <a:gd name="connsiteX6" fmla="*/ 157075 w 235612"/>
                <a:gd name="connsiteY6" fmla="*/ 0 h 130895"/>
                <a:gd name="connsiteX7" fmla="*/ 157075 w 235612"/>
                <a:gd name="connsiteY7" fmla="*/ 26179 h 130895"/>
                <a:gd name="connsiteX8" fmla="*/ 188359 w 235612"/>
                <a:gd name="connsiteY8" fmla="*/ 26179 h 130895"/>
                <a:gd name="connsiteX9" fmla="*/ 130896 w 235612"/>
                <a:gd name="connsiteY9" fmla="*/ 78537 h 130895"/>
                <a:gd name="connsiteX10" fmla="*/ 65448 w 235612"/>
                <a:gd name="connsiteY10" fmla="*/ 26179 h 130895"/>
                <a:gd name="connsiteX11" fmla="*/ 0 w 235612"/>
                <a:gd name="connsiteY11" fmla="*/ 104717 h 130895"/>
                <a:gd name="connsiteX12" fmla="*/ 0 w 235612"/>
                <a:gd name="connsiteY12" fmla="*/ 130896 h 130895"/>
                <a:gd name="connsiteX13" fmla="*/ 13090 w 235612"/>
                <a:gd name="connsiteY13" fmla="*/ 130896 h 130895"/>
                <a:gd name="connsiteX14" fmla="*/ 65448 w 235612"/>
                <a:gd name="connsiteY14" fmla="*/ 65448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612" h="130895">
                  <a:moveTo>
                    <a:pt x="65448" y="65448"/>
                  </a:moveTo>
                  <a:lnTo>
                    <a:pt x="130896" y="117806"/>
                  </a:lnTo>
                  <a:lnTo>
                    <a:pt x="208975" y="43235"/>
                  </a:lnTo>
                  <a:lnTo>
                    <a:pt x="209433" y="78537"/>
                  </a:lnTo>
                  <a:lnTo>
                    <a:pt x="235612" y="78537"/>
                  </a:lnTo>
                  <a:lnTo>
                    <a:pt x="235612" y="0"/>
                  </a:lnTo>
                  <a:lnTo>
                    <a:pt x="157075" y="0"/>
                  </a:lnTo>
                  <a:lnTo>
                    <a:pt x="157075" y="26179"/>
                  </a:lnTo>
                  <a:lnTo>
                    <a:pt x="188359" y="26179"/>
                  </a:lnTo>
                  <a:lnTo>
                    <a:pt x="130896" y="78537"/>
                  </a:lnTo>
                  <a:lnTo>
                    <a:pt x="65448" y="26179"/>
                  </a:lnTo>
                  <a:lnTo>
                    <a:pt x="0" y="104717"/>
                  </a:lnTo>
                  <a:lnTo>
                    <a:pt x="0" y="130896"/>
                  </a:lnTo>
                  <a:lnTo>
                    <a:pt x="13090" y="130896"/>
                  </a:lnTo>
                  <a:lnTo>
                    <a:pt x="65448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35" name="Dowolny kształt: kształt 934"/>
            <p:cNvSpPr/>
            <p:nvPr/>
          </p:nvSpPr>
          <p:spPr>
            <a:xfrm>
              <a:off x="11761441" y="379597"/>
              <a:ext cx="314149" cy="261791"/>
            </a:xfrm>
            <a:custGeom>
              <a:avLst/>
              <a:gdLst>
                <a:gd name="connsiteX0" fmla="*/ 0 w 314149"/>
                <a:gd name="connsiteY0" fmla="*/ 0 h 261791"/>
                <a:gd name="connsiteX1" fmla="*/ 0 w 314149"/>
                <a:gd name="connsiteY1" fmla="*/ 196344 h 261791"/>
                <a:gd name="connsiteX2" fmla="*/ 13090 w 314149"/>
                <a:gd name="connsiteY2" fmla="*/ 209433 h 261791"/>
                <a:gd name="connsiteX3" fmla="*/ 117806 w 314149"/>
                <a:gd name="connsiteY3" fmla="*/ 209433 h 261791"/>
                <a:gd name="connsiteX4" fmla="*/ 91627 w 314149"/>
                <a:gd name="connsiteY4" fmla="*/ 235612 h 261791"/>
                <a:gd name="connsiteX5" fmla="*/ 91627 w 314149"/>
                <a:gd name="connsiteY5" fmla="*/ 261791 h 261791"/>
                <a:gd name="connsiteX6" fmla="*/ 222523 w 314149"/>
                <a:gd name="connsiteY6" fmla="*/ 261791 h 261791"/>
                <a:gd name="connsiteX7" fmla="*/ 222523 w 314149"/>
                <a:gd name="connsiteY7" fmla="*/ 235612 h 261791"/>
                <a:gd name="connsiteX8" fmla="*/ 196344 w 314149"/>
                <a:gd name="connsiteY8" fmla="*/ 209433 h 261791"/>
                <a:gd name="connsiteX9" fmla="*/ 301060 w 314149"/>
                <a:gd name="connsiteY9" fmla="*/ 209433 h 261791"/>
                <a:gd name="connsiteX10" fmla="*/ 314150 w 314149"/>
                <a:gd name="connsiteY10" fmla="*/ 196344 h 261791"/>
                <a:gd name="connsiteX11" fmla="*/ 314150 w 314149"/>
                <a:gd name="connsiteY11" fmla="*/ 0 h 261791"/>
                <a:gd name="connsiteX12" fmla="*/ 0 w 314149"/>
                <a:gd name="connsiteY12" fmla="*/ 0 h 261791"/>
                <a:gd name="connsiteX13" fmla="*/ 130896 w 314149"/>
                <a:gd name="connsiteY13" fmla="*/ 209433 h 261791"/>
                <a:gd name="connsiteX14" fmla="*/ 130896 w 314149"/>
                <a:gd name="connsiteY14" fmla="*/ 196344 h 261791"/>
                <a:gd name="connsiteX15" fmla="*/ 183254 w 314149"/>
                <a:gd name="connsiteY15" fmla="*/ 196344 h 261791"/>
                <a:gd name="connsiteX16" fmla="*/ 183254 w 314149"/>
                <a:gd name="connsiteY16" fmla="*/ 209433 h 261791"/>
                <a:gd name="connsiteX17" fmla="*/ 130896 w 314149"/>
                <a:gd name="connsiteY17" fmla="*/ 209433 h 261791"/>
                <a:gd name="connsiteX18" fmla="*/ 287971 w 314149"/>
                <a:gd name="connsiteY18" fmla="*/ 183254 h 261791"/>
                <a:gd name="connsiteX19" fmla="*/ 26179 w 314149"/>
                <a:gd name="connsiteY19" fmla="*/ 183254 h 261791"/>
                <a:gd name="connsiteX20" fmla="*/ 26179 w 314149"/>
                <a:gd name="connsiteY20" fmla="*/ 26179 h 261791"/>
                <a:gd name="connsiteX21" fmla="*/ 287971 w 314149"/>
                <a:gd name="connsiteY21" fmla="*/ 26179 h 261791"/>
                <a:gd name="connsiteX22" fmla="*/ 287971 w 314149"/>
                <a:gd name="connsiteY22" fmla="*/ 183254 h 26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4149" h="261791">
                  <a:moveTo>
                    <a:pt x="0" y="0"/>
                  </a:moveTo>
                  <a:lnTo>
                    <a:pt x="0" y="196344"/>
                  </a:lnTo>
                  <a:lnTo>
                    <a:pt x="13090" y="209433"/>
                  </a:lnTo>
                  <a:lnTo>
                    <a:pt x="117806" y="209433"/>
                  </a:lnTo>
                  <a:lnTo>
                    <a:pt x="91627" y="235612"/>
                  </a:lnTo>
                  <a:lnTo>
                    <a:pt x="91627" y="261791"/>
                  </a:lnTo>
                  <a:lnTo>
                    <a:pt x="222523" y="261791"/>
                  </a:lnTo>
                  <a:lnTo>
                    <a:pt x="222523" y="235612"/>
                  </a:lnTo>
                  <a:lnTo>
                    <a:pt x="196344" y="209433"/>
                  </a:lnTo>
                  <a:lnTo>
                    <a:pt x="301060" y="209433"/>
                  </a:lnTo>
                  <a:lnTo>
                    <a:pt x="314150" y="196344"/>
                  </a:lnTo>
                  <a:lnTo>
                    <a:pt x="314150" y="0"/>
                  </a:lnTo>
                  <a:lnTo>
                    <a:pt x="0" y="0"/>
                  </a:lnTo>
                  <a:close/>
                  <a:moveTo>
                    <a:pt x="130896" y="209433"/>
                  </a:moveTo>
                  <a:lnTo>
                    <a:pt x="130896" y="196344"/>
                  </a:lnTo>
                  <a:lnTo>
                    <a:pt x="183254" y="196344"/>
                  </a:lnTo>
                  <a:lnTo>
                    <a:pt x="183254" y="209433"/>
                  </a:lnTo>
                  <a:lnTo>
                    <a:pt x="130896" y="209433"/>
                  </a:lnTo>
                  <a:close/>
                  <a:moveTo>
                    <a:pt x="287971" y="183254"/>
                  </a:moveTo>
                  <a:lnTo>
                    <a:pt x="26179" y="183254"/>
                  </a:lnTo>
                  <a:lnTo>
                    <a:pt x="26179" y="26179"/>
                  </a:lnTo>
                  <a:lnTo>
                    <a:pt x="287971" y="26179"/>
                  </a:lnTo>
                  <a:lnTo>
                    <a:pt x="287971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936" name="Grafika 52"/>
          <p:cNvGrpSpPr/>
          <p:nvPr userDrawn="1"/>
        </p:nvGrpSpPr>
        <p:grpSpPr>
          <a:xfrm>
            <a:off x="35257418" y="-3436596"/>
            <a:ext cx="616302" cy="616302"/>
            <a:chOff x="12101770" y="340328"/>
            <a:chExt cx="314149" cy="314149"/>
          </a:xfrm>
          <a:solidFill>
            <a:srgbClr val="212E39"/>
          </a:solidFill>
        </p:grpSpPr>
        <p:sp>
          <p:nvSpPr>
            <p:cNvPr id="937" name="Dowolny kształt: kształt 936"/>
            <p:cNvSpPr/>
            <p:nvPr/>
          </p:nvSpPr>
          <p:spPr>
            <a:xfrm>
              <a:off x="12193397" y="340328"/>
              <a:ext cx="130895" cy="314149"/>
            </a:xfrm>
            <a:custGeom>
              <a:avLst/>
              <a:gdLst>
                <a:gd name="connsiteX0" fmla="*/ 13090 w 130895"/>
                <a:gd name="connsiteY0" fmla="*/ 91627 h 314149"/>
                <a:gd name="connsiteX1" fmla="*/ 0 w 130895"/>
                <a:gd name="connsiteY1" fmla="*/ 65448 h 314149"/>
                <a:gd name="connsiteX2" fmla="*/ 65448 w 130895"/>
                <a:gd name="connsiteY2" fmla="*/ 0 h 314149"/>
                <a:gd name="connsiteX3" fmla="*/ 130896 w 130895"/>
                <a:gd name="connsiteY3" fmla="*/ 65448 h 314149"/>
                <a:gd name="connsiteX4" fmla="*/ 117806 w 130895"/>
                <a:gd name="connsiteY4" fmla="*/ 91627 h 314149"/>
                <a:gd name="connsiteX5" fmla="*/ 78865 w 130895"/>
                <a:gd name="connsiteY5" fmla="*/ 52476 h 314149"/>
                <a:gd name="connsiteX6" fmla="*/ 78537 w 130895"/>
                <a:gd name="connsiteY6" fmla="*/ 261791 h 314149"/>
                <a:gd name="connsiteX7" fmla="*/ 117806 w 130895"/>
                <a:gd name="connsiteY7" fmla="*/ 222523 h 314149"/>
                <a:gd name="connsiteX8" fmla="*/ 130896 w 130895"/>
                <a:gd name="connsiteY8" fmla="*/ 248702 h 314149"/>
                <a:gd name="connsiteX9" fmla="*/ 65775 w 130895"/>
                <a:gd name="connsiteY9" fmla="*/ 314150 h 314149"/>
                <a:gd name="connsiteX10" fmla="*/ 0 w 130895"/>
                <a:gd name="connsiteY10" fmla="*/ 248702 h 314149"/>
                <a:gd name="connsiteX11" fmla="*/ 13090 w 130895"/>
                <a:gd name="connsiteY11" fmla="*/ 222523 h 314149"/>
                <a:gd name="connsiteX12" fmla="*/ 52358 w 130895"/>
                <a:gd name="connsiteY12" fmla="*/ 261791 h 314149"/>
                <a:gd name="connsiteX13" fmla="*/ 52358 w 130895"/>
                <a:gd name="connsiteY13" fmla="*/ 52358 h 314149"/>
                <a:gd name="connsiteX14" fmla="*/ 13090 w 130895"/>
                <a:gd name="connsiteY14" fmla="*/ 91627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95" h="314149">
                  <a:moveTo>
                    <a:pt x="13090" y="91627"/>
                  </a:moveTo>
                  <a:lnTo>
                    <a:pt x="0" y="65448"/>
                  </a:lnTo>
                  <a:lnTo>
                    <a:pt x="65448" y="0"/>
                  </a:lnTo>
                  <a:lnTo>
                    <a:pt x="130896" y="65448"/>
                  </a:lnTo>
                  <a:lnTo>
                    <a:pt x="117806" y="91627"/>
                  </a:lnTo>
                  <a:lnTo>
                    <a:pt x="78865" y="52476"/>
                  </a:lnTo>
                  <a:lnTo>
                    <a:pt x="78537" y="261791"/>
                  </a:lnTo>
                  <a:lnTo>
                    <a:pt x="117806" y="222523"/>
                  </a:lnTo>
                  <a:lnTo>
                    <a:pt x="130896" y="248702"/>
                  </a:lnTo>
                  <a:lnTo>
                    <a:pt x="65775" y="314150"/>
                  </a:lnTo>
                  <a:lnTo>
                    <a:pt x="0" y="248702"/>
                  </a:lnTo>
                  <a:lnTo>
                    <a:pt x="13090" y="222523"/>
                  </a:lnTo>
                  <a:lnTo>
                    <a:pt x="52358" y="261791"/>
                  </a:lnTo>
                  <a:lnTo>
                    <a:pt x="52358" y="52358"/>
                  </a:lnTo>
                  <a:lnTo>
                    <a:pt x="13090" y="9162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38" name="Dowolny kształt: kształt 937"/>
            <p:cNvSpPr/>
            <p:nvPr/>
          </p:nvSpPr>
          <p:spPr>
            <a:xfrm>
              <a:off x="12101770" y="431955"/>
              <a:ext cx="117806" cy="130895"/>
            </a:xfrm>
            <a:custGeom>
              <a:avLst/>
              <a:gdLst>
                <a:gd name="connsiteX0" fmla="*/ 65448 w 117806"/>
                <a:gd name="connsiteY0" fmla="*/ 78537 h 130895"/>
                <a:gd name="connsiteX1" fmla="*/ 26179 w 117806"/>
                <a:gd name="connsiteY1" fmla="*/ 117806 h 130895"/>
                <a:gd name="connsiteX2" fmla="*/ 52358 w 117806"/>
                <a:gd name="connsiteY2" fmla="*/ 130896 h 130895"/>
                <a:gd name="connsiteX3" fmla="*/ 117806 w 117806"/>
                <a:gd name="connsiteY3" fmla="*/ 65448 h 130895"/>
                <a:gd name="connsiteX4" fmla="*/ 52358 w 117806"/>
                <a:gd name="connsiteY4" fmla="*/ 0 h 130895"/>
                <a:gd name="connsiteX5" fmla="*/ 26179 w 117806"/>
                <a:gd name="connsiteY5" fmla="*/ 13090 h 130895"/>
                <a:gd name="connsiteX6" fmla="*/ 65448 w 117806"/>
                <a:gd name="connsiteY6" fmla="*/ 52358 h 130895"/>
                <a:gd name="connsiteX7" fmla="*/ 0 w 117806"/>
                <a:gd name="connsiteY7" fmla="*/ 52358 h 130895"/>
                <a:gd name="connsiteX8" fmla="*/ 0 w 117806"/>
                <a:gd name="connsiteY8" fmla="*/ 78537 h 130895"/>
                <a:gd name="connsiteX9" fmla="*/ 65448 w 117806"/>
                <a:gd name="connsiteY9" fmla="*/ 78537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806" h="130895">
                  <a:moveTo>
                    <a:pt x="65448" y="78537"/>
                  </a:moveTo>
                  <a:lnTo>
                    <a:pt x="26179" y="117806"/>
                  </a:lnTo>
                  <a:lnTo>
                    <a:pt x="52358" y="130896"/>
                  </a:lnTo>
                  <a:lnTo>
                    <a:pt x="117806" y="65448"/>
                  </a:lnTo>
                  <a:lnTo>
                    <a:pt x="52358" y="0"/>
                  </a:lnTo>
                  <a:lnTo>
                    <a:pt x="26179" y="13090"/>
                  </a:lnTo>
                  <a:lnTo>
                    <a:pt x="65448" y="52358"/>
                  </a:lnTo>
                  <a:lnTo>
                    <a:pt x="0" y="52358"/>
                  </a:lnTo>
                  <a:lnTo>
                    <a:pt x="0" y="78537"/>
                  </a:lnTo>
                  <a:lnTo>
                    <a:pt x="6544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39" name="Dowolny kształt: kształt 938"/>
            <p:cNvSpPr/>
            <p:nvPr/>
          </p:nvSpPr>
          <p:spPr>
            <a:xfrm>
              <a:off x="12298114" y="431955"/>
              <a:ext cx="117806" cy="130895"/>
            </a:xfrm>
            <a:custGeom>
              <a:avLst/>
              <a:gdLst>
                <a:gd name="connsiteX0" fmla="*/ 52358 w 117806"/>
                <a:gd name="connsiteY0" fmla="*/ 52358 h 130895"/>
                <a:gd name="connsiteX1" fmla="*/ 91627 w 117806"/>
                <a:gd name="connsiteY1" fmla="*/ 13090 h 130895"/>
                <a:gd name="connsiteX2" fmla="*/ 65448 w 117806"/>
                <a:gd name="connsiteY2" fmla="*/ 0 h 130895"/>
                <a:gd name="connsiteX3" fmla="*/ 0 w 117806"/>
                <a:gd name="connsiteY3" fmla="*/ 65448 h 130895"/>
                <a:gd name="connsiteX4" fmla="*/ 65448 w 117806"/>
                <a:gd name="connsiteY4" fmla="*/ 130896 h 130895"/>
                <a:gd name="connsiteX5" fmla="*/ 91627 w 117806"/>
                <a:gd name="connsiteY5" fmla="*/ 117806 h 130895"/>
                <a:gd name="connsiteX6" fmla="*/ 52358 w 117806"/>
                <a:gd name="connsiteY6" fmla="*/ 78537 h 130895"/>
                <a:gd name="connsiteX7" fmla="*/ 117806 w 117806"/>
                <a:gd name="connsiteY7" fmla="*/ 78537 h 130895"/>
                <a:gd name="connsiteX8" fmla="*/ 117806 w 117806"/>
                <a:gd name="connsiteY8" fmla="*/ 52358 h 130895"/>
                <a:gd name="connsiteX9" fmla="*/ 52358 w 117806"/>
                <a:gd name="connsiteY9" fmla="*/ 52358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806" h="130895">
                  <a:moveTo>
                    <a:pt x="52358" y="52358"/>
                  </a:moveTo>
                  <a:lnTo>
                    <a:pt x="91627" y="13090"/>
                  </a:lnTo>
                  <a:lnTo>
                    <a:pt x="65448" y="0"/>
                  </a:lnTo>
                  <a:lnTo>
                    <a:pt x="0" y="65448"/>
                  </a:lnTo>
                  <a:lnTo>
                    <a:pt x="65448" y="130896"/>
                  </a:lnTo>
                  <a:lnTo>
                    <a:pt x="91627" y="117806"/>
                  </a:lnTo>
                  <a:lnTo>
                    <a:pt x="52358" y="78537"/>
                  </a:lnTo>
                  <a:lnTo>
                    <a:pt x="117806" y="78537"/>
                  </a:lnTo>
                  <a:lnTo>
                    <a:pt x="117806" y="52358"/>
                  </a:lnTo>
                  <a:lnTo>
                    <a:pt x="52358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940" name="Dowolny kształt: kształt 939"/>
          <p:cNvSpPr/>
          <p:nvPr userDrawn="1"/>
        </p:nvSpPr>
        <p:spPr>
          <a:xfrm>
            <a:off x="35925081" y="-3436622"/>
            <a:ext cx="616302" cy="616302"/>
          </a:xfrm>
          <a:custGeom>
            <a:avLst/>
            <a:gdLst>
              <a:gd name="connsiteX0" fmla="*/ 261791 w 314149"/>
              <a:gd name="connsiteY0" fmla="*/ 261805 h 314149"/>
              <a:gd name="connsiteX1" fmla="*/ 261988 w 314149"/>
              <a:gd name="connsiteY1" fmla="*/ 227870 h 314149"/>
              <a:gd name="connsiteX2" fmla="*/ 261988 w 314149"/>
              <a:gd name="connsiteY2" fmla="*/ 227870 h 314149"/>
              <a:gd name="connsiteX3" fmla="*/ 261988 w 314149"/>
              <a:gd name="connsiteY3" fmla="*/ 227706 h 314149"/>
              <a:gd name="connsiteX4" fmla="*/ 261399 w 314149"/>
              <a:gd name="connsiteY4" fmla="*/ 218478 h 314149"/>
              <a:gd name="connsiteX5" fmla="*/ 221606 w 314149"/>
              <a:gd name="connsiteY5" fmla="*/ 166807 h 314149"/>
              <a:gd name="connsiteX6" fmla="*/ 196344 w 314149"/>
              <a:gd name="connsiteY6" fmla="*/ 157081 h 314149"/>
              <a:gd name="connsiteX7" fmla="*/ 231620 w 314149"/>
              <a:gd name="connsiteY7" fmla="*/ 141407 h 314149"/>
              <a:gd name="connsiteX8" fmla="*/ 261595 w 314149"/>
              <a:gd name="connsiteY8" fmla="*/ 80540 h 314149"/>
              <a:gd name="connsiteX9" fmla="*/ 261791 w 314149"/>
              <a:gd name="connsiteY9" fmla="*/ 52358 h 314149"/>
              <a:gd name="connsiteX10" fmla="*/ 287971 w 314149"/>
              <a:gd name="connsiteY10" fmla="*/ 78537 h 314149"/>
              <a:gd name="connsiteX11" fmla="*/ 314150 w 314149"/>
              <a:gd name="connsiteY11" fmla="*/ 65448 h 314149"/>
              <a:gd name="connsiteX12" fmla="*/ 248767 w 314149"/>
              <a:gd name="connsiteY12" fmla="*/ 0 h 314149"/>
              <a:gd name="connsiteX13" fmla="*/ 183254 w 314149"/>
              <a:gd name="connsiteY13" fmla="*/ 65448 h 314149"/>
              <a:gd name="connsiteX14" fmla="*/ 209433 w 314149"/>
              <a:gd name="connsiteY14" fmla="*/ 78537 h 314149"/>
              <a:gd name="connsiteX15" fmla="*/ 235612 w 314149"/>
              <a:gd name="connsiteY15" fmla="*/ 52358 h 314149"/>
              <a:gd name="connsiteX16" fmla="*/ 235416 w 314149"/>
              <a:gd name="connsiteY16" fmla="*/ 80540 h 314149"/>
              <a:gd name="connsiteX17" fmla="*/ 157075 w 314149"/>
              <a:gd name="connsiteY17" fmla="*/ 143985 h 314149"/>
              <a:gd name="connsiteX18" fmla="*/ 157075 w 314149"/>
              <a:gd name="connsiteY18" fmla="*/ 143985 h 314149"/>
              <a:gd name="connsiteX19" fmla="*/ 78145 w 314149"/>
              <a:gd name="connsiteY19" fmla="*/ 79369 h 314149"/>
              <a:gd name="connsiteX20" fmla="*/ 78537 w 314149"/>
              <a:gd name="connsiteY20" fmla="*/ 52358 h 314149"/>
              <a:gd name="connsiteX21" fmla="*/ 108316 w 314149"/>
              <a:gd name="connsiteY21" fmla="*/ 80579 h 314149"/>
              <a:gd name="connsiteX22" fmla="*/ 130896 w 314149"/>
              <a:gd name="connsiteY22" fmla="*/ 65448 h 314149"/>
              <a:gd name="connsiteX23" fmla="*/ 65448 w 314149"/>
              <a:gd name="connsiteY23" fmla="*/ 0 h 314149"/>
              <a:gd name="connsiteX24" fmla="*/ 0 w 314149"/>
              <a:gd name="connsiteY24" fmla="*/ 65206 h 314149"/>
              <a:gd name="connsiteX25" fmla="*/ 26179 w 314149"/>
              <a:gd name="connsiteY25" fmla="*/ 78537 h 314149"/>
              <a:gd name="connsiteX26" fmla="*/ 52358 w 314149"/>
              <a:gd name="connsiteY26" fmla="*/ 52358 h 314149"/>
              <a:gd name="connsiteX27" fmla="*/ 51966 w 314149"/>
              <a:gd name="connsiteY27" fmla="*/ 79369 h 314149"/>
              <a:gd name="connsiteX28" fmla="*/ 83969 w 314149"/>
              <a:gd name="connsiteY28" fmla="*/ 141950 h 314149"/>
              <a:gd name="connsiteX29" fmla="*/ 117806 w 314149"/>
              <a:gd name="connsiteY29" fmla="*/ 157075 h 314149"/>
              <a:gd name="connsiteX30" fmla="*/ 81483 w 314149"/>
              <a:gd name="connsiteY30" fmla="*/ 168823 h 314149"/>
              <a:gd name="connsiteX31" fmla="*/ 52162 w 314149"/>
              <a:gd name="connsiteY31" fmla="*/ 218471 h 314149"/>
              <a:gd name="connsiteX32" fmla="*/ 51966 w 314149"/>
              <a:gd name="connsiteY32" fmla="*/ 218471 h 314149"/>
              <a:gd name="connsiteX33" fmla="*/ 51966 w 314149"/>
              <a:gd name="connsiteY33" fmla="*/ 220193 h 314149"/>
              <a:gd name="connsiteX34" fmla="*/ 52358 w 314149"/>
              <a:gd name="connsiteY34" fmla="*/ 261791 h 314149"/>
              <a:gd name="connsiteX35" fmla="*/ 26179 w 314149"/>
              <a:gd name="connsiteY35" fmla="*/ 235612 h 314149"/>
              <a:gd name="connsiteX36" fmla="*/ 0 w 314149"/>
              <a:gd name="connsiteY36" fmla="*/ 249677 h 314149"/>
              <a:gd name="connsiteX37" fmla="*/ 65448 w 314149"/>
              <a:gd name="connsiteY37" fmla="*/ 314150 h 314149"/>
              <a:gd name="connsiteX38" fmla="*/ 130896 w 314149"/>
              <a:gd name="connsiteY38" fmla="*/ 248702 h 314149"/>
              <a:gd name="connsiteX39" fmla="*/ 104717 w 314149"/>
              <a:gd name="connsiteY39" fmla="*/ 235612 h 314149"/>
              <a:gd name="connsiteX40" fmla="*/ 78537 w 314149"/>
              <a:gd name="connsiteY40" fmla="*/ 261791 h 314149"/>
              <a:gd name="connsiteX41" fmla="*/ 78145 w 314149"/>
              <a:gd name="connsiteY41" fmla="*/ 221155 h 314149"/>
              <a:gd name="connsiteX42" fmla="*/ 157075 w 314149"/>
              <a:gd name="connsiteY42" fmla="*/ 170164 h 314149"/>
              <a:gd name="connsiteX43" fmla="*/ 157075 w 314149"/>
              <a:gd name="connsiteY43" fmla="*/ 170164 h 314149"/>
              <a:gd name="connsiteX44" fmla="*/ 208910 w 314149"/>
              <a:gd name="connsiteY44" fmla="*/ 189688 h 314149"/>
              <a:gd name="connsiteX45" fmla="*/ 235874 w 314149"/>
              <a:gd name="connsiteY45" fmla="*/ 227857 h 314149"/>
              <a:gd name="connsiteX46" fmla="*/ 235874 w 314149"/>
              <a:gd name="connsiteY46" fmla="*/ 227857 h 314149"/>
              <a:gd name="connsiteX47" fmla="*/ 235612 w 314149"/>
              <a:gd name="connsiteY47" fmla="*/ 261791 h 314149"/>
              <a:gd name="connsiteX48" fmla="*/ 209433 w 314149"/>
              <a:gd name="connsiteY48" fmla="*/ 235612 h 314149"/>
              <a:gd name="connsiteX49" fmla="*/ 183254 w 314149"/>
              <a:gd name="connsiteY49" fmla="*/ 248702 h 314149"/>
              <a:gd name="connsiteX50" fmla="*/ 248702 w 314149"/>
              <a:gd name="connsiteY50" fmla="*/ 314150 h 314149"/>
              <a:gd name="connsiteX51" fmla="*/ 314150 w 314149"/>
              <a:gd name="connsiteY51" fmla="*/ 248702 h 314149"/>
              <a:gd name="connsiteX52" fmla="*/ 287971 w 314149"/>
              <a:gd name="connsiteY52" fmla="*/ 235612 h 314149"/>
              <a:gd name="connsiteX53" fmla="*/ 261791 w 314149"/>
              <a:gd name="connsiteY53" fmla="*/ 261791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4149" h="314149">
                <a:moveTo>
                  <a:pt x="261791" y="261805"/>
                </a:moveTo>
                <a:lnTo>
                  <a:pt x="261988" y="227870"/>
                </a:lnTo>
                <a:lnTo>
                  <a:pt x="261988" y="227870"/>
                </a:lnTo>
                <a:cubicBezTo>
                  <a:pt x="261988" y="227817"/>
                  <a:pt x="261988" y="227765"/>
                  <a:pt x="261988" y="227706"/>
                </a:cubicBezTo>
                <a:lnTo>
                  <a:pt x="261399" y="218478"/>
                </a:lnTo>
                <a:cubicBezTo>
                  <a:pt x="258388" y="197188"/>
                  <a:pt x="245037" y="179838"/>
                  <a:pt x="221606" y="166807"/>
                </a:cubicBezTo>
                <a:cubicBezTo>
                  <a:pt x="214996" y="163162"/>
                  <a:pt x="203608" y="159850"/>
                  <a:pt x="196344" y="157081"/>
                </a:cubicBezTo>
                <a:cubicBezTo>
                  <a:pt x="207273" y="153083"/>
                  <a:pt x="222392" y="148207"/>
                  <a:pt x="231620" y="141407"/>
                </a:cubicBezTo>
                <a:cubicBezTo>
                  <a:pt x="251451" y="126766"/>
                  <a:pt x="261595" y="106071"/>
                  <a:pt x="261595" y="80540"/>
                </a:cubicBezTo>
                <a:lnTo>
                  <a:pt x="261791" y="52358"/>
                </a:lnTo>
                <a:lnTo>
                  <a:pt x="287971" y="78537"/>
                </a:lnTo>
                <a:lnTo>
                  <a:pt x="314150" y="65448"/>
                </a:lnTo>
                <a:lnTo>
                  <a:pt x="248767" y="0"/>
                </a:lnTo>
                <a:lnTo>
                  <a:pt x="183254" y="65448"/>
                </a:lnTo>
                <a:lnTo>
                  <a:pt x="209433" y="78537"/>
                </a:lnTo>
                <a:lnTo>
                  <a:pt x="235612" y="52358"/>
                </a:lnTo>
                <a:lnTo>
                  <a:pt x="235416" y="80540"/>
                </a:lnTo>
                <a:cubicBezTo>
                  <a:pt x="235416" y="106765"/>
                  <a:pt x="215520" y="129705"/>
                  <a:pt x="157075" y="143985"/>
                </a:cubicBezTo>
                <a:lnTo>
                  <a:pt x="157075" y="143985"/>
                </a:lnTo>
                <a:cubicBezTo>
                  <a:pt x="107597" y="131504"/>
                  <a:pt x="78145" y="110116"/>
                  <a:pt x="78145" y="79369"/>
                </a:cubicBezTo>
                <a:lnTo>
                  <a:pt x="78537" y="52358"/>
                </a:lnTo>
                <a:lnTo>
                  <a:pt x="108316" y="80579"/>
                </a:lnTo>
                <a:lnTo>
                  <a:pt x="130896" y="65448"/>
                </a:lnTo>
                <a:lnTo>
                  <a:pt x="65448" y="0"/>
                </a:lnTo>
                <a:lnTo>
                  <a:pt x="0" y="65206"/>
                </a:lnTo>
                <a:lnTo>
                  <a:pt x="26179" y="78537"/>
                </a:lnTo>
                <a:lnTo>
                  <a:pt x="52358" y="52358"/>
                </a:lnTo>
                <a:lnTo>
                  <a:pt x="51966" y="79369"/>
                </a:lnTo>
                <a:cubicBezTo>
                  <a:pt x="51966" y="104900"/>
                  <a:pt x="62765" y="125954"/>
                  <a:pt x="83969" y="141950"/>
                </a:cubicBezTo>
                <a:cubicBezTo>
                  <a:pt x="90514" y="146845"/>
                  <a:pt x="117806" y="157075"/>
                  <a:pt x="117806" y="157075"/>
                </a:cubicBezTo>
                <a:cubicBezTo>
                  <a:pt x="117806" y="157075"/>
                  <a:pt x="89074" y="163240"/>
                  <a:pt x="81483" y="168823"/>
                </a:cubicBezTo>
                <a:cubicBezTo>
                  <a:pt x="64531" y="181317"/>
                  <a:pt x="54714" y="197986"/>
                  <a:pt x="52162" y="218471"/>
                </a:cubicBezTo>
                <a:lnTo>
                  <a:pt x="51966" y="218471"/>
                </a:lnTo>
                <a:lnTo>
                  <a:pt x="51966" y="220193"/>
                </a:lnTo>
                <a:cubicBezTo>
                  <a:pt x="51704" y="223171"/>
                  <a:pt x="52358" y="261791"/>
                  <a:pt x="52358" y="261791"/>
                </a:cubicBezTo>
                <a:lnTo>
                  <a:pt x="26179" y="235612"/>
                </a:lnTo>
                <a:lnTo>
                  <a:pt x="0" y="249677"/>
                </a:lnTo>
                <a:lnTo>
                  <a:pt x="65448" y="314150"/>
                </a:lnTo>
                <a:lnTo>
                  <a:pt x="130896" y="248702"/>
                </a:lnTo>
                <a:lnTo>
                  <a:pt x="104717" y="235612"/>
                </a:lnTo>
                <a:lnTo>
                  <a:pt x="78537" y="261791"/>
                </a:lnTo>
                <a:lnTo>
                  <a:pt x="78145" y="221155"/>
                </a:lnTo>
                <a:cubicBezTo>
                  <a:pt x="80763" y="199086"/>
                  <a:pt x="104913" y="182914"/>
                  <a:pt x="157075" y="170164"/>
                </a:cubicBezTo>
                <a:lnTo>
                  <a:pt x="157075" y="170164"/>
                </a:lnTo>
                <a:cubicBezTo>
                  <a:pt x="175073" y="174536"/>
                  <a:pt x="191108" y="179805"/>
                  <a:pt x="208910" y="189688"/>
                </a:cubicBezTo>
                <a:cubicBezTo>
                  <a:pt x="227300" y="199897"/>
                  <a:pt x="235874" y="212031"/>
                  <a:pt x="235874" y="227857"/>
                </a:cubicBezTo>
                <a:lnTo>
                  <a:pt x="235874" y="227857"/>
                </a:lnTo>
                <a:lnTo>
                  <a:pt x="235612" y="261791"/>
                </a:lnTo>
                <a:lnTo>
                  <a:pt x="209433" y="235612"/>
                </a:lnTo>
                <a:lnTo>
                  <a:pt x="183254" y="248702"/>
                </a:lnTo>
                <a:lnTo>
                  <a:pt x="248702" y="314150"/>
                </a:lnTo>
                <a:lnTo>
                  <a:pt x="314150" y="248702"/>
                </a:lnTo>
                <a:lnTo>
                  <a:pt x="287971" y="235612"/>
                </a:lnTo>
                <a:lnTo>
                  <a:pt x="261791" y="26179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941" name="Grupa 940"/>
          <p:cNvGrpSpPr/>
          <p:nvPr userDrawn="1"/>
        </p:nvGrpSpPr>
        <p:grpSpPr>
          <a:xfrm>
            <a:off x="17615723" y="-2101271"/>
            <a:ext cx="564944" cy="616393"/>
            <a:chOff x="3109235" y="1020986"/>
            <a:chExt cx="287970" cy="314195"/>
          </a:xfrm>
        </p:grpSpPr>
        <p:sp>
          <p:nvSpPr>
            <p:cNvPr id="942" name="Dowolny kształt: kształt 941"/>
            <p:cNvSpPr/>
            <p:nvPr/>
          </p:nvSpPr>
          <p:spPr>
            <a:xfrm>
              <a:off x="3109235" y="1086480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5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5 h 52358"/>
                <a:gd name="connsiteX9" fmla="*/ 78537 w 287970"/>
                <a:gd name="connsiteY9" fmla="*/ 39315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5 h 52358"/>
                <a:gd name="connsiteX13" fmla="*/ 130896 w 287970"/>
                <a:gd name="connsiteY13" fmla="*/ 39315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5 h 52358"/>
                <a:gd name="connsiteX17" fmla="*/ 183254 w 287970"/>
                <a:gd name="connsiteY17" fmla="*/ 39315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5 h 52358"/>
                <a:gd name="connsiteX21" fmla="*/ 261791 w 287970"/>
                <a:gd name="connsiteY21" fmla="*/ 39269 h 52358"/>
                <a:gd name="connsiteX22" fmla="*/ 235612 w 287970"/>
                <a:gd name="connsiteY22" fmla="*/ 39315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5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5"/>
                  </a:lnTo>
                  <a:close/>
                  <a:moveTo>
                    <a:pt x="78537" y="39315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5"/>
                  </a:lnTo>
                  <a:close/>
                  <a:moveTo>
                    <a:pt x="130896" y="39315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5"/>
                  </a:lnTo>
                  <a:close/>
                  <a:moveTo>
                    <a:pt x="183254" y="39315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5"/>
                  </a:lnTo>
                  <a:close/>
                  <a:moveTo>
                    <a:pt x="261791" y="39269"/>
                  </a:moveTo>
                  <a:lnTo>
                    <a:pt x="235612" y="39315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43" name="Dowolny kształt: kształt 942"/>
            <p:cNvSpPr/>
            <p:nvPr/>
          </p:nvSpPr>
          <p:spPr>
            <a:xfrm>
              <a:off x="3109235" y="1020986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4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4 h 52358"/>
                <a:gd name="connsiteX9" fmla="*/ 78537 w 287970"/>
                <a:gd name="connsiteY9" fmla="*/ 39314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4 h 52358"/>
                <a:gd name="connsiteX13" fmla="*/ 130896 w 287970"/>
                <a:gd name="connsiteY13" fmla="*/ 39314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4 h 52358"/>
                <a:gd name="connsiteX17" fmla="*/ 183254 w 287970"/>
                <a:gd name="connsiteY17" fmla="*/ 39314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4 h 52358"/>
                <a:gd name="connsiteX21" fmla="*/ 261791 w 287970"/>
                <a:gd name="connsiteY21" fmla="*/ 39269 h 52358"/>
                <a:gd name="connsiteX22" fmla="*/ 235612 w 287970"/>
                <a:gd name="connsiteY22" fmla="*/ 39314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4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4"/>
                  </a:lnTo>
                  <a:close/>
                  <a:moveTo>
                    <a:pt x="78537" y="39314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4"/>
                  </a:lnTo>
                  <a:close/>
                  <a:moveTo>
                    <a:pt x="130896" y="39314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4"/>
                  </a:lnTo>
                  <a:close/>
                  <a:moveTo>
                    <a:pt x="183254" y="39314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4"/>
                  </a:lnTo>
                  <a:close/>
                  <a:moveTo>
                    <a:pt x="261791" y="39269"/>
                  </a:moveTo>
                  <a:lnTo>
                    <a:pt x="235612" y="39314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44" name="Dowolny kształt: kształt 943"/>
            <p:cNvSpPr/>
            <p:nvPr/>
          </p:nvSpPr>
          <p:spPr>
            <a:xfrm>
              <a:off x="3109235" y="1151836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4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4 h 52358"/>
                <a:gd name="connsiteX9" fmla="*/ 78537 w 287970"/>
                <a:gd name="connsiteY9" fmla="*/ 39314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4 h 52358"/>
                <a:gd name="connsiteX13" fmla="*/ 130896 w 287970"/>
                <a:gd name="connsiteY13" fmla="*/ 39314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4 h 52358"/>
                <a:gd name="connsiteX17" fmla="*/ 183254 w 287970"/>
                <a:gd name="connsiteY17" fmla="*/ 39314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4 h 52358"/>
                <a:gd name="connsiteX21" fmla="*/ 261791 w 287970"/>
                <a:gd name="connsiteY21" fmla="*/ 39269 h 52358"/>
                <a:gd name="connsiteX22" fmla="*/ 235612 w 287970"/>
                <a:gd name="connsiteY22" fmla="*/ 39314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4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4"/>
                  </a:lnTo>
                  <a:close/>
                  <a:moveTo>
                    <a:pt x="78537" y="39314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4"/>
                  </a:lnTo>
                  <a:close/>
                  <a:moveTo>
                    <a:pt x="130896" y="39314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4"/>
                  </a:lnTo>
                  <a:close/>
                  <a:moveTo>
                    <a:pt x="183254" y="39314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4"/>
                  </a:lnTo>
                  <a:close/>
                  <a:moveTo>
                    <a:pt x="261791" y="39269"/>
                  </a:moveTo>
                  <a:lnTo>
                    <a:pt x="235612" y="39314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45" name="Dowolny kształt: kształt 944"/>
            <p:cNvSpPr/>
            <p:nvPr/>
          </p:nvSpPr>
          <p:spPr>
            <a:xfrm>
              <a:off x="3109235" y="1282823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5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5 h 52358"/>
                <a:gd name="connsiteX9" fmla="*/ 78537 w 287970"/>
                <a:gd name="connsiteY9" fmla="*/ 39315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5 h 52358"/>
                <a:gd name="connsiteX13" fmla="*/ 130896 w 287970"/>
                <a:gd name="connsiteY13" fmla="*/ 39315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5 h 52358"/>
                <a:gd name="connsiteX17" fmla="*/ 183254 w 287970"/>
                <a:gd name="connsiteY17" fmla="*/ 39315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5 h 52358"/>
                <a:gd name="connsiteX21" fmla="*/ 261791 w 287970"/>
                <a:gd name="connsiteY21" fmla="*/ 39269 h 52358"/>
                <a:gd name="connsiteX22" fmla="*/ 235612 w 287970"/>
                <a:gd name="connsiteY22" fmla="*/ 39315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5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5"/>
                  </a:lnTo>
                  <a:close/>
                  <a:moveTo>
                    <a:pt x="78537" y="39315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5"/>
                  </a:lnTo>
                  <a:close/>
                  <a:moveTo>
                    <a:pt x="130896" y="39315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5"/>
                  </a:lnTo>
                  <a:close/>
                  <a:moveTo>
                    <a:pt x="183254" y="39315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5"/>
                  </a:lnTo>
                  <a:close/>
                  <a:moveTo>
                    <a:pt x="261791" y="39269"/>
                  </a:moveTo>
                  <a:lnTo>
                    <a:pt x="235612" y="39315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46" name="Dowolny kształt: kształt 945"/>
            <p:cNvSpPr/>
            <p:nvPr/>
          </p:nvSpPr>
          <p:spPr>
            <a:xfrm>
              <a:off x="3109235" y="1217330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0 w 287970"/>
                <a:gd name="connsiteY1" fmla="*/ 52358 h 52358"/>
                <a:gd name="connsiteX2" fmla="*/ 287971 w 287970"/>
                <a:gd name="connsiteY2" fmla="*/ 52358 h 52358"/>
                <a:gd name="connsiteX3" fmla="*/ 287971 w 287970"/>
                <a:gd name="connsiteY3" fmla="*/ 0 h 52358"/>
                <a:gd name="connsiteX4" fmla="*/ 0 w 287970"/>
                <a:gd name="connsiteY4" fmla="*/ 0 h 52358"/>
                <a:gd name="connsiteX5" fmla="*/ 26179 w 287970"/>
                <a:gd name="connsiteY5" fmla="*/ 39314 h 52358"/>
                <a:gd name="connsiteX6" fmla="*/ 26179 w 287970"/>
                <a:gd name="connsiteY6" fmla="*/ 13135 h 52358"/>
                <a:gd name="connsiteX7" fmla="*/ 52358 w 287970"/>
                <a:gd name="connsiteY7" fmla="*/ 13135 h 52358"/>
                <a:gd name="connsiteX8" fmla="*/ 26179 w 287970"/>
                <a:gd name="connsiteY8" fmla="*/ 39314 h 52358"/>
                <a:gd name="connsiteX9" fmla="*/ 78537 w 287970"/>
                <a:gd name="connsiteY9" fmla="*/ 39314 h 52358"/>
                <a:gd name="connsiteX10" fmla="*/ 78537 w 287970"/>
                <a:gd name="connsiteY10" fmla="*/ 13135 h 52358"/>
                <a:gd name="connsiteX11" fmla="*/ 104717 w 287970"/>
                <a:gd name="connsiteY11" fmla="*/ 13135 h 52358"/>
                <a:gd name="connsiteX12" fmla="*/ 78537 w 287970"/>
                <a:gd name="connsiteY12" fmla="*/ 39314 h 52358"/>
                <a:gd name="connsiteX13" fmla="*/ 130896 w 287970"/>
                <a:gd name="connsiteY13" fmla="*/ 39314 h 52358"/>
                <a:gd name="connsiteX14" fmla="*/ 130896 w 287970"/>
                <a:gd name="connsiteY14" fmla="*/ 13135 h 52358"/>
                <a:gd name="connsiteX15" fmla="*/ 157075 w 287970"/>
                <a:gd name="connsiteY15" fmla="*/ 13135 h 52358"/>
                <a:gd name="connsiteX16" fmla="*/ 130896 w 287970"/>
                <a:gd name="connsiteY16" fmla="*/ 39314 h 52358"/>
                <a:gd name="connsiteX17" fmla="*/ 183254 w 287970"/>
                <a:gd name="connsiteY17" fmla="*/ 39314 h 52358"/>
                <a:gd name="connsiteX18" fmla="*/ 183254 w 287970"/>
                <a:gd name="connsiteY18" fmla="*/ 13135 h 52358"/>
                <a:gd name="connsiteX19" fmla="*/ 209433 w 287970"/>
                <a:gd name="connsiteY19" fmla="*/ 13135 h 52358"/>
                <a:gd name="connsiteX20" fmla="*/ 183254 w 287970"/>
                <a:gd name="connsiteY20" fmla="*/ 39314 h 52358"/>
                <a:gd name="connsiteX21" fmla="*/ 261791 w 287970"/>
                <a:gd name="connsiteY21" fmla="*/ 39269 h 52358"/>
                <a:gd name="connsiteX22" fmla="*/ 235612 w 287970"/>
                <a:gd name="connsiteY22" fmla="*/ 39314 h 52358"/>
                <a:gd name="connsiteX23" fmla="*/ 235612 w 287970"/>
                <a:gd name="connsiteY23" fmla="*/ 13135 h 52358"/>
                <a:gd name="connsiteX24" fmla="*/ 261791 w 287970"/>
                <a:gd name="connsiteY24" fmla="*/ 13135 h 52358"/>
                <a:gd name="connsiteX25" fmla="*/ 261791 w 287970"/>
                <a:gd name="connsiteY25" fmla="*/ 3926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0" y="52358"/>
                  </a:lnTo>
                  <a:lnTo>
                    <a:pt x="287971" y="52358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39314"/>
                  </a:moveTo>
                  <a:lnTo>
                    <a:pt x="26179" y="13135"/>
                  </a:lnTo>
                  <a:lnTo>
                    <a:pt x="52358" y="13135"/>
                  </a:lnTo>
                  <a:lnTo>
                    <a:pt x="26179" y="39314"/>
                  </a:lnTo>
                  <a:close/>
                  <a:moveTo>
                    <a:pt x="78537" y="39314"/>
                  </a:moveTo>
                  <a:lnTo>
                    <a:pt x="78537" y="13135"/>
                  </a:lnTo>
                  <a:lnTo>
                    <a:pt x="104717" y="13135"/>
                  </a:lnTo>
                  <a:lnTo>
                    <a:pt x="78537" y="39314"/>
                  </a:lnTo>
                  <a:close/>
                  <a:moveTo>
                    <a:pt x="130896" y="39314"/>
                  </a:moveTo>
                  <a:lnTo>
                    <a:pt x="130896" y="13135"/>
                  </a:lnTo>
                  <a:lnTo>
                    <a:pt x="157075" y="13135"/>
                  </a:lnTo>
                  <a:lnTo>
                    <a:pt x="130896" y="39314"/>
                  </a:lnTo>
                  <a:close/>
                  <a:moveTo>
                    <a:pt x="183254" y="39314"/>
                  </a:moveTo>
                  <a:lnTo>
                    <a:pt x="183254" y="13135"/>
                  </a:lnTo>
                  <a:lnTo>
                    <a:pt x="209433" y="13135"/>
                  </a:lnTo>
                  <a:lnTo>
                    <a:pt x="183254" y="39314"/>
                  </a:lnTo>
                  <a:close/>
                  <a:moveTo>
                    <a:pt x="261791" y="39269"/>
                  </a:moveTo>
                  <a:lnTo>
                    <a:pt x="235612" y="39314"/>
                  </a:lnTo>
                  <a:lnTo>
                    <a:pt x="235612" y="13135"/>
                  </a:lnTo>
                  <a:lnTo>
                    <a:pt x="261791" y="13135"/>
                  </a:lnTo>
                  <a:lnTo>
                    <a:pt x="2617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947" name="Dowolny kształt: kształt 946"/>
          <p:cNvSpPr/>
          <p:nvPr userDrawn="1"/>
        </p:nvSpPr>
        <p:spPr>
          <a:xfrm>
            <a:off x="18257705" y="-2024233"/>
            <a:ext cx="616302" cy="487905"/>
          </a:xfrm>
          <a:custGeom>
            <a:avLst/>
            <a:gdLst>
              <a:gd name="connsiteX0" fmla="*/ 0 w 314149"/>
              <a:gd name="connsiteY0" fmla="*/ 0 h 248701"/>
              <a:gd name="connsiteX1" fmla="*/ 0 w 314149"/>
              <a:gd name="connsiteY1" fmla="*/ 222523 h 248701"/>
              <a:gd name="connsiteX2" fmla="*/ 13090 w 314149"/>
              <a:gd name="connsiteY2" fmla="*/ 235612 h 248701"/>
              <a:gd name="connsiteX3" fmla="*/ 26179 w 314149"/>
              <a:gd name="connsiteY3" fmla="*/ 235612 h 248701"/>
              <a:gd name="connsiteX4" fmla="*/ 26179 w 314149"/>
              <a:gd name="connsiteY4" fmla="*/ 248702 h 248701"/>
              <a:gd name="connsiteX5" fmla="*/ 78537 w 314149"/>
              <a:gd name="connsiteY5" fmla="*/ 248702 h 248701"/>
              <a:gd name="connsiteX6" fmla="*/ 78577 w 314149"/>
              <a:gd name="connsiteY6" fmla="*/ 235612 h 248701"/>
              <a:gd name="connsiteX7" fmla="*/ 235612 w 314149"/>
              <a:gd name="connsiteY7" fmla="*/ 235612 h 248701"/>
              <a:gd name="connsiteX8" fmla="*/ 235612 w 314149"/>
              <a:gd name="connsiteY8" fmla="*/ 248702 h 248701"/>
              <a:gd name="connsiteX9" fmla="*/ 287971 w 314149"/>
              <a:gd name="connsiteY9" fmla="*/ 248702 h 248701"/>
              <a:gd name="connsiteX10" fmla="*/ 287971 w 314149"/>
              <a:gd name="connsiteY10" fmla="*/ 235612 h 248701"/>
              <a:gd name="connsiteX11" fmla="*/ 301060 w 314149"/>
              <a:gd name="connsiteY11" fmla="*/ 235612 h 248701"/>
              <a:gd name="connsiteX12" fmla="*/ 314150 w 314149"/>
              <a:gd name="connsiteY12" fmla="*/ 222523 h 248701"/>
              <a:gd name="connsiteX13" fmla="*/ 314150 w 314149"/>
              <a:gd name="connsiteY13" fmla="*/ 0 h 248701"/>
              <a:gd name="connsiteX14" fmla="*/ 0 w 314149"/>
              <a:gd name="connsiteY14" fmla="*/ 0 h 248701"/>
              <a:gd name="connsiteX15" fmla="*/ 52358 w 314149"/>
              <a:gd name="connsiteY15" fmla="*/ 45813 h 248701"/>
              <a:gd name="connsiteX16" fmla="*/ 58903 w 314149"/>
              <a:gd name="connsiteY16" fmla="*/ 52358 h 248701"/>
              <a:gd name="connsiteX17" fmla="*/ 52358 w 314149"/>
              <a:gd name="connsiteY17" fmla="*/ 58903 h 248701"/>
              <a:gd name="connsiteX18" fmla="*/ 45814 w 314149"/>
              <a:gd name="connsiteY18" fmla="*/ 52358 h 248701"/>
              <a:gd name="connsiteX19" fmla="*/ 52358 w 314149"/>
              <a:gd name="connsiteY19" fmla="*/ 45813 h 248701"/>
              <a:gd name="connsiteX20" fmla="*/ 39269 w 314149"/>
              <a:gd name="connsiteY20" fmla="*/ 78537 h 248701"/>
              <a:gd name="connsiteX21" fmla="*/ 65448 w 314149"/>
              <a:gd name="connsiteY21" fmla="*/ 78537 h 248701"/>
              <a:gd name="connsiteX22" fmla="*/ 65448 w 314149"/>
              <a:gd name="connsiteY22" fmla="*/ 222523 h 248701"/>
              <a:gd name="connsiteX23" fmla="*/ 39269 w 314149"/>
              <a:gd name="connsiteY23" fmla="*/ 222523 h 248701"/>
              <a:gd name="connsiteX24" fmla="*/ 39269 w 314149"/>
              <a:gd name="connsiteY24" fmla="*/ 78537 h 248701"/>
              <a:gd name="connsiteX25" fmla="*/ 209433 w 314149"/>
              <a:gd name="connsiteY25" fmla="*/ 45813 h 248701"/>
              <a:gd name="connsiteX26" fmla="*/ 215978 w 314149"/>
              <a:gd name="connsiteY26" fmla="*/ 52358 h 248701"/>
              <a:gd name="connsiteX27" fmla="*/ 209433 w 314149"/>
              <a:gd name="connsiteY27" fmla="*/ 58903 h 248701"/>
              <a:gd name="connsiteX28" fmla="*/ 202888 w 314149"/>
              <a:gd name="connsiteY28" fmla="*/ 52358 h 248701"/>
              <a:gd name="connsiteX29" fmla="*/ 209433 w 314149"/>
              <a:gd name="connsiteY29" fmla="*/ 45813 h 248701"/>
              <a:gd name="connsiteX30" fmla="*/ 157075 w 314149"/>
              <a:gd name="connsiteY30" fmla="*/ 45813 h 248701"/>
              <a:gd name="connsiteX31" fmla="*/ 163620 w 314149"/>
              <a:gd name="connsiteY31" fmla="*/ 52358 h 248701"/>
              <a:gd name="connsiteX32" fmla="*/ 157075 w 314149"/>
              <a:gd name="connsiteY32" fmla="*/ 58903 h 248701"/>
              <a:gd name="connsiteX33" fmla="*/ 150530 w 314149"/>
              <a:gd name="connsiteY33" fmla="*/ 52358 h 248701"/>
              <a:gd name="connsiteX34" fmla="*/ 157075 w 314149"/>
              <a:gd name="connsiteY34" fmla="*/ 45813 h 248701"/>
              <a:gd name="connsiteX35" fmla="*/ 104717 w 314149"/>
              <a:gd name="connsiteY35" fmla="*/ 45813 h 248701"/>
              <a:gd name="connsiteX36" fmla="*/ 111261 w 314149"/>
              <a:gd name="connsiteY36" fmla="*/ 52358 h 248701"/>
              <a:gd name="connsiteX37" fmla="*/ 104717 w 314149"/>
              <a:gd name="connsiteY37" fmla="*/ 58903 h 248701"/>
              <a:gd name="connsiteX38" fmla="*/ 98172 w 314149"/>
              <a:gd name="connsiteY38" fmla="*/ 52358 h 248701"/>
              <a:gd name="connsiteX39" fmla="*/ 104717 w 314149"/>
              <a:gd name="connsiteY39" fmla="*/ 45813 h 248701"/>
              <a:gd name="connsiteX40" fmla="*/ 117806 w 314149"/>
              <a:gd name="connsiteY40" fmla="*/ 222523 h 248701"/>
              <a:gd name="connsiteX41" fmla="*/ 91627 w 314149"/>
              <a:gd name="connsiteY41" fmla="*/ 222523 h 248701"/>
              <a:gd name="connsiteX42" fmla="*/ 91627 w 314149"/>
              <a:gd name="connsiteY42" fmla="*/ 78537 h 248701"/>
              <a:gd name="connsiteX43" fmla="*/ 117806 w 314149"/>
              <a:gd name="connsiteY43" fmla="*/ 78537 h 248701"/>
              <a:gd name="connsiteX44" fmla="*/ 117806 w 314149"/>
              <a:gd name="connsiteY44" fmla="*/ 222523 h 248701"/>
              <a:gd name="connsiteX45" fmla="*/ 170164 w 314149"/>
              <a:gd name="connsiteY45" fmla="*/ 222523 h 248701"/>
              <a:gd name="connsiteX46" fmla="*/ 143985 w 314149"/>
              <a:gd name="connsiteY46" fmla="*/ 222523 h 248701"/>
              <a:gd name="connsiteX47" fmla="*/ 143985 w 314149"/>
              <a:gd name="connsiteY47" fmla="*/ 78537 h 248701"/>
              <a:gd name="connsiteX48" fmla="*/ 170164 w 314149"/>
              <a:gd name="connsiteY48" fmla="*/ 78537 h 248701"/>
              <a:gd name="connsiteX49" fmla="*/ 170164 w 314149"/>
              <a:gd name="connsiteY49" fmla="*/ 222523 h 248701"/>
              <a:gd name="connsiteX50" fmla="*/ 222523 w 314149"/>
              <a:gd name="connsiteY50" fmla="*/ 222523 h 248701"/>
              <a:gd name="connsiteX51" fmla="*/ 196344 w 314149"/>
              <a:gd name="connsiteY51" fmla="*/ 222523 h 248701"/>
              <a:gd name="connsiteX52" fmla="*/ 196344 w 314149"/>
              <a:gd name="connsiteY52" fmla="*/ 78537 h 248701"/>
              <a:gd name="connsiteX53" fmla="*/ 222523 w 314149"/>
              <a:gd name="connsiteY53" fmla="*/ 78537 h 248701"/>
              <a:gd name="connsiteX54" fmla="*/ 222523 w 314149"/>
              <a:gd name="connsiteY54" fmla="*/ 222523 h 248701"/>
              <a:gd name="connsiteX55" fmla="*/ 261791 w 314149"/>
              <a:gd name="connsiteY55" fmla="*/ 45813 h 248701"/>
              <a:gd name="connsiteX56" fmla="*/ 268336 w 314149"/>
              <a:gd name="connsiteY56" fmla="*/ 52358 h 248701"/>
              <a:gd name="connsiteX57" fmla="*/ 261791 w 314149"/>
              <a:gd name="connsiteY57" fmla="*/ 58903 h 248701"/>
              <a:gd name="connsiteX58" fmla="*/ 255247 w 314149"/>
              <a:gd name="connsiteY58" fmla="*/ 52358 h 248701"/>
              <a:gd name="connsiteX59" fmla="*/ 261791 w 314149"/>
              <a:gd name="connsiteY59" fmla="*/ 45813 h 248701"/>
              <a:gd name="connsiteX60" fmla="*/ 248702 w 314149"/>
              <a:gd name="connsiteY60" fmla="*/ 78537 h 248701"/>
              <a:gd name="connsiteX61" fmla="*/ 274881 w 314149"/>
              <a:gd name="connsiteY61" fmla="*/ 78537 h 248701"/>
              <a:gd name="connsiteX62" fmla="*/ 274881 w 314149"/>
              <a:gd name="connsiteY62" fmla="*/ 222523 h 248701"/>
              <a:gd name="connsiteX63" fmla="*/ 248702 w 314149"/>
              <a:gd name="connsiteY63" fmla="*/ 222523 h 248701"/>
              <a:gd name="connsiteX64" fmla="*/ 248702 w 314149"/>
              <a:gd name="connsiteY64" fmla="*/ 78537 h 24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4149" h="248701">
                <a:moveTo>
                  <a:pt x="0" y="0"/>
                </a:moveTo>
                <a:lnTo>
                  <a:pt x="0" y="222523"/>
                </a:lnTo>
                <a:lnTo>
                  <a:pt x="13090" y="235612"/>
                </a:lnTo>
                <a:lnTo>
                  <a:pt x="26179" y="235612"/>
                </a:lnTo>
                <a:lnTo>
                  <a:pt x="26179" y="248702"/>
                </a:lnTo>
                <a:lnTo>
                  <a:pt x="78537" y="248702"/>
                </a:lnTo>
                <a:lnTo>
                  <a:pt x="78577" y="235612"/>
                </a:lnTo>
                <a:lnTo>
                  <a:pt x="235612" y="235612"/>
                </a:lnTo>
                <a:lnTo>
                  <a:pt x="235612" y="248702"/>
                </a:lnTo>
                <a:lnTo>
                  <a:pt x="287971" y="248702"/>
                </a:lnTo>
                <a:lnTo>
                  <a:pt x="287971" y="235612"/>
                </a:lnTo>
                <a:lnTo>
                  <a:pt x="301060" y="235612"/>
                </a:lnTo>
                <a:lnTo>
                  <a:pt x="314150" y="222523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52358" y="45813"/>
                </a:moveTo>
                <a:cubicBezTo>
                  <a:pt x="55971" y="45813"/>
                  <a:pt x="58903" y="48746"/>
                  <a:pt x="58903" y="52358"/>
                </a:cubicBezTo>
                <a:cubicBezTo>
                  <a:pt x="58903" y="55971"/>
                  <a:pt x="55971" y="58903"/>
                  <a:pt x="52358" y="58903"/>
                </a:cubicBezTo>
                <a:cubicBezTo>
                  <a:pt x="48746" y="58903"/>
                  <a:pt x="45814" y="55971"/>
                  <a:pt x="45814" y="52358"/>
                </a:cubicBezTo>
                <a:cubicBezTo>
                  <a:pt x="45814" y="48746"/>
                  <a:pt x="48746" y="45813"/>
                  <a:pt x="52358" y="45813"/>
                </a:cubicBezTo>
                <a:close/>
                <a:moveTo>
                  <a:pt x="39269" y="78537"/>
                </a:moveTo>
                <a:lnTo>
                  <a:pt x="65448" y="78537"/>
                </a:lnTo>
                <a:lnTo>
                  <a:pt x="65448" y="222523"/>
                </a:lnTo>
                <a:lnTo>
                  <a:pt x="39269" y="222523"/>
                </a:lnTo>
                <a:lnTo>
                  <a:pt x="39269" y="78537"/>
                </a:lnTo>
                <a:close/>
                <a:moveTo>
                  <a:pt x="209433" y="45813"/>
                </a:moveTo>
                <a:cubicBezTo>
                  <a:pt x="213046" y="45813"/>
                  <a:pt x="215978" y="48746"/>
                  <a:pt x="215978" y="52358"/>
                </a:cubicBezTo>
                <a:cubicBezTo>
                  <a:pt x="215978" y="55971"/>
                  <a:pt x="213046" y="58903"/>
                  <a:pt x="209433" y="58903"/>
                </a:cubicBezTo>
                <a:cubicBezTo>
                  <a:pt x="205820" y="58903"/>
                  <a:pt x="202888" y="55971"/>
                  <a:pt x="202888" y="52358"/>
                </a:cubicBezTo>
                <a:cubicBezTo>
                  <a:pt x="202888" y="48746"/>
                  <a:pt x="205820" y="45813"/>
                  <a:pt x="209433" y="45813"/>
                </a:cubicBezTo>
                <a:close/>
                <a:moveTo>
                  <a:pt x="157075" y="45813"/>
                </a:moveTo>
                <a:cubicBezTo>
                  <a:pt x="160688" y="45813"/>
                  <a:pt x="163620" y="48746"/>
                  <a:pt x="163620" y="52358"/>
                </a:cubicBezTo>
                <a:cubicBezTo>
                  <a:pt x="163620" y="55971"/>
                  <a:pt x="160688" y="58903"/>
                  <a:pt x="157075" y="58903"/>
                </a:cubicBezTo>
                <a:cubicBezTo>
                  <a:pt x="153462" y="58903"/>
                  <a:pt x="150530" y="55971"/>
                  <a:pt x="150530" y="52358"/>
                </a:cubicBezTo>
                <a:cubicBezTo>
                  <a:pt x="150530" y="48746"/>
                  <a:pt x="153462" y="45813"/>
                  <a:pt x="157075" y="45813"/>
                </a:cubicBezTo>
                <a:close/>
                <a:moveTo>
                  <a:pt x="104717" y="45813"/>
                </a:moveTo>
                <a:cubicBezTo>
                  <a:pt x="108329" y="45813"/>
                  <a:pt x="111261" y="48746"/>
                  <a:pt x="111261" y="52358"/>
                </a:cubicBezTo>
                <a:cubicBezTo>
                  <a:pt x="111261" y="55971"/>
                  <a:pt x="108329" y="58903"/>
                  <a:pt x="104717" y="58903"/>
                </a:cubicBezTo>
                <a:cubicBezTo>
                  <a:pt x="101104" y="58903"/>
                  <a:pt x="98172" y="55971"/>
                  <a:pt x="98172" y="52358"/>
                </a:cubicBezTo>
                <a:cubicBezTo>
                  <a:pt x="98172" y="48746"/>
                  <a:pt x="101104" y="45813"/>
                  <a:pt x="104717" y="45813"/>
                </a:cubicBezTo>
                <a:close/>
                <a:moveTo>
                  <a:pt x="117806" y="222523"/>
                </a:moveTo>
                <a:lnTo>
                  <a:pt x="91627" y="222523"/>
                </a:lnTo>
                <a:lnTo>
                  <a:pt x="91627" y="78537"/>
                </a:lnTo>
                <a:lnTo>
                  <a:pt x="117806" y="78537"/>
                </a:lnTo>
                <a:lnTo>
                  <a:pt x="117806" y="222523"/>
                </a:lnTo>
                <a:close/>
                <a:moveTo>
                  <a:pt x="170164" y="222523"/>
                </a:moveTo>
                <a:lnTo>
                  <a:pt x="143985" y="222523"/>
                </a:lnTo>
                <a:lnTo>
                  <a:pt x="143985" y="78537"/>
                </a:lnTo>
                <a:lnTo>
                  <a:pt x="170164" y="78537"/>
                </a:lnTo>
                <a:lnTo>
                  <a:pt x="170164" y="222523"/>
                </a:lnTo>
                <a:close/>
                <a:moveTo>
                  <a:pt x="222523" y="222523"/>
                </a:moveTo>
                <a:lnTo>
                  <a:pt x="196344" y="222523"/>
                </a:lnTo>
                <a:lnTo>
                  <a:pt x="196344" y="78537"/>
                </a:lnTo>
                <a:lnTo>
                  <a:pt x="222523" y="78537"/>
                </a:lnTo>
                <a:lnTo>
                  <a:pt x="222523" y="222523"/>
                </a:lnTo>
                <a:close/>
                <a:moveTo>
                  <a:pt x="261791" y="45813"/>
                </a:moveTo>
                <a:cubicBezTo>
                  <a:pt x="265404" y="45813"/>
                  <a:pt x="268336" y="48746"/>
                  <a:pt x="268336" y="52358"/>
                </a:cubicBezTo>
                <a:cubicBezTo>
                  <a:pt x="268336" y="55971"/>
                  <a:pt x="265404" y="58903"/>
                  <a:pt x="261791" y="58903"/>
                </a:cubicBezTo>
                <a:cubicBezTo>
                  <a:pt x="258179" y="58903"/>
                  <a:pt x="255247" y="55971"/>
                  <a:pt x="255247" y="52358"/>
                </a:cubicBezTo>
                <a:cubicBezTo>
                  <a:pt x="255247" y="48746"/>
                  <a:pt x="258179" y="45813"/>
                  <a:pt x="261791" y="45813"/>
                </a:cubicBezTo>
                <a:close/>
                <a:moveTo>
                  <a:pt x="248702" y="78537"/>
                </a:moveTo>
                <a:lnTo>
                  <a:pt x="274881" y="78537"/>
                </a:lnTo>
                <a:lnTo>
                  <a:pt x="274881" y="222523"/>
                </a:lnTo>
                <a:lnTo>
                  <a:pt x="248702" y="222523"/>
                </a:lnTo>
                <a:lnTo>
                  <a:pt x="248702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948" name="Grupa 947"/>
          <p:cNvGrpSpPr/>
          <p:nvPr userDrawn="1"/>
        </p:nvGrpSpPr>
        <p:grpSpPr>
          <a:xfrm>
            <a:off x="34692472" y="4678070"/>
            <a:ext cx="385191" cy="616302"/>
            <a:chOff x="11813799" y="4476633"/>
            <a:chExt cx="196344" cy="314149"/>
          </a:xfrm>
        </p:grpSpPr>
        <p:sp>
          <p:nvSpPr>
            <p:cNvPr id="949" name="Dowolny kształt: kształt 948"/>
            <p:cNvSpPr/>
            <p:nvPr/>
          </p:nvSpPr>
          <p:spPr>
            <a:xfrm>
              <a:off x="11839979" y="4476633"/>
              <a:ext cx="117806" cy="222607"/>
            </a:xfrm>
            <a:custGeom>
              <a:avLst/>
              <a:gdLst>
                <a:gd name="connsiteX0" fmla="*/ 0 w 117806"/>
                <a:gd name="connsiteY0" fmla="*/ 0 h 222607"/>
                <a:gd name="connsiteX1" fmla="*/ 0 w 117806"/>
                <a:gd name="connsiteY1" fmla="*/ 222523 h 222607"/>
                <a:gd name="connsiteX2" fmla="*/ 78406 w 117806"/>
                <a:gd name="connsiteY2" fmla="*/ 222608 h 222607"/>
                <a:gd name="connsiteX3" fmla="*/ 117806 w 117806"/>
                <a:gd name="connsiteY3" fmla="*/ 170164 h 222607"/>
                <a:gd name="connsiteX4" fmla="*/ 117806 w 117806"/>
                <a:gd name="connsiteY4" fmla="*/ 0 h 222607"/>
                <a:gd name="connsiteX5" fmla="*/ 0 w 117806"/>
                <a:gd name="connsiteY5" fmla="*/ 0 h 222607"/>
                <a:gd name="connsiteX6" fmla="*/ 63419 w 117806"/>
                <a:gd name="connsiteY6" fmla="*/ 206063 h 222607"/>
                <a:gd name="connsiteX7" fmla="*/ 53471 w 117806"/>
                <a:gd name="connsiteY7" fmla="*/ 196095 h 222607"/>
                <a:gd name="connsiteX8" fmla="*/ 63419 w 117806"/>
                <a:gd name="connsiteY8" fmla="*/ 186127 h 222607"/>
                <a:gd name="connsiteX9" fmla="*/ 73433 w 117806"/>
                <a:gd name="connsiteY9" fmla="*/ 196095 h 222607"/>
                <a:gd name="connsiteX10" fmla="*/ 63419 w 117806"/>
                <a:gd name="connsiteY10" fmla="*/ 206063 h 222607"/>
                <a:gd name="connsiteX11" fmla="*/ 104717 w 117806"/>
                <a:gd name="connsiteY11" fmla="*/ 170164 h 222607"/>
                <a:gd name="connsiteX12" fmla="*/ 13090 w 117806"/>
                <a:gd name="connsiteY12" fmla="*/ 170164 h 222607"/>
                <a:gd name="connsiteX13" fmla="*/ 104717 w 117806"/>
                <a:gd name="connsiteY13" fmla="*/ 13090 h 222607"/>
                <a:gd name="connsiteX14" fmla="*/ 104717 w 117806"/>
                <a:gd name="connsiteY14" fmla="*/ 170164 h 22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7806" h="222607">
                  <a:moveTo>
                    <a:pt x="0" y="0"/>
                  </a:moveTo>
                  <a:lnTo>
                    <a:pt x="0" y="222523"/>
                  </a:lnTo>
                  <a:lnTo>
                    <a:pt x="78406" y="222608"/>
                  </a:lnTo>
                  <a:lnTo>
                    <a:pt x="117806" y="170164"/>
                  </a:lnTo>
                  <a:lnTo>
                    <a:pt x="117806" y="0"/>
                  </a:lnTo>
                  <a:lnTo>
                    <a:pt x="0" y="0"/>
                  </a:lnTo>
                  <a:close/>
                  <a:moveTo>
                    <a:pt x="63419" y="206063"/>
                  </a:moveTo>
                  <a:cubicBezTo>
                    <a:pt x="57921" y="206063"/>
                    <a:pt x="53471" y="201599"/>
                    <a:pt x="53471" y="196095"/>
                  </a:cubicBezTo>
                  <a:cubicBezTo>
                    <a:pt x="53471" y="190591"/>
                    <a:pt x="57921" y="186127"/>
                    <a:pt x="63419" y="186127"/>
                  </a:cubicBezTo>
                  <a:cubicBezTo>
                    <a:pt x="68916" y="186127"/>
                    <a:pt x="73433" y="190591"/>
                    <a:pt x="73433" y="196095"/>
                  </a:cubicBezTo>
                  <a:cubicBezTo>
                    <a:pt x="73433" y="201599"/>
                    <a:pt x="68916" y="206063"/>
                    <a:pt x="63419" y="206063"/>
                  </a:cubicBezTo>
                  <a:close/>
                  <a:moveTo>
                    <a:pt x="104717" y="170164"/>
                  </a:moveTo>
                  <a:lnTo>
                    <a:pt x="13090" y="170164"/>
                  </a:lnTo>
                  <a:lnTo>
                    <a:pt x="104717" y="13090"/>
                  </a:lnTo>
                  <a:lnTo>
                    <a:pt x="104717" y="17016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50" name="Dowolny kształt: kształt 949"/>
            <p:cNvSpPr/>
            <p:nvPr/>
          </p:nvSpPr>
          <p:spPr>
            <a:xfrm>
              <a:off x="11866158" y="4593902"/>
              <a:ext cx="143985" cy="157611"/>
            </a:xfrm>
            <a:custGeom>
              <a:avLst/>
              <a:gdLst>
                <a:gd name="connsiteX0" fmla="*/ 104717 w 143985"/>
                <a:gd name="connsiteY0" fmla="*/ 13626 h 157611"/>
                <a:gd name="connsiteX1" fmla="*/ 117021 w 143985"/>
                <a:gd name="connsiteY1" fmla="*/ 0 h 157611"/>
                <a:gd name="connsiteX2" fmla="*/ 143985 w 143985"/>
                <a:gd name="connsiteY2" fmla="*/ 13626 h 157611"/>
                <a:gd name="connsiteX3" fmla="*/ 143985 w 143985"/>
                <a:gd name="connsiteY3" fmla="*/ 131432 h 157611"/>
                <a:gd name="connsiteX4" fmla="*/ 117806 w 143985"/>
                <a:gd name="connsiteY4" fmla="*/ 157611 h 157611"/>
                <a:gd name="connsiteX5" fmla="*/ 26179 w 143985"/>
                <a:gd name="connsiteY5" fmla="*/ 157611 h 157611"/>
                <a:gd name="connsiteX6" fmla="*/ 0 w 143985"/>
                <a:gd name="connsiteY6" fmla="*/ 131432 h 157611"/>
                <a:gd name="connsiteX7" fmla="*/ 0 w 143985"/>
                <a:gd name="connsiteY7" fmla="*/ 118343 h 157611"/>
                <a:gd name="connsiteX8" fmla="*/ 65448 w 143985"/>
                <a:gd name="connsiteY8" fmla="*/ 118343 h 157611"/>
                <a:gd name="connsiteX9" fmla="*/ 104717 w 143985"/>
                <a:gd name="connsiteY9" fmla="*/ 65984 h 157611"/>
                <a:gd name="connsiteX10" fmla="*/ 104717 w 143985"/>
                <a:gd name="connsiteY10" fmla="*/ 13626 h 15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985" h="157611">
                  <a:moveTo>
                    <a:pt x="104717" y="13626"/>
                  </a:moveTo>
                  <a:lnTo>
                    <a:pt x="117021" y="0"/>
                  </a:lnTo>
                  <a:lnTo>
                    <a:pt x="143985" y="13626"/>
                  </a:lnTo>
                  <a:lnTo>
                    <a:pt x="143985" y="131432"/>
                  </a:lnTo>
                  <a:lnTo>
                    <a:pt x="117806" y="157611"/>
                  </a:lnTo>
                  <a:lnTo>
                    <a:pt x="26179" y="157611"/>
                  </a:lnTo>
                  <a:lnTo>
                    <a:pt x="0" y="131432"/>
                  </a:lnTo>
                  <a:lnTo>
                    <a:pt x="0" y="118343"/>
                  </a:lnTo>
                  <a:lnTo>
                    <a:pt x="65448" y="118343"/>
                  </a:lnTo>
                  <a:lnTo>
                    <a:pt x="104717" y="65984"/>
                  </a:lnTo>
                  <a:lnTo>
                    <a:pt x="104717" y="1362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51" name="Dowolny kształt: kształt 950"/>
            <p:cNvSpPr/>
            <p:nvPr/>
          </p:nvSpPr>
          <p:spPr>
            <a:xfrm>
              <a:off x="11892337" y="4751514"/>
              <a:ext cx="91626" cy="39268"/>
            </a:xfrm>
            <a:custGeom>
              <a:avLst/>
              <a:gdLst>
                <a:gd name="connsiteX0" fmla="*/ 0 w 91626"/>
                <a:gd name="connsiteY0" fmla="*/ 0 h 39268"/>
                <a:gd name="connsiteX1" fmla="*/ 91627 w 91626"/>
                <a:gd name="connsiteY1" fmla="*/ 0 h 39268"/>
                <a:gd name="connsiteX2" fmla="*/ 91627 w 91626"/>
                <a:gd name="connsiteY2" fmla="*/ 39269 h 39268"/>
                <a:gd name="connsiteX3" fmla="*/ 0 w 91626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626" h="39268">
                  <a:moveTo>
                    <a:pt x="0" y="0"/>
                  </a:moveTo>
                  <a:lnTo>
                    <a:pt x="91627" y="0"/>
                  </a:lnTo>
                  <a:lnTo>
                    <a:pt x="91627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52" name="Dowolny kształt: kształt 951"/>
            <p:cNvSpPr/>
            <p:nvPr/>
          </p:nvSpPr>
          <p:spPr>
            <a:xfrm>
              <a:off x="11813799" y="4528991"/>
              <a:ext cx="13089" cy="39268"/>
            </a:xfrm>
            <a:custGeom>
              <a:avLst/>
              <a:gdLst>
                <a:gd name="connsiteX0" fmla="*/ 13090 w 13089"/>
                <a:gd name="connsiteY0" fmla="*/ 0 h 39268"/>
                <a:gd name="connsiteX1" fmla="*/ 13090 w 13089"/>
                <a:gd name="connsiteY1" fmla="*/ 39269 h 39268"/>
                <a:gd name="connsiteX2" fmla="*/ 0 w 13089"/>
                <a:gd name="connsiteY2" fmla="*/ 39269 h 39268"/>
                <a:gd name="connsiteX3" fmla="*/ 0 w 13089"/>
                <a:gd name="connsiteY3" fmla="*/ 13090 h 39268"/>
                <a:gd name="connsiteX4" fmla="*/ 13090 w 13089"/>
                <a:gd name="connsiteY4" fmla="*/ 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39268">
                  <a:moveTo>
                    <a:pt x="13090" y="0"/>
                  </a:moveTo>
                  <a:lnTo>
                    <a:pt x="13090" y="39269"/>
                  </a:lnTo>
                  <a:lnTo>
                    <a:pt x="0" y="3926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53" name="Dowolny kształt: kształt 952"/>
            <p:cNvSpPr/>
            <p:nvPr/>
          </p:nvSpPr>
          <p:spPr>
            <a:xfrm>
              <a:off x="11813799" y="4568260"/>
              <a:ext cx="13089" cy="39268"/>
            </a:xfrm>
            <a:custGeom>
              <a:avLst/>
              <a:gdLst>
                <a:gd name="connsiteX0" fmla="*/ 13090 w 13089"/>
                <a:gd name="connsiteY0" fmla="*/ 0 h 39268"/>
                <a:gd name="connsiteX1" fmla="*/ 13090 w 13089"/>
                <a:gd name="connsiteY1" fmla="*/ 39269 h 39268"/>
                <a:gd name="connsiteX2" fmla="*/ 0 w 13089"/>
                <a:gd name="connsiteY2" fmla="*/ 39269 h 39268"/>
                <a:gd name="connsiteX3" fmla="*/ 0 w 13089"/>
                <a:gd name="connsiteY3" fmla="*/ 13090 h 39268"/>
                <a:gd name="connsiteX4" fmla="*/ 13090 w 13089"/>
                <a:gd name="connsiteY4" fmla="*/ 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39268">
                  <a:moveTo>
                    <a:pt x="13090" y="0"/>
                  </a:moveTo>
                  <a:lnTo>
                    <a:pt x="13090" y="39269"/>
                  </a:lnTo>
                  <a:lnTo>
                    <a:pt x="0" y="3926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54" name="Dowolny kształt: kształt 953"/>
            <p:cNvSpPr/>
            <p:nvPr/>
          </p:nvSpPr>
          <p:spPr>
            <a:xfrm>
              <a:off x="11813799" y="4607528"/>
              <a:ext cx="13089" cy="39268"/>
            </a:xfrm>
            <a:custGeom>
              <a:avLst/>
              <a:gdLst>
                <a:gd name="connsiteX0" fmla="*/ 13090 w 13089"/>
                <a:gd name="connsiteY0" fmla="*/ 0 h 39268"/>
                <a:gd name="connsiteX1" fmla="*/ 13090 w 13089"/>
                <a:gd name="connsiteY1" fmla="*/ 39269 h 39268"/>
                <a:gd name="connsiteX2" fmla="*/ 0 w 13089"/>
                <a:gd name="connsiteY2" fmla="*/ 39269 h 39268"/>
                <a:gd name="connsiteX3" fmla="*/ 0 w 13089"/>
                <a:gd name="connsiteY3" fmla="*/ 13090 h 39268"/>
                <a:gd name="connsiteX4" fmla="*/ 13090 w 13089"/>
                <a:gd name="connsiteY4" fmla="*/ 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39268">
                  <a:moveTo>
                    <a:pt x="13090" y="0"/>
                  </a:moveTo>
                  <a:lnTo>
                    <a:pt x="13090" y="39269"/>
                  </a:lnTo>
                  <a:lnTo>
                    <a:pt x="0" y="3926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55" name="Dowolny kształt: kształt 954"/>
            <p:cNvSpPr/>
            <p:nvPr/>
          </p:nvSpPr>
          <p:spPr>
            <a:xfrm>
              <a:off x="11813799" y="4646797"/>
              <a:ext cx="13089" cy="26179"/>
            </a:xfrm>
            <a:custGeom>
              <a:avLst/>
              <a:gdLst>
                <a:gd name="connsiteX0" fmla="*/ 13090 w 13089"/>
                <a:gd name="connsiteY0" fmla="*/ 0 h 26179"/>
                <a:gd name="connsiteX1" fmla="*/ 13090 w 13089"/>
                <a:gd name="connsiteY1" fmla="*/ 26179 h 26179"/>
                <a:gd name="connsiteX2" fmla="*/ 0 w 13089"/>
                <a:gd name="connsiteY2" fmla="*/ 26179 h 26179"/>
                <a:gd name="connsiteX3" fmla="*/ 0 w 13089"/>
                <a:gd name="connsiteY3" fmla="*/ 13090 h 26179"/>
                <a:gd name="connsiteX4" fmla="*/ 13090 w 13089"/>
                <a:gd name="connsiteY4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26179">
                  <a:moveTo>
                    <a:pt x="13090" y="0"/>
                  </a:moveTo>
                  <a:lnTo>
                    <a:pt x="13090" y="26179"/>
                  </a:lnTo>
                  <a:lnTo>
                    <a:pt x="0" y="26179"/>
                  </a:lnTo>
                  <a:lnTo>
                    <a:pt x="0" y="1309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956" name="Dowolny kształt: kształt 955"/>
          <p:cNvSpPr/>
          <p:nvPr userDrawn="1"/>
        </p:nvSpPr>
        <p:spPr>
          <a:xfrm>
            <a:off x="18283385" y="235547"/>
            <a:ext cx="564944" cy="564944"/>
          </a:xfrm>
          <a:custGeom>
            <a:avLst/>
            <a:gdLst>
              <a:gd name="connsiteX0" fmla="*/ 287971 w 287970"/>
              <a:gd name="connsiteY0" fmla="*/ 39269 h 287970"/>
              <a:gd name="connsiteX1" fmla="*/ 235612 w 287970"/>
              <a:gd name="connsiteY1" fmla="*/ 26179 h 287970"/>
              <a:gd name="connsiteX2" fmla="*/ 157075 w 287970"/>
              <a:gd name="connsiteY2" fmla="*/ 26179 h 287970"/>
              <a:gd name="connsiteX3" fmla="*/ 157075 w 287970"/>
              <a:gd name="connsiteY3" fmla="*/ 0 h 287970"/>
              <a:gd name="connsiteX4" fmla="*/ 117806 w 287970"/>
              <a:gd name="connsiteY4" fmla="*/ 0 h 287970"/>
              <a:gd name="connsiteX5" fmla="*/ 91627 w 287970"/>
              <a:gd name="connsiteY5" fmla="*/ 13090 h 287970"/>
              <a:gd name="connsiteX6" fmla="*/ 65448 w 287970"/>
              <a:gd name="connsiteY6" fmla="*/ 26179 h 287970"/>
              <a:gd name="connsiteX7" fmla="*/ 13090 w 287970"/>
              <a:gd name="connsiteY7" fmla="*/ 39269 h 287970"/>
              <a:gd name="connsiteX8" fmla="*/ 0 w 287970"/>
              <a:gd name="connsiteY8" fmla="*/ 117806 h 287970"/>
              <a:gd name="connsiteX9" fmla="*/ 12520 w 287970"/>
              <a:gd name="connsiteY9" fmla="*/ 170164 h 287970"/>
              <a:gd name="connsiteX10" fmla="*/ 12520 w 287970"/>
              <a:gd name="connsiteY10" fmla="*/ 212849 h 287970"/>
              <a:gd name="connsiteX11" fmla="*/ 104717 w 287970"/>
              <a:gd name="connsiteY11" fmla="*/ 248702 h 287970"/>
              <a:gd name="connsiteX12" fmla="*/ 117806 w 287970"/>
              <a:gd name="connsiteY12" fmla="*/ 261791 h 287970"/>
              <a:gd name="connsiteX13" fmla="*/ 170164 w 287970"/>
              <a:gd name="connsiteY13" fmla="*/ 274881 h 287970"/>
              <a:gd name="connsiteX14" fmla="*/ 222523 w 287970"/>
              <a:gd name="connsiteY14" fmla="*/ 274881 h 287970"/>
              <a:gd name="connsiteX15" fmla="*/ 261791 w 287970"/>
              <a:gd name="connsiteY15" fmla="*/ 287971 h 287970"/>
              <a:gd name="connsiteX16" fmla="*/ 262930 w 287970"/>
              <a:gd name="connsiteY16" fmla="*/ 248702 h 287970"/>
              <a:gd name="connsiteX17" fmla="*/ 287971 w 287970"/>
              <a:gd name="connsiteY17" fmla="*/ 209433 h 287970"/>
              <a:gd name="connsiteX18" fmla="*/ 287971 w 287970"/>
              <a:gd name="connsiteY18" fmla="*/ 157075 h 287970"/>
              <a:gd name="connsiteX19" fmla="*/ 274881 w 287970"/>
              <a:gd name="connsiteY19" fmla="*/ 130896 h 287970"/>
              <a:gd name="connsiteX20" fmla="*/ 287971 w 287970"/>
              <a:gd name="connsiteY20" fmla="*/ 117806 h 287970"/>
              <a:gd name="connsiteX21" fmla="*/ 287971 w 287970"/>
              <a:gd name="connsiteY21" fmla="*/ 39269 h 287970"/>
              <a:gd name="connsiteX22" fmla="*/ 170164 w 287970"/>
              <a:gd name="connsiteY22" fmla="*/ 196344 h 287970"/>
              <a:gd name="connsiteX23" fmla="*/ 130896 w 287970"/>
              <a:gd name="connsiteY23" fmla="*/ 222523 h 287970"/>
              <a:gd name="connsiteX24" fmla="*/ 130896 w 287970"/>
              <a:gd name="connsiteY24" fmla="*/ 117806 h 287970"/>
              <a:gd name="connsiteX25" fmla="*/ 170164 w 287970"/>
              <a:gd name="connsiteY25" fmla="*/ 117806 h 287970"/>
              <a:gd name="connsiteX26" fmla="*/ 170164 w 287970"/>
              <a:gd name="connsiteY26" fmla="*/ 196344 h 287970"/>
              <a:gd name="connsiteX27" fmla="*/ 150530 w 287970"/>
              <a:gd name="connsiteY27" fmla="*/ 104717 h 287970"/>
              <a:gd name="connsiteX28" fmla="*/ 130896 w 287970"/>
              <a:gd name="connsiteY28" fmla="*/ 85082 h 287970"/>
              <a:gd name="connsiteX29" fmla="*/ 150530 w 287970"/>
              <a:gd name="connsiteY29" fmla="*/ 65448 h 287970"/>
              <a:gd name="connsiteX30" fmla="*/ 170164 w 287970"/>
              <a:gd name="connsiteY30" fmla="*/ 85082 h 287970"/>
              <a:gd name="connsiteX31" fmla="*/ 150530 w 287970"/>
              <a:gd name="connsiteY31" fmla="*/ 104717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7970" h="287970">
                <a:moveTo>
                  <a:pt x="287971" y="39269"/>
                </a:moveTo>
                <a:lnTo>
                  <a:pt x="235612" y="26179"/>
                </a:lnTo>
                <a:lnTo>
                  <a:pt x="157075" y="26179"/>
                </a:lnTo>
                <a:lnTo>
                  <a:pt x="157075" y="0"/>
                </a:lnTo>
                <a:lnTo>
                  <a:pt x="117806" y="0"/>
                </a:lnTo>
                <a:lnTo>
                  <a:pt x="91627" y="13090"/>
                </a:lnTo>
                <a:lnTo>
                  <a:pt x="65448" y="26179"/>
                </a:lnTo>
                <a:lnTo>
                  <a:pt x="13090" y="39269"/>
                </a:lnTo>
                <a:lnTo>
                  <a:pt x="0" y="117806"/>
                </a:lnTo>
                <a:lnTo>
                  <a:pt x="12520" y="170164"/>
                </a:lnTo>
                <a:lnTo>
                  <a:pt x="12520" y="212849"/>
                </a:lnTo>
                <a:lnTo>
                  <a:pt x="104717" y="248702"/>
                </a:lnTo>
                <a:lnTo>
                  <a:pt x="117806" y="261791"/>
                </a:lnTo>
                <a:lnTo>
                  <a:pt x="170164" y="274881"/>
                </a:lnTo>
                <a:lnTo>
                  <a:pt x="222523" y="274881"/>
                </a:lnTo>
                <a:lnTo>
                  <a:pt x="261791" y="287971"/>
                </a:lnTo>
                <a:lnTo>
                  <a:pt x="262930" y="248702"/>
                </a:lnTo>
                <a:lnTo>
                  <a:pt x="287971" y="209433"/>
                </a:lnTo>
                <a:lnTo>
                  <a:pt x="287971" y="157075"/>
                </a:lnTo>
                <a:lnTo>
                  <a:pt x="274881" y="130896"/>
                </a:lnTo>
                <a:lnTo>
                  <a:pt x="287971" y="117806"/>
                </a:lnTo>
                <a:lnTo>
                  <a:pt x="287971" y="39269"/>
                </a:lnTo>
                <a:close/>
                <a:moveTo>
                  <a:pt x="170164" y="196344"/>
                </a:moveTo>
                <a:lnTo>
                  <a:pt x="130896" y="222523"/>
                </a:lnTo>
                <a:lnTo>
                  <a:pt x="130896" y="117806"/>
                </a:lnTo>
                <a:lnTo>
                  <a:pt x="170164" y="117806"/>
                </a:lnTo>
                <a:lnTo>
                  <a:pt x="170164" y="196344"/>
                </a:lnTo>
                <a:close/>
                <a:moveTo>
                  <a:pt x="150530" y="104717"/>
                </a:moveTo>
                <a:cubicBezTo>
                  <a:pt x="139685" y="104717"/>
                  <a:pt x="130896" y="95927"/>
                  <a:pt x="130896" y="85082"/>
                </a:cubicBezTo>
                <a:cubicBezTo>
                  <a:pt x="130896" y="74237"/>
                  <a:pt x="139685" y="65448"/>
                  <a:pt x="150530" y="65448"/>
                </a:cubicBezTo>
                <a:cubicBezTo>
                  <a:pt x="161375" y="65448"/>
                  <a:pt x="170164" y="74237"/>
                  <a:pt x="170164" y="85082"/>
                </a:cubicBezTo>
                <a:cubicBezTo>
                  <a:pt x="170164" y="95927"/>
                  <a:pt x="161375" y="104717"/>
                  <a:pt x="150530" y="10471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957" name="Grafika 52"/>
          <p:cNvGrpSpPr/>
          <p:nvPr userDrawn="1"/>
        </p:nvGrpSpPr>
        <p:grpSpPr>
          <a:xfrm>
            <a:off x="29505249" y="7708229"/>
            <a:ext cx="616302" cy="616302"/>
            <a:chOff x="9169706" y="6021202"/>
            <a:chExt cx="314149" cy="314149"/>
          </a:xfrm>
          <a:solidFill>
            <a:srgbClr val="212E39"/>
          </a:solidFill>
        </p:grpSpPr>
        <p:sp>
          <p:nvSpPr>
            <p:cNvPr id="958" name="Dowolny kształt: kształt 957"/>
            <p:cNvSpPr/>
            <p:nvPr/>
          </p:nvSpPr>
          <p:spPr>
            <a:xfrm>
              <a:off x="9169706" y="6021202"/>
              <a:ext cx="314149" cy="314149"/>
            </a:xfrm>
            <a:custGeom>
              <a:avLst/>
              <a:gdLst>
                <a:gd name="connsiteX0" fmla="*/ 183254 w 314149"/>
                <a:gd name="connsiteY0" fmla="*/ 0 h 314149"/>
                <a:gd name="connsiteX1" fmla="*/ 130896 w 314149"/>
                <a:gd name="connsiteY1" fmla="*/ 0 h 314149"/>
                <a:gd name="connsiteX2" fmla="*/ 0 w 314149"/>
                <a:gd name="connsiteY2" fmla="*/ 248702 h 314149"/>
                <a:gd name="connsiteX3" fmla="*/ 26179 w 314149"/>
                <a:gd name="connsiteY3" fmla="*/ 314150 h 314149"/>
                <a:gd name="connsiteX4" fmla="*/ 274881 w 314149"/>
                <a:gd name="connsiteY4" fmla="*/ 314150 h 314149"/>
                <a:gd name="connsiteX5" fmla="*/ 314150 w 314149"/>
                <a:gd name="connsiteY5" fmla="*/ 248702 h 314149"/>
                <a:gd name="connsiteX6" fmla="*/ 183254 w 314149"/>
                <a:gd name="connsiteY6" fmla="*/ 0 h 314149"/>
                <a:gd name="connsiteX7" fmla="*/ 260024 w 314149"/>
                <a:gd name="connsiteY7" fmla="*/ 287971 h 314149"/>
                <a:gd name="connsiteX8" fmla="*/ 43915 w 314149"/>
                <a:gd name="connsiteY8" fmla="*/ 287971 h 314149"/>
                <a:gd name="connsiteX9" fmla="*/ 28797 w 314149"/>
                <a:gd name="connsiteY9" fmla="*/ 250201 h 314149"/>
                <a:gd name="connsiteX10" fmla="*/ 146734 w 314149"/>
                <a:gd name="connsiteY10" fmla="*/ 26179 h 314149"/>
                <a:gd name="connsiteX11" fmla="*/ 167415 w 314149"/>
                <a:gd name="connsiteY11" fmla="*/ 26179 h 314149"/>
                <a:gd name="connsiteX12" fmla="*/ 284109 w 314149"/>
                <a:gd name="connsiteY12" fmla="*/ 247864 h 314149"/>
                <a:gd name="connsiteX13" fmla="*/ 260024 w 314149"/>
                <a:gd name="connsiteY13" fmla="*/ 287971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314149">
                  <a:moveTo>
                    <a:pt x="183254" y="0"/>
                  </a:moveTo>
                  <a:lnTo>
                    <a:pt x="130896" y="0"/>
                  </a:lnTo>
                  <a:lnTo>
                    <a:pt x="0" y="248702"/>
                  </a:lnTo>
                  <a:lnTo>
                    <a:pt x="26179" y="314150"/>
                  </a:lnTo>
                  <a:lnTo>
                    <a:pt x="274881" y="314150"/>
                  </a:lnTo>
                  <a:lnTo>
                    <a:pt x="314150" y="248702"/>
                  </a:lnTo>
                  <a:lnTo>
                    <a:pt x="183254" y="0"/>
                  </a:lnTo>
                  <a:close/>
                  <a:moveTo>
                    <a:pt x="260024" y="287971"/>
                  </a:moveTo>
                  <a:lnTo>
                    <a:pt x="43915" y="287971"/>
                  </a:lnTo>
                  <a:lnTo>
                    <a:pt x="28797" y="250201"/>
                  </a:lnTo>
                  <a:lnTo>
                    <a:pt x="146734" y="26179"/>
                  </a:lnTo>
                  <a:lnTo>
                    <a:pt x="167415" y="26179"/>
                  </a:lnTo>
                  <a:lnTo>
                    <a:pt x="284109" y="247864"/>
                  </a:lnTo>
                  <a:lnTo>
                    <a:pt x="260024" y="28797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59" name="Dowolny kształt: kształt 958"/>
            <p:cNvSpPr/>
            <p:nvPr/>
          </p:nvSpPr>
          <p:spPr>
            <a:xfrm>
              <a:off x="9313691" y="6256814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60" name="Dowolny kształt: kształt 959"/>
            <p:cNvSpPr/>
            <p:nvPr/>
          </p:nvSpPr>
          <p:spPr>
            <a:xfrm>
              <a:off x="9300602" y="6112829"/>
              <a:ext cx="52358" cy="130895"/>
            </a:xfrm>
            <a:custGeom>
              <a:avLst/>
              <a:gdLst>
                <a:gd name="connsiteX0" fmla="*/ 13090 w 52358"/>
                <a:gd name="connsiteY0" fmla="*/ 0 h 130895"/>
                <a:gd name="connsiteX1" fmla="*/ 0 w 52358"/>
                <a:gd name="connsiteY1" fmla="*/ 13090 h 130895"/>
                <a:gd name="connsiteX2" fmla="*/ 0 w 52358"/>
                <a:gd name="connsiteY2" fmla="*/ 91627 h 130895"/>
                <a:gd name="connsiteX3" fmla="*/ 13090 w 52358"/>
                <a:gd name="connsiteY3" fmla="*/ 117806 h 130895"/>
                <a:gd name="connsiteX4" fmla="*/ 13090 w 52358"/>
                <a:gd name="connsiteY4" fmla="*/ 130896 h 130895"/>
                <a:gd name="connsiteX5" fmla="*/ 39269 w 52358"/>
                <a:gd name="connsiteY5" fmla="*/ 130896 h 130895"/>
                <a:gd name="connsiteX6" fmla="*/ 39269 w 52358"/>
                <a:gd name="connsiteY6" fmla="*/ 117806 h 130895"/>
                <a:gd name="connsiteX7" fmla="*/ 52358 w 52358"/>
                <a:gd name="connsiteY7" fmla="*/ 91627 h 130895"/>
                <a:gd name="connsiteX8" fmla="*/ 52358 w 52358"/>
                <a:gd name="connsiteY8" fmla="*/ 13090 h 130895"/>
                <a:gd name="connsiteX9" fmla="*/ 39269 w 52358"/>
                <a:gd name="connsiteY9" fmla="*/ 0 h 130895"/>
                <a:gd name="connsiteX10" fmla="*/ 13090 w 52358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58" h="130895">
                  <a:moveTo>
                    <a:pt x="13090" y="0"/>
                  </a:moveTo>
                  <a:lnTo>
                    <a:pt x="0" y="13090"/>
                  </a:lnTo>
                  <a:lnTo>
                    <a:pt x="0" y="91627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39269" y="130896"/>
                  </a:lnTo>
                  <a:lnTo>
                    <a:pt x="39269" y="117806"/>
                  </a:lnTo>
                  <a:lnTo>
                    <a:pt x="52358" y="91627"/>
                  </a:lnTo>
                  <a:lnTo>
                    <a:pt x="52358" y="13090"/>
                  </a:lnTo>
                  <a:lnTo>
                    <a:pt x="39269" y="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961" name="Grupa 960"/>
          <p:cNvGrpSpPr/>
          <p:nvPr userDrawn="1"/>
        </p:nvGrpSpPr>
        <p:grpSpPr>
          <a:xfrm>
            <a:off x="33922092" y="7708229"/>
            <a:ext cx="590624" cy="590610"/>
            <a:chOff x="11421112" y="6021202"/>
            <a:chExt cx="301060" cy="301053"/>
          </a:xfrm>
        </p:grpSpPr>
        <p:sp>
          <p:nvSpPr>
            <p:cNvPr id="962" name="Dowolny kształt: kształt 961"/>
            <p:cNvSpPr/>
            <p:nvPr/>
          </p:nvSpPr>
          <p:spPr>
            <a:xfrm>
              <a:off x="11421112" y="6034298"/>
              <a:ext cx="130895" cy="130889"/>
            </a:xfrm>
            <a:custGeom>
              <a:avLst/>
              <a:gdLst>
                <a:gd name="connsiteX0" fmla="*/ 104717 w 130895"/>
                <a:gd name="connsiteY0" fmla="*/ 130889 h 130889"/>
                <a:gd name="connsiteX1" fmla="*/ 78537 w 130895"/>
                <a:gd name="connsiteY1" fmla="*/ 117800 h 130889"/>
                <a:gd name="connsiteX2" fmla="*/ 78537 w 130895"/>
                <a:gd name="connsiteY2" fmla="*/ 104710 h 130889"/>
                <a:gd name="connsiteX3" fmla="*/ 13090 w 130895"/>
                <a:gd name="connsiteY3" fmla="*/ 78531 h 130889"/>
                <a:gd name="connsiteX4" fmla="*/ 0 w 130895"/>
                <a:gd name="connsiteY4" fmla="*/ 26173 h 130889"/>
                <a:gd name="connsiteX5" fmla="*/ 13090 w 130895"/>
                <a:gd name="connsiteY5" fmla="*/ 26173 h 130889"/>
                <a:gd name="connsiteX6" fmla="*/ 39269 w 130895"/>
                <a:gd name="connsiteY6" fmla="*/ 52352 h 130889"/>
                <a:gd name="connsiteX7" fmla="*/ 52358 w 130895"/>
                <a:gd name="connsiteY7" fmla="*/ 52352 h 130889"/>
                <a:gd name="connsiteX8" fmla="*/ 52358 w 130895"/>
                <a:gd name="connsiteY8" fmla="*/ 39262 h 130889"/>
                <a:gd name="connsiteX9" fmla="*/ 52358 w 130895"/>
                <a:gd name="connsiteY9" fmla="*/ 39262 h 130889"/>
                <a:gd name="connsiteX10" fmla="*/ 26179 w 130895"/>
                <a:gd name="connsiteY10" fmla="*/ 13083 h 130889"/>
                <a:gd name="connsiteX11" fmla="*/ 26179 w 130895"/>
                <a:gd name="connsiteY11" fmla="*/ 0 h 130889"/>
                <a:gd name="connsiteX12" fmla="*/ 78537 w 130895"/>
                <a:gd name="connsiteY12" fmla="*/ 13083 h 130889"/>
                <a:gd name="connsiteX13" fmla="*/ 104717 w 130895"/>
                <a:gd name="connsiteY13" fmla="*/ 78531 h 130889"/>
                <a:gd name="connsiteX14" fmla="*/ 117806 w 130895"/>
                <a:gd name="connsiteY14" fmla="*/ 78531 h 130889"/>
                <a:gd name="connsiteX15" fmla="*/ 130896 w 130895"/>
                <a:gd name="connsiteY15" fmla="*/ 104710 h 130889"/>
                <a:gd name="connsiteX16" fmla="*/ 104717 w 130895"/>
                <a:gd name="connsiteY16" fmla="*/ 130889 h 13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130889">
                  <a:moveTo>
                    <a:pt x="104717" y="130889"/>
                  </a:moveTo>
                  <a:lnTo>
                    <a:pt x="78537" y="117800"/>
                  </a:lnTo>
                  <a:lnTo>
                    <a:pt x="78537" y="104710"/>
                  </a:lnTo>
                  <a:lnTo>
                    <a:pt x="13090" y="78531"/>
                  </a:lnTo>
                  <a:lnTo>
                    <a:pt x="0" y="26173"/>
                  </a:lnTo>
                  <a:lnTo>
                    <a:pt x="13090" y="26173"/>
                  </a:lnTo>
                  <a:lnTo>
                    <a:pt x="39269" y="52352"/>
                  </a:lnTo>
                  <a:lnTo>
                    <a:pt x="52358" y="52352"/>
                  </a:lnTo>
                  <a:lnTo>
                    <a:pt x="52358" y="39262"/>
                  </a:lnTo>
                  <a:lnTo>
                    <a:pt x="52358" y="39262"/>
                  </a:lnTo>
                  <a:lnTo>
                    <a:pt x="26179" y="13083"/>
                  </a:lnTo>
                  <a:lnTo>
                    <a:pt x="26179" y="0"/>
                  </a:lnTo>
                  <a:lnTo>
                    <a:pt x="78537" y="13083"/>
                  </a:lnTo>
                  <a:lnTo>
                    <a:pt x="104717" y="78531"/>
                  </a:lnTo>
                  <a:lnTo>
                    <a:pt x="117806" y="78531"/>
                  </a:lnTo>
                  <a:lnTo>
                    <a:pt x="130896" y="104710"/>
                  </a:lnTo>
                  <a:lnTo>
                    <a:pt x="104717" y="13088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63" name="Dowolny kształt: kształt 962"/>
            <p:cNvSpPr/>
            <p:nvPr/>
          </p:nvSpPr>
          <p:spPr>
            <a:xfrm>
              <a:off x="11578187" y="6191366"/>
              <a:ext cx="130895" cy="130889"/>
            </a:xfrm>
            <a:custGeom>
              <a:avLst/>
              <a:gdLst>
                <a:gd name="connsiteX0" fmla="*/ 26179 w 130895"/>
                <a:gd name="connsiteY0" fmla="*/ 0 h 130889"/>
                <a:gd name="connsiteX1" fmla="*/ 52358 w 130895"/>
                <a:gd name="connsiteY1" fmla="*/ 13090 h 130889"/>
                <a:gd name="connsiteX2" fmla="*/ 52358 w 130895"/>
                <a:gd name="connsiteY2" fmla="*/ 26179 h 130889"/>
                <a:gd name="connsiteX3" fmla="*/ 117806 w 130895"/>
                <a:gd name="connsiteY3" fmla="*/ 52358 h 130889"/>
                <a:gd name="connsiteX4" fmla="*/ 130896 w 130895"/>
                <a:gd name="connsiteY4" fmla="*/ 104717 h 130889"/>
                <a:gd name="connsiteX5" fmla="*/ 117806 w 130895"/>
                <a:gd name="connsiteY5" fmla="*/ 104717 h 130889"/>
                <a:gd name="connsiteX6" fmla="*/ 91627 w 130895"/>
                <a:gd name="connsiteY6" fmla="*/ 78537 h 130889"/>
                <a:gd name="connsiteX7" fmla="*/ 78537 w 130895"/>
                <a:gd name="connsiteY7" fmla="*/ 78537 h 130889"/>
                <a:gd name="connsiteX8" fmla="*/ 78537 w 130895"/>
                <a:gd name="connsiteY8" fmla="*/ 91627 h 130889"/>
                <a:gd name="connsiteX9" fmla="*/ 78537 w 130895"/>
                <a:gd name="connsiteY9" fmla="*/ 91627 h 130889"/>
                <a:gd name="connsiteX10" fmla="*/ 104717 w 130895"/>
                <a:gd name="connsiteY10" fmla="*/ 117806 h 130889"/>
                <a:gd name="connsiteX11" fmla="*/ 104717 w 130895"/>
                <a:gd name="connsiteY11" fmla="*/ 130889 h 130889"/>
                <a:gd name="connsiteX12" fmla="*/ 52358 w 130895"/>
                <a:gd name="connsiteY12" fmla="*/ 117806 h 130889"/>
                <a:gd name="connsiteX13" fmla="*/ 26179 w 130895"/>
                <a:gd name="connsiteY13" fmla="*/ 52358 h 130889"/>
                <a:gd name="connsiteX14" fmla="*/ 13090 w 130895"/>
                <a:gd name="connsiteY14" fmla="*/ 52358 h 130889"/>
                <a:gd name="connsiteX15" fmla="*/ 0 w 130895"/>
                <a:gd name="connsiteY15" fmla="*/ 26179 h 130889"/>
                <a:gd name="connsiteX16" fmla="*/ 26179 w 130895"/>
                <a:gd name="connsiteY16" fmla="*/ 0 h 13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130889">
                  <a:moveTo>
                    <a:pt x="26179" y="0"/>
                  </a:moveTo>
                  <a:lnTo>
                    <a:pt x="52358" y="13090"/>
                  </a:lnTo>
                  <a:lnTo>
                    <a:pt x="52358" y="26179"/>
                  </a:lnTo>
                  <a:lnTo>
                    <a:pt x="117806" y="52358"/>
                  </a:lnTo>
                  <a:lnTo>
                    <a:pt x="130896" y="104717"/>
                  </a:lnTo>
                  <a:lnTo>
                    <a:pt x="117806" y="104717"/>
                  </a:lnTo>
                  <a:lnTo>
                    <a:pt x="91627" y="78537"/>
                  </a:lnTo>
                  <a:lnTo>
                    <a:pt x="78537" y="78537"/>
                  </a:lnTo>
                  <a:lnTo>
                    <a:pt x="78537" y="91627"/>
                  </a:lnTo>
                  <a:lnTo>
                    <a:pt x="78537" y="91627"/>
                  </a:lnTo>
                  <a:lnTo>
                    <a:pt x="104717" y="117806"/>
                  </a:lnTo>
                  <a:lnTo>
                    <a:pt x="104717" y="130889"/>
                  </a:lnTo>
                  <a:lnTo>
                    <a:pt x="52358" y="117806"/>
                  </a:lnTo>
                  <a:lnTo>
                    <a:pt x="26179" y="52358"/>
                  </a:lnTo>
                  <a:lnTo>
                    <a:pt x="13090" y="52358"/>
                  </a:lnTo>
                  <a:lnTo>
                    <a:pt x="0" y="26179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64" name="Dowolny kształt: kształt 963"/>
            <p:cNvSpPr/>
            <p:nvPr/>
          </p:nvSpPr>
          <p:spPr>
            <a:xfrm>
              <a:off x="11434202" y="6021202"/>
              <a:ext cx="287970" cy="287976"/>
            </a:xfrm>
            <a:custGeom>
              <a:avLst/>
              <a:gdLst>
                <a:gd name="connsiteX0" fmla="*/ 204066 w 287970"/>
                <a:gd name="connsiteY0" fmla="*/ 31742 h 287976"/>
                <a:gd name="connsiteX1" fmla="*/ 195362 w 287970"/>
                <a:gd name="connsiteY1" fmla="*/ 26631 h 287976"/>
                <a:gd name="connsiteX2" fmla="*/ 168921 w 287970"/>
                <a:gd name="connsiteY2" fmla="*/ 0 h 287976"/>
                <a:gd name="connsiteX3" fmla="*/ 117806 w 287970"/>
                <a:gd name="connsiteY3" fmla="*/ 0 h 287976"/>
                <a:gd name="connsiteX4" fmla="*/ 91627 w 287970"/>
                <a:gd name="connsiteY4" fmla="*/ 26179 h 287976"/>
                <a:gd name="connsiteX5" fmla="*/ 91627 w 287970"/>
                <a:gd name="connsiteY5" fmla="*/ 52358 h 287976"/>
                <a:gd name="connsiteX6" fmla="*/ 104520 w 287970"/>
                <a:gd name="connsiteY6" fmla="*/ 46887 h 287976"/>
                <a:gd name="connsiteX7" fmla="*/ 131027 w 287970"/>
                <a:gd name="connsiteY7" fmla="*/ 46763 h 287976"/>
                <a:gd name="connsiteX8" fmla="*/ 157075 w 287970"/>
                <a:gd name="connsiteY8" fmla="*/ 65454 h 287976"/>
                <a:gd name="connsiteX9" fmla="*/ 157075 w 287970"/>
                <a:gd name="connsiteY9" fmla="*/ 91633 h 287976"/>
                <a:gd name="connsiteX10" fmla="*/ 0 w 287970"/>
                <a:gd name="connsiteY10" fmla="*/ 248708 h 287976"/>
                <a:gd name="connsiteX11" fmla="*/ 39269 w 287970"/>
                <a:gd name="connsiteY11" fmla="*/ 287977 h 287976"/>
                <a:gd name="connsiteX12" fmla="*/ 196344 w 287970"/>
                <a:gd name="connsiteY12" fmla="*/ 130902 h 287976"/>
                <a:gd name="connsiteX13" fmla="*/ 209433 w 287970"/>
                <a:gd name="connsiteY13" fmla="*/ 130902 h 287976"/>
                <a:gd name="connsiteX14" fmla="*/ 222523 w 287970"/>
                <a:gd name="connsiteY14" fmla="*/ 130902 h 287976"/>
                <a:gd name="connsiteX15" fmla="*/ 222523 w 287970"/>
                <a:gd name="connsiteY15" fmla="*/ 140641 h 287976"/>
                <a:gd name="connsiteX16" fmla="*/ 261791 w 287970"/>
                <a:gd name="connsiteY16" fmla="*/ 170171 h 287976"/>
                <a:gd name="connsiteX17" fmla="*/ 287971 w 287970"/>
                <a:gd name="connsiteY17" fmla="*/ 130902 h 287976"/>
                <a:gd name="connsiteX18" fmla="*/ 287971 w 287970"/>
                <a:gd name="connsiteY18" fmla="*/ 117813 h 287976"/>
                <a:gd name="connsiteX19" fmla="*/ 274881 w 287970"/>
                <a:gd name="connsiteY19" fmla="*/ 104723 h 287976"/>
                <a:gd name="connsiteX20" fmla="*/ 261791 w 287970"/>
                <a:gd name="connsiteY20" fmla="*/ 91633 h 287976"/>
                <a:gd name="connsiteX21" fmla="*/ 261791 w 287970"/>
                <a:gd name="connsiteY21" fmla="*/ 65454 h 287976"/>
                <a:gd name="connsiteX22" fmla="*/ 222523 w 287970"/>
                <a:gd name="connsiteY22" fmla="*/ 26186 h 287976"/>
                <a:gd name="connsiteX23" fmla="*/ 204066 w 287970"/>
                <a:gd name="connsiteY23" fmla="*/ 31749 h 287976"/>
                <a:gd name="connsiteX24" fmla="*/ 232536 w 287970"/>
                <a:gd name="connsiteY24" fmla="*/ 143527 h 287976"/>
                <a:gd name="connsiteX25" fmla="*/ 232536 w 287970"/>
                <a:gd name="connsiteY25" fmla="*/ 143540 h 287976"/>
                <a:gd name="connsiteX26" fmla="*/ 232536 w 287970"/>
                <a:gd name="connsiteY26" fmla="*/ 143527 h 287976"/>
                <a:gd name="connsiteX27" fmla="*/ 247328 w 287970"/>
                <a:gd name="connsiteY27" fmla="*/ 68969 h 287976"/>
                <a:gd name="connsiteX28" fmla="*/ 247328 w 287970"/>
                <a:gd name="connsiteY28" fmla="*/ 68969 h 28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87970" h="287976">
                  <a:moveTo>
                    <a:pt x="204066" y="31742"/>
                  </a:moveTo>
                  <a:cubicBezTo>
                    <a:pt x="202561" y="31153"/>
                    <a:pt x="195362" y="26631"/>
                    <a:pt x="195362" y="26631"/>
                  </a:cubicBezTo>
                  <a:lnTo>
                    <a:pt x="168921" y="0"/>
                  </a:lnTo>
                  <a:lnTo>
                    <a:pt x="117806" y="0"/>
                  </a:lnTo>
                  <a:lnTo>
                    <a:pt x="91627" y="26179"/>
                  </a:lnTo>
                  <a:lnTo>
                    <a:pt x="91627" y="52358"/>
                  </a:lnTo>
                  <a:lnTo>
                    <a:pt x="104520" y="46887"/>
                  </a:lnTo>
                  <a:lnTo>
                    <a:pt x="131027" y="46763"/>
                  </a:lnTo>
                  <a:lnTo>
                    <a:pt x="157075" y="65454"/>
                  </a:lnTo>
                  <a:lnTo>
                    <a:pt x="157075" y="91633"/>
                  </a:lnTo>
                  <a:lnTo>
                    <a:pt x="0" y="248708"/>
                  </a:lnTo>
                  <a:lnTo>
                    <a:pt x="39269" y="287977"/>
                  </a:lnTo>
                  <a:lnTo>
                    <a:pt x="196344" y="130902"/>
                  </a:lnTo>
                  <a:cubicBezTo>
                    <a:pt x="197718" y="130653"/>
                    <a:pt x="209433" y="130902"/>
                    <a:pt x="209433" y="130902"/>
                  </a:cubicBezTo>
                  <a:lnTo>
                    <a:pt x="222523" y="130902"/>
                  </a:lnTo>
                  <a:lnTo>
                    <a:pt x="222523" y="140641"/>
                  </a:lnTo>
                  <a:lnTo>
                    <a:pt x="261791" y="170171"/>
                  </a:lnTo>
                  <a:lnTo>
                    <a:pt x="287971" y="130902"/>
                  </a:lnTo>
                  <a:lnTo>
                    <a:pt x="287971" y="117813"/>
                  </a:lnTo>
                  <a:lnTo>
                    <a:pt x="274881" y="104723"/>
                  </a:lnTo>
                  <a:lnTo>
                    <a:pt x="261791" y="91633"/>
                  </a:lnTo>
                  <a:lnTo>
                    <a:pt x="261791" y="65454"/>
                  </a:lnTo>
                  <a:lnTo>
                    <a:pt x="222523" y="26186"/>
                  </a:lnTo>
                  <a:lnTo>
                    <a:pt x="204066" y="31749"/>
                  </a:lnTo>
                  <a:close/>
                  <a:moveTo>
                    <a:pt x="232536" y="143527"/>
                  </a:moveTo>
                  <a:cubicBezTo>
                    <a:pt x="232536" y="143527"/>
                    <a:pt x="232536" y="143533"/>
                    <a:pt x="232536" y="143540"/>
                  </a:cubicBezTo>
                  <a:cubicBezTo>
                    <a:pt x="232536" y="143540"/>
                    <a:pt x="232536" y="143540"/>
                    <a:pt x="232536" y="143527"/>
                  </a:cubicBezTo>
                  <a:close/>
                  <a:moveTo>
                    <a:pt x="247328" y="68969"/>
                  </a:moveTo>
                  <a:lnTo>
                    <a:pt x="247328" y="689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965" name="Grupa 964"/>
          <p:cNvGrpSpPr/>
          <p:nvPr userDrawn="1"/>
        </p:nvGrpSpPr>
        <p:grpSpPr>
          <a:xfrm>
            <a:off x="34589755" y="7708241"/>
            <a:ext cx="590624" cy="590624"/>
            <a:chOff x="11761441" y="6021208"/>
            <a:chExt cx="301060" cy="301060"/>
          </a:xfrm>
        </p:grpSpPr>
        <p:sp>
          <p:nvSpPr>
            <p:cNvPr id="966" name="Dowolny kształt: kształt 965"/>
            <p:cNvSpPr/>
            <p:nvPr/>
          </p:nvSpPr>
          <p:spPr>
            <a:xfrm>
              <a:off x="11761441" y="6034292"/>
              <a:ext cx="130895" cy="130895"/>
            </a:xfrm>
            <a:custGeom>
              <a:avLst/>
              <a:gdLst>
                <a:gd name="connsiteX0" fmla="*/ 73105 w 130895"/>
                <a:gd name="connsiteY0" fmla="*/ 13090 h 130895"/>
                <a:gd name="connsiteX1" fmla="*/ 79388 w 130895"/>
                <a:gd name="connsiteY1" fmla="*/ 19379 h 130895"/>
                <a:gd name="connsiteX2" fmla="*/ 87438 w 130895"/>
                <a:gd name="connsiteY2" fmla="*/ 67601 h 130895"/>
                <a:gd name="connsiteX3" fmla="*/ 87635 w 130895"/>
                <a:gd name="connsiteY3" fmla="*/ 68615 h 130895"/>
                <a:gd name="connsiteX4" fmla="*/ 87962 w 130895"/>
                <a:gd name="connsiteY4" fmla="*/ 69591 h 130895"/>
                <a:gd name="connsiteX5" fmla="*/ 92281 w 130895"/>
                <a:gd name="connsiteY5" fmla="*/ 82680 h 130895"/>
                <a:gd name="connsiteX6" fmla="*/ 95292 w 130895"/>
                <a:gd name="connsiteY6" fmla="*/ 91633 h 130895"/>
                <a:gd name="connsiteX7" fmla="*/ 109756 w 130895"/>
                <a:gd name="connsiteY7" fmla="*/ 91633 h 130895"/>
                <a:gd name="connsiteX8" fmla="*/ 114992 w 130895"/>
                <a:gd name="connsiteY8" fmla="*/ 102138 h 130895"/>
                <a:gd name="connsiteX9" fmla="*/ 102164 w 130895"/>
                <a:gd name="connsiteY9" fmla="*/ 114972 h 130895"/>
                <a:gd name="connsiteX10" fmla="*/ 91627 w 130895"/>
                <a:gd name="connsiteY10" fmla="*/ 109717 h 130895"/>
                <a:gd name="connsiteX11" fmla="*/ 91627 w 130895"/>
                <a:gd name="connsiteY11" fmla="*/ 93983 h 130895"/>
                <a:gd name="connsiteX12" fmla="*/ 81090 w 130895"/>
                <a:gd name="connsiteY12" fmla="*/ 91876 h 130895"/>
                <a:gd name="connsiteX13" fmla="*/ 19831 w 130895"/>
                <a:gd name="connsiteY13" fmla="*/ 79618 h 130895"/>
                <a:gd name="connsiteX14" fmla="*/ 13090 w 130895"/>
                <a:gd name="connsiteY14" fmla="*/ 72366 h 130895"/>
                <a:gd name="connsiteX15" fmla="*/ 13090 w 130895"/>
                <a:gd name="connsiteY15" fmla="*/ 44688 h 130895"/>
                <a:gd name="connsiteX16" fmla="*/ 30041 w 130895"/>
                <a:gd name="connsiteY16" fmla="*/ 61612 h 130895"/>
                <a:gd name="connsiteX17" fmla="*/ 33837 w 130895"/>
                <a:gd name="connsiteY17" fmla="*/ 65448 h 130895"/>
                <a:gd name="connsiteX18" fmla="*/ 65448 w 130895"/>
                <a:gd name="connsiteY18" fmla="*/ 65448 h 130895"/>
                <a:gd name="connsiteX19" fmla="*/ 65448 w 130895"/>
                <a:gd name="connsiteY19" fmla="*/ 33849 h 130895"/>
                <a:gd name="connsiteX20" fmla="*/ 61652 w 130895"/>
                <a:gd name="connsiteY20" fmla="*/ 30015 h 130895"/>
                <a:gd name="connsiteX21" fmla="*/ 44701 w 130895"/>
                <a:gd name="connsiteY21" fmla="*/ 13096 h 130895"/>
                <a:gd name="connsiteX22" fmla="*/ 73105 w 130895"/>
                <a:gd name="connsiteY22" fmla="*/ 13096 h 130895"/>
                <a:gd name="connsiteX23" fmla="*/ 78537 w 130895"/>
                <a:gd name="connsiteY23" fmla="*/ 0 h 130895"/>
                <a:gd name="connsiteX24" fmla="*/ 26179 w 130895"/>
                <a:gd name="connsiteY24" fmla="*/ 0 h 130895"/>
                <a:gd name="connsiteX25" fmla="*/ 26179 w 130895"/>
                <a:gd name="connsiteY25" fmla="*/ 13090 h 130895"/>
                <a:gd name="connsiteX26" fmla="*/ 52358 w 130895"/>
                <a:gd name="connsiteY26" fmla="*/ 39269 h 130895"/>
                <a:gd name="connsiteX27" fmla="*/ 52358 w 130895"/>
                <a:gd name="connsiteY27" fmla="*/ 52358 h 130895"/>
                <a:gd name="connsiteX28" fmla="*/ 39269 w 130895"/>
                <a:gd name="connsiteY28" fmla="*/ 52358 h 130895"/>
                <a:gd name="connsiteX29" fmla="*/ 13090 w 130895"/>
                <a:gd name="connsiteY29" fmla="*/ 26179 h 130895"/>
                <a:gd name="connsiteX30" fmla="*/ 0 w 130895"/>
                <a:gd name="connsiteY30" fmla="*/ 26179 h 130895"/>
                <a:gd name="connsiteX31" fmla="*/ 0 w 130895"/>
                <a:gd name="connsiteY31" fmla="*/ 77503 h 130895"/>
                <a:gd name="connsiteX32" fmla="*/ 13090 w 130895"/>
                <a:gd name="connsiteY32" fmla="*/ 91627 h 130895"/>
                <a:gd name="connsiteX33" fmla="*/ 78537 w 130895"/>
                <a:gd name="connsiteY33" fmla="*/ 104717 h 130895"/>
                <a:gd name="connsiteX34" fmla="*/ 78537 w 130895"/>
                <a:gd name="connsiteY34" fmla="*/ 117806 h 130895"/>
                <a:gd name="connsiteX35" fmla="*/ 104717 w 130895"/>
                <a:gd name="connsiteY35" fmla="*/ 130896 h 130895"/>
                <a:gd name="connsiteX36" fmla="*/ 130896 w 130895"/>
                <a:gd name="connsiteY36" fmla="*/ 104717 h 130895"/>
                <a:gd name="connsiteX37" fmla="*/ 117806 w 130895"/>
                <a:gd name="connsiteY37" fmla="*/ 78537 h 130895"/>
                <a:gd name="connsiteX38" fmla="*/ 104717 w 130895"/>
                <a:gd name="connsiteY38" fmla="*/ 78537 h 130895"/>
                <a:gd name="connsiteX39" fmla="*/ 100331 w 130895"/>
                <a:gd name="connsiteY39" fmla="*/ 65448 h 130895"/>
                <a:gd name="connsiteX40" fmla="*/ 91627 w 130895"/>
                <a:gd name="connsiteY40" fmla="*/ 13090 h 130895"/>
                <a:gd name="connsiteX41" fmla="*/ 78537 w 130895"/>
                <a:gd name="connsiteY41" fmla="*/ 0 h 130895"/>
                <a:gd name="connsiteX42" fmla="*/ 78537 w 130895"/>
                <a:gd name="connsiteY42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0895" h="130895">
                  <a:moveTo>
                    <a:pt x="73105" y="13090"/>
                  </a:moveTo>
                  <a:lnTo>
                    <a:pt x="79388" y="19379"/>
                  </a:lnTo>
                  <a:lnTo>
                    <a:pt x="87438" y="67601"/>
                  </a:lnTo>
                  <a:lnTo>
                    <a:pt x="87635" y="68615"/>
                  </a:lnTo>
                  <a:lnTo>
                    <a:pt x="87962" y="69591"/>
                  </a:lnTo>
                  <a:lnTo>
                    <a:pt x="92281" y="82680"/>
                  </a:lnTo>
                  <a:lnTo>
                    <a:pt x="95292" y="91633"/>
                  </a:lnTo>
                  <a:lnTo>
                    <a:pt x="109756" y="91633"/>
                  </a:lnTo>
                  <a:lnTo>
                    <a:pt x="114992" y="102138"/>
                  </a:lnTo>
                  <a:lnTo>
                    <a:pt x="102164" y="114972"/>
                  </a:lnTo>
                  <a:lnTo>
                    <a:pt x="91627" y="109717"/>
                  </a:lnTo>
                  <a:lnTo>
                    <a:pt x="91627" y="93983"/>
                  </a:lnTo>
                  <a:lnTo>
                    <a:pt x="81090" y="91876"/>
                  </a:lnTo>
                  <a:lnTo>
                    <a:pt x="19831" y="79618"/>
                  </a:lnTo>
                  <a:lnTo>
                    <a:pt x="13090" y="72366"/>
                  </a:lnTo>
                  <a:lnTo>
                    <a:pt x="13090" y="44688"/>
                  </a:lnTo>
                  <a:lnTo>
                    <a:pt x="30041" y="61612"/>
                  </a:lnTo>
                  <a:lnTo>
                    <a:pt x="33837" y="65448"/>
                  </a:lnTo>
                  <a:lnTo>
                    <a:pt x="65448" y="65448"/>
                  </a:lnTo>
                  <a:lnTo>
                    <a:pt x="65448" y="33849"/>
                  </a:lnTo>
                  <a:lnTo>
                    <a:pt x="61652" y="30015"/>
                  </a:lnTo>
                  <a:lnTo>
                    <a:pt x="44701" y="13096"/>
                  </a:lnTo>
                  <a:lnTo>
                    <a:pt x="73105" y="13096"/>
                  </a:lnTo>
                  <a:moveTo>
                    <a:pt x="78537" y="0"/>
                  </a:moveTo>
                  <a:lnTo>
                    <a:pt x="26179" y="0"/>
                  </a:lnTo>
                  <a:lnTo>
                    <a:pt x="26179" y="13090"/>
                  </a:lnTo>
                  <a:lnTo>
                    <a:pt x="52358" y="39269"/>
                  </a:lnTo>
                  <a:lnTo>
                    <a:pt x="52358" y="52358"/>
                  </a:lnTo>
                  <a:lnTo>
                    <a:pt x="39269" y="52358"/>
                  </a:lnTo>
                  <a:lnTo>
                    <a:pt x="13090" y="26179"/>
                  </a:lnTo>
                  <a:lnTo>
                    <a:pt x="0" y="26179"/>
                  </a:lnTo>
                  <a:lnTo>
                    <a:pt x="0" y="77503"/>
                  </a:lnTo>
                  <a:lnTo>
                    <a:pt x="13090" y="91627"/>
                  </a:lnTo>
                  <a:lnTo>
                    <a:pt x="78537" y="104717"/>
                  </a:lnTo>
                  <a:lnTo>
                    <a:pt x="78537" y="117806"/>
                  </a:lnTo>
                  <a:lnTo>
                    <a:pt x="104717" y="130896"/>
                  </a:lnTo>
                  <a:lnTo>
                    <a:pt x="130896" y="104717"/>
                  </a:lnTo>
                  <a:lnTo>
                    <a:pt x="117806" y="78537"/>
                  </a:lnTo>
                  <a:lnTo>
                    <a:pt x="104717" y="78537"/>
                  </a:lnTo>
                  <a:lnTo>
                    <a:pt x="100331" y="65448"/>
                  </a:lnTo>
                  <a:lnTo>
                    <a:pt x="91627" y="13090"/>
                  </a:lnTo>
                  <a:lnTo>
                    <a:pt x="78537" y="0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67" name="Dowolny kształt: kształt 966"/>
            <p:cNvSpPr/>
            <p:nvPr/>
          </p:nvSpPr>
          <p:spPr>
            <a:xfrm>
              <a:off x="11918516" y="6191373"/>
              <a:ext cx="130895" cy="130895"/>
            </a:xfrm>
            <a:custGeom>
              <a:avLst/>
              <a:gdLst>
                <a:gd name="connsiteX0" fmla="*/ 28797 w 130895"/>
                <a:gd name="connsiteY0" fmla="*/ 15924 h 130895"/>
                <a:gd name="connsiteX1" fmla="*/ 39269 w 130895"/>
                <a:gd name="connsiteY1" fmla="*/ 21179 h 130895"/>
                <a:gd name="connsiteX2" fmla="*/ 39269 w 130895"/>
                <a:gd name="connsiteY2" fmla="*/ 36913 h 130895"/>
                <a:gd name="connsiteX3" fmla="*/ 49806 w 130895"/>
                <a:gd name="connsiteY3" fmla="*/ 39020 h 130895"/>
                <a:gd name="connsiteX4" fmla="*/ 111327 w 130895"/>
                <a:gd name="connsiteY4" fmla="*/ 51331 h 130895"/>
                <a:gd name="connsiteX5" fmla="*/ 117806 w 130895"/>
                <a:gd name="connsiteY5" fmla="*/ 57784 h 130895"/>
                <a:gd name="connsiteX6" fmla="*/ 117806 w 130895"/>
                <a:gd name="connsiteY6" fmla="*/ 86208 h 130895"/>
                <a:gd name="connsiteX7" fmla="*/ 100855 w 130895"/>
                <a:gd name="connsiteY7" fmla="*/ 69283 h 130895"/>
                <a:gd name="connsiteX8" fmla="*/ 97059 w 130895"/>
                <a:gd name="connsiteY8" fmla="*/ 65448 h 130895"/>
                <a:gd name="connsiteX9" fmla="*/ 65448 w 130895"/>
                <a:gd name="connsiteY9" fmla="*/ 65448 h 130895"/>
                <a:gd name="connsiteX10" fmla="*/ 65448 w 130895"/>
                <a:gd name="connsiteY10" fmla="*/ 97046 h 130895"/>
                <a:gd name="connsiteX11" fmla="*/ 69310 w 130895"/>
                <a:gd name="connsiteY11" fmla="*/ 100882 h 130895"/>
                <a:gd name="connsiteX12" fmla="*/ 86195 w 130895"/>
                <a:gd name="connsiteY12" fmla="*/ 117800 h 130895"/>
                <a:gd name="connsiteX13" fmla="*/ 57790 w 130895"/>
                <a:gd name="connsiteY13" fmla="*/ 117800 h 130895"/>
                <a:gd name="connsiteX14" fmla="*/ 51311 w 130895"/>
                <a:gd name="connsiteY14" fmla="*/ 111353 h 130895"/>
                <a:gd name="connsiteX15" fmla="*/ 39007 w 130895"/>
                <a:gd name="connsiteY15" fmla="*/ 49793 h 130895"/>
                <a:gd name="connsiteX16" fmla="*/ 36913 w 130895"/>
                <a:gd name="connsiteY16" fmla="*/ 39269 h 130895"/>
                <a:gd name="connsiteX17" fmla="*/ 21205 w 130895"/>
                <a:gd name="connsiteY17" fmla="*/ 39269 h 130895"/>
                <a:gd name="connsiteX18" fmla="*/ 15904 w 130895"/>
                <a:gd name="connsiteY18" fmla="*/ 28764 h 130895"/>
                <a:gd name="connsiteX19" fmla="*/ 28797 w 130895"/>
                <a:gd name="connsiteY19" fmla="*/ 15930 h 130895"/>
                <a:gd name="connsiteX20" fmla="*/ 26179 w 130895"/>
                <a:gd name="connsiteY20" fmla="*/ 0 h 130895"/>
                <a:gd name="connsiteX21" fmla="*/ 0 w 130895"/>
                <a:gd name="connsiteY21" fmla="*/ 26179 h 130895"/>
                <a:gd name="connsiteX22" fmla="*/ 13090 w 130895"/>
                <a:gd name="connsiteY22" fmla="*/ 52358 h 130895"/>
                <a:gd name="connsiteX23" fmla="*/ 26179 w 130895"/>
                <a:gd name="connsiteY23" fmla="*/ 52358 h 130895"/>
                <a:gd name="connsiteX24" fmla="*/ 39269 w 130895"/>
                <a:gd name="connsiteY24" fmla="*/ 117806 h 130895"/>
                <a:gd name="connsiteX25" fmla="*/ 52358 w 130895"/>
                <a:gd name="connsiteY25" fmla="*/ 130896 h 130895"/>
                <a:gd name="connsiteX26" fmla="*/ 104717 w 130895"/>
                <a:gd name="connsiteY26" fmla="*/ 130896 h 130895"/>
                <a:gd name="connsiteX27" fmla="*/ 104717 w 130895"/>
                <a:gd name="connsiteY27" fmla="*/ 117806 h 130895"/>
                <a:gd name="connsiteX28" fmla="*/ 78537 w 130895"/>
                <a:gd name="connsiteY28" fmla="*/ 91627 h 130895"/>
                <a:gd name="connsiteX29" fmla="*/ 78537 w 130895"/>
                <a:gd name="connsiteY29" fmla="*/ 78537 h 130895"/>
                <a:gd name="connsiteX30" fmla="*/ 91627 w 130895"/>
                <a:gd name="connsiteY30" fmla="*/ 78537 h 130895"/>
                <a:gd name="connsiteX31" fmla="*/ 117806 w 130895"/>
                <a:gd name="connsiteY31" fmla="*/ 104717 h 130895"/>
                <a:gd name="connsiteX32" fmla="*/ 130896 w 130895"/>
                <a:gd name="connsiteY32" fmla="*/ 104717 h 130895"/>
                <a:gd name="connsiteX33" fmla="*/ 130896 w 130895"/>
                <a:gd name="connsiteY33" fmla="*/ 52358 h 130895"/>
                <a:gd name="connsiteX34" fmla="*/ 117806 w 130895"/>
                <a:gd name="connsiteY34" fmla="*/ 39269 h 130895"/>
                <a:gd name="connsiteX35" fmla="*/ 52358 w 130895"/>
                <a:gd name="connsiteY35" fmla="*/ 26179 h 130895"/>
                <a:gd name="connsiteX36" fmla="*/ 52358 w 130895"/>
                <a:gd name="connsiteY36" fmla="*/ 13090 h 130895"/>
                <a:gd name="connsiteX37" fmla="*/ 26179 w 130895"/>
                <a:gd name="connsiteY37" fmla="*/ 0 h 130895"/>
                <a:gd name="connsiteX38" fmla="*/ 26179 w 130895"/>
                <a:gd name="connsiteY38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0895" h="130895">
                  <a:moveTo>
                    <a:pt x="28797" y="15924"/>
                  </a:moveTo>
                  <a:lnTo>
                    <a:pt x="39269" y="21179"/>
                  </a:lnTo>
                  <a:lnTo>
                    <a:pt x="39269" y="36913"/>
                  </a:lnTo>
                  <a:lnTo>
                    <a:pt x="49806" y="39020"/>
                  </a:lnTo>
                  <a:lnTo>
                    <a:pt x="111327" y="51331"/>
                  </a:lnTo>
                  <a:lnTo>
                    <a:pt x="117806" y="57784"/>
                  </a:lnTo>
                  <a:lnTo>
                    <a:pt x="117806" y="86208"/>
                  </a:lnTo>
                  <a:lnTo>
                    <a:pt x="100855" y="69283"/>
                  </a:lnTo>
                  <a:lnTo>
                    <a:pt x="97059" y="65448"/>
                  </a:lnTo>
                  <a:lnTo>
                    <a:pt x="65448" y="65448"/>
                  </a:lnTo>
                  <a:lnTo>
                    <a:pt x="65448" y="97046"/>
                  </a:lnTo>
                  <a:lnTo>
                    <a:pt x="69310" y="100882"/>
                  </a:lnTo>
                  <a:lnTo>
                    <a:pt x="86195" y="117800"/>
                  </a:lnTo>
                  <a:lnTo>
                    <a:pt x="57790" y="117800"/>
                  </a:lnTo>
                  <a:lnTo>
                    <a:pt x="51311" y="111353"/>
                  </a:lnTo>
                  <a:lnTo>
                    <a:pt x="39007" y="49793"/>
                  </a:lnTo>
                  <a:lnTo>
                    <a:pt x="36913" y="39269"/>
                  </a:lnTo>
                  <a:lnTo>
                    <a:pt x="21205" y="39269"/>
                  </a:lnTo>
                  <a:lnTo>
                    <a:pt x="15904" y="28764"/>
                  </a:lnTo>
                  <a:lnTo>
                    <a:pt x="28797" y="15930"/>
                  </a:lnTo>
                  <a:moveTo>
                    <a:pt x="26179" y="0"/>
                  </a:moveTo>
                  <a:lnTo>
                    <a:pt x="0" y="26179"/>
                  </a:lnTo>
                  <a:lnTo>
                    <a:pt x="13090" y="52358"/>
                  </a:lnTo>
                  <a:lnTo>
                    <a:pt x="26179" y="52358"/>
                  </a:lnTo>
                  <a:lnTo>
                    <a:pt x="39269" y="117806"/>
                  </a:lnTo>
                  <a:lnTo>
                    <a:pt x="52358" y="130896"/>
                  </a:lnTo>
                  <a:lnTo>
                    <a:pt x="104717" y="130896"/>
                  </a:lnTo>
                  <a:lnTo>
                    <a:pt x="104717" y="117806"/>
                  </a:lnTo>
                  <a:lnTo>
                    <a:pt x="78537" y="91627"/>
                  </a:lnTo>
                  <a:lnTo>
                    <a:pt x="78537" y="78537"/>
                  </a:lnTo>
                  <a:lnTo>
                    <a:pt x="91627" y="78537"/>
                  </a:lnTo>
                  <a:lnTo>
                    <a:pt x="117806" y="104717"/>
                  </a:lnTo>
                  <a:lnTo>
                    <a:pt x="130896" y="104717"/>
                  </a:lnTo>
                  <a:lnTo>
                    <a:pt x="130896" y="52358"/>
                  </a:lnTo>
                  <a:lnTo>
                    <a:pt x="117806" y="39269"/>
                  </a:lnTo>
                  <a:lnTo>
                    <a:pt x="52358" y="26179"/>
                  </a:lnTo>
                  <a:lnTo>
                    <a:pt x="52358" y="13090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68" name="Dowolny kształt: kształt 967"/>
            <p:cNvSpPr/>
            <p:nvPr/>
          </p:nvSpPr>
          <p:spPr>
            <a:xfrm>
              <a:off x="11774531" y="6021208"/>
              <a:ext cx="287970" cy="287976"/>
            </a:xfrm>
            <a:custGeom>
              <a:avLst/>
              <a:gdLst>
                <a:gd name="connsiteX0" fmla="*/ 163489 w 287970"/>
                <a:gd name="connsiteY0" fmla="*/ 13083 h 287976"/>
                <a:gd name="connsiteX1" fmla="*/ 186068 w 287970"/>
                <a:gd name="connsiteY1" fmla="*/ 35853 h 287976"/>
                <a:gd name="connsiteX2" fmla="*/ 187181 w 287970"/>
                <a:gd name="connsiteY2" fmla="*/ 36906 h 287976"/>
                <a:gd name="connsiteX3" fmla="*/ 188425 w 287970"/>
                <a:gd name="connsiteY3" fmla="*/ 37698 h 287976"/>
                <a:gd name="connsiteX4" fmla="*/ 199289 w 287970"/>
                <a:gd name="connsiteY4" fmla="*/ 43916 h 287976"/>
                <a:gd name="connsiteX5" fmla="*/ 203478 w 287970"/>
                <a:gd name="connsiteY5" fmla="*/ 45578 h 287976"/>
                <a:gd name="connsiteX6" fmla="*/ 207797 w 287970"/>
                <a:gd name="connsiteY6" fmla="*/ 44269 h 287976"/>
                <a:gd name="connsiteX7" fmla="*/ 218792 w 287970"/>
                <a:gd name="connsiteY7" fmla="*/ 40964 h 287976"/>
                <a:gd name="connsiteX8" fmla="*/ 248702 w 287970"/>
                <a:gd name="connsiteY8" fmla="*/ 70867 h 287976"/>
                <a:gd name="connsiteX9" fmla="*/ 248702 w 287970"/>
                <a:gd name="connsiteY9" fmla="*/ 97046 h 287976"/>
                <a:gd name="connsiteX10" fmla="*/ 252498 w 287970"/>
                <a:gd name="connsiteY10" fmla="*/ 100882 h 287976"/>
                <a:gd name="connsiteX11" fmla="*/ 265587 w 287970"/>
                <a:gd name="connsiteY11" fmla="*/ 113971 h 287976"/>
                <a:gd name="connsiteX12" fmla="*/ 274881 w 287970"/>
                <a:gd name="connsiteY12" fmla="*/ 123225 h 287976"/>
                <a:gd name="connsiteX13" fmla="*/ 274881 w 287970"/>
                <a:gd name="connsiteY13" fmla="*/ 126930 h 287976"/>
                <a:gd name="connsiteX14" fmla="*/ 258584 w 287970"/>
                <a:gd name="connsiteY14" fmla="*/ 151374 h 287976"/>
                <a:gd name="connsiteX15" fmla="*/ 235612 w 287970"/>
                <a:gd name="connsiteY15" fmla="*/ 134103 h 287976"/>
                <a:gd name="connsiteX16" fmla="*/ 235612 w 287970"/>
                <a:gd name="connsiteY16" fmla="*/ 117806 h 287976"/>
                <a:gd name="connsiteX17" fmla="*/ 209564 w 287970"/>
                <a:gd name="connsiteY17" fmla="*/ 117806 h 287976"/>
                <a:gd name="connsiteX18" fmla="*/ 200336 w 287970"/>
                <a:gd name="connsiteY18" fmla="*/ 117695 h 287976"/>
                <a:gd name="connsiteX19" fmla="*/ 194053 w 287970"/>
                <a:gd name="connsiteY19" fmla="*/ 118002 h 287976"/>
                <a:gd name="connsiteX20" fmla="*/ 189995 w 287970"/>
                <a:gd name="connsiteY20" fmla="*/ 118723 h 287976"/>
                <a:gd name="connsiteX21" fmla="*/ 187050 w 287970"/>
                <a:gd name="connsiteY21" fmla="*/ 121642 h 287976"/>
                <a:gd name="connsiteX22" fmla="*/ 39269 w 287970"/>
                <a:gd name="connsiteY22" fmla="*/ 269462 h 287976"/>
                <a:gd name="connsiteX23" fmla="*/ 18522 w 287970"/>
                <a:gd name="connsiteY23" fmla="*/ 248702 h 287976"/>
                <a:gd name="connsiteX24" fmla="*/ 166303 w 287970"/>
                <a:gd name="connsiteY24" fmla="*/ 100882 h 287976"/>
                <a:gd name="connsiteX25" fmla="*/ 170164 w 287970"/>
                <a:gd name="connsiteY25" fmla="*/ 97046 h 287976"/>
                <a:gd name="connsiteX26" fmla="*/ 170164 w 287970"/>
                <a:gd name="connsiteY26" fmla="*/ 58727 h 287976"/>
                <a:gd name="connsiteX27" fmla="*/ 164667 w 287970"/>
                <a:gd name="connsiteY27" fmla="*/ 54813 h 287976"/>
                <a:gd name="connsiteX28" fmla="*/ 138618 w 287970"/>
                <a:gd name="connsiteY28" fmla="*/ 36121 h 287976"/>
                <a:gd name="connsiteX29" fmla="*/ 135150 w 287970"/>
                <a:gd name="connsiteY29" fmla="*/ 33647 h 287976"/>
                <a:gd name="connsiteX30" fmla="*/ 130961 w 287970"/>
                <a:gd name="connsiteY30" fmla="*/ 33667 h 287976"/>
                <a:gd name="connsiteX31" fmla="*/ 104717 w 287970"/>
                <a:gd name="connsiteY31" fmla="*/ 33791 h 287976"/>
                <a:gd name="connsiteX32" fmla="*/ 104717 w 287970"/>
                <a:gd name="connsiteY32" fmla="*/ 31598 h 287976"/>
                <a:gd name="connsiteX33" fmla="*/ 123238 w 287970"/>
                <a:gd name="connsiteY33" fmla="*/ 13090 h 287976"/>
                <a:gd name="connsiteX34" fmla="*/ 163489 w 287970"/>
                <a:gd name="connsiteY34" fmla="*/ 13090 h 287976"/>
                <a:gd name="connsiteX35" fmla="*/ 168921 w 287970"/>
                <a:gd name="connsiteY35" fmla="*/ 0 h 287976"/>
                <a:gd name="connsiteX36" fmla="*/ 117806 w 287970"/>
                <a:gd name="connsiteY36" fmla="*/ 0 h 287976"/>
                <a:gd name="connsiteX37" fmla="*/ 91627 w 287970"/>
                <a:gd name="connsiteY37" fmla="*/ 26179 h 287976"/>
                <a:gd name="connsiteX38" fmla="*/ 91627 w 287970"/>
                <a:gd name="connsiteY38" fmla="*/ 52358 h 287976"/>
                <a:gd name="connsiteX39" fmla="*/ 104520 w 287970"/>
                <a:gd name="connsiteY39" fmla="*/ 46887 h 287976"/>
                <a:gd name="connsiteX40" fmla="*/ 131027 w 287970"/>
                <a:gd name="connsiteY40" fmla="*/ 46763 h 287976"/>
                <a:gd name="connsiteX41" fmla="*/ 157075 w 287970"/>
                <a:gd name="connsiteY41" fmla="*/ 65454 h 287976"/>
                <a:gd name="connsiteX42" fmla="*/ 157075 w 287970"/>
                <a:gd name="connsiteY42" fmla="*/ 91633 h 287976"/>
                <a:gd name="connsiteX43" fmla="*/ 0 w 287970"/>
                <a:gd name="connsiteY43" fmla="*/ 248708 h 287976"/>
                <a:gd name="connsiteX44" fmla="*/ 39269 w 287970"/>
                <a:gd name="connsiteY44" fmla="*/ 287977 h 287976"/>
                <a:gd name="connsiteX45" fmla="*/ 196344 w 287970"/>
                <a:gd name="connsiteY45" fmla="*/ 130902 h 287976"/>
                <a:gd name="connsiteX46" fmla="*/ 200336 w 287970"/>
                <a:gd name="connsiteY46" fmla="*/ 130791 h 287976"/>
                <a:gd name="connsiteX47" fmla="*/ 209433 w 287970"/>
                <a:gd name="connsiteY47" fmla="*/ 130902 h 287976"/>
                <a:gd name="connsiteX48" fmla="*/ 222523 w 287970"/>
                <a:gd name="connsiteY48" fmla="*/ 130902 h 287976"/>
                <a:gd name="connsiteX49" fmla="*/ 222523 w 287970"/>
                <a:gd name="connsiteY49" fmla="*/ 140641 h 287976"/>
                <a:gd name="connsiteX50" fmla="*/ 261791 w 287970"/>
                <a:gd name="connsiteY50" fmla="*/ 170171 h 287976"/>
                <a:gd name="connsiteX51" fmla="*/ 287971 w 287970"/>
                <a:gd name="connsiteY51" fmla="*/ 130902 h 287976"/>
                <a:gd name="connsiteX52" fmla="*/ 287971 w 287970"/>
                <a:gd name="connsiteY52" fmla="*/ 117813 h 287976"/>
                <a:gd name="connsiteX53" fmla="*/ 274881 w 287970"/>
                <a:gd name="connsiteY53" fmla="*/ 104723 h 287976"/>
                <a:gd name="connsiteX54" fmla="*/ 261791 w 287970"/>
                <a:gd name="connsiteY54" fmla="*/ 91633 h 287976"/>
                <a:gd name="connsiteX55" fmla="*/ 261791 w 287970"/>
                <a:gd name="connsiteY55" fmla="*/ 65454 h 287976"/>
                <a:gd name="connsiteX56" fmla="*/ 222523 w 287970"/>
                <a:gd name="connsiteY56" fmla="*/ 26186 h 287976"/>
                <a:gd name="connsiteX57" fmla="*/ 204066 w 287970"/>
                <a:gd name="connsiteY57" fmla="*/ 31749 h 287976"/>
                <a:gd name="connsiteX58" fmla="*/ 195362 w 287970"/>
                <a:gd name="connsiteY58" fmla="*/ 26637 h 287976"/>
                <a:gd name="connsiteX59" fmla="*/ 168921 w 287970"/>
                <a:gd name="connsiteY59" fmla="*/ 6 h 287976"/>
                <a:gd name="connsiteX60" fmla="*/ 168921 w 287970"/>
                <a:gd name="connsiteY60" fmla="*/ 6 h 287976"/>
                <a:gd name="connsiteX61" fmla="*/ 232536 w 287970"/>
                <a:gd name="connsiteY61" fmla="*/ 143534 h 287976"/>
                <a:gd name="connsiteX62" fmla="*/ 232536 w 287970"/>
                <a:gd name="connsiteY62" fmla="*/ 143521 h 287976"/>
                <a:gd name="connsiteX63" fmla="*/ 232536 w 287970"/>
                <a:gd name="connsiteY63" fmla="*/ 143534 h 287976"/>
                <a:gd name="connsiteX64" fmla="*/ 232536 w 287970"/>
                <a:gd name="connsiteY64" fmla="*/ 143534 h 28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87970" h="287976">
                  <a:moveTo>
                    <a:pt x="163489" y="13083"/>
                  </a:moveTo>
                  <a:lnTo>
                    <a:pt x="186068" y="35853"/>
                  </a:lnTo>
                  <a:lnTo>
                    <a:pt x="187181" y="36906"/>
                  </a:lnTo>
                  <a:lnTo>
                    <a:pt x="188425" y="37698"/>
                  </a:lnTo>
                  <a:cubicBezTo>
                    <a:pt x="196606" y="42868"/>
                    <a:pt x="198372" y="43575"/>
                    <a:pt x="199289" y="43916"/>
                  </a:cubicBezTo>
                  <a:lnTo>
                    <a:pt x="203478" y="45578"/>
                  </a:lnTo>
                  <a:lnTo>
                    <a:pt x="207797" y="44269"/>
                  </a:lnTo>
                  <a:lnTo>
                    <a:pt x="218792" y="40964"/>
                  </a:lnTo>
                  <a:lnTo>
                    <a:pt x="248702" y="70867"/>
                  </a:lnTo>
                  <a:lnTo>
                    <a:pt x="248702" y="97046"/>
                  </a:lnTo>
                  <a:lnTo>
                    <a:pt x="252498" y="100882"/>
                  </a:lnTo>
                  <a:lnTo>
                    <a:pt x="265587" y="113971"/>
                  </a:lnTo>
                  <a:lnTo>
                    <a:pt x="274881" y="123225"/>
                  </a:lnTo>
                  <a:lnTo>
                    <a:pt x="274881" y="126930"/>
                  </a:lnTo>
                  <a:lnTo>
                    <a:pt x="258584" y="151374"/>
                  </a:lnTo>
                  <a:lnTo>
                    <a:pt x="235612" y="134103"/>
                  </a:lnTo>
                  <a:lnTo>
                    <a:pt x="235612" y="117806"/>
                  </a:lnTo>
                  <a:lnTo>
                    <a:pt x="209564" y="117806"/>
                  </a:lnTo>
                  <a:cubicBezTo>
                    <a:pt x="208648" y="117787"/>
                    <a:pt x="204001" y="117695"/>
                    <a:pt x="200336" y="117695"/>
                  </a:cubicBezTo>
                  <a:cubicBezTo>
                    <a:pt x="196475" y="117695"/>
                    <a:pt x="195231" y="117793"/>
                    <a:pt x="194053" y="118002"/>
                  </a:cubicBezTo>
                  <a:lnTo>
                    <a:pt x="189995" y="118723"/>
                  </a:lnTo>
                  <a:lnTo>
                    <a:pt x="187050" y="121642"/>
                  </a:lnTo>
                  <a:lnTo>
                    <a:pt x="39269" y="269462"/>
                  </a:lnTo>
                  <a:lnTo>
                    <a:pt x="18522" y="248702"/>
                  </a:lnTo>
                  <a:lnTo>
                    <a:pt x="166303" y="100882"/>
                  </a:lnTo>
                  <a:lnTo>
                    <a:pt x="170164" y="97046"/>
                  </a:lnTo>
                  <a:lnTo>
                    <a:pt x="170164" y="58727"/>
                  </a:lnTo>
                  <a:lnTo>
                    <a:pt x="164667" y="54813"/>
                  </a:lnTo>
                  <a:lnTo>
                    <a:pt x="138618" y="36121"/>
                  </a:lnTo>
                  <a:lnTo>
                    <a:pt x="135150" y="33647"/>
                  </a:lnTo>
                  <a:lnTo>
                    <a:pt x="130961" y="33667"/>
                  </a:lnTo>
                  <a:lnTo>
                    <a:pt x="104717" y="33791"/>
                  </a:lnTo>
                  <a:lnTo>
                    <a:pt x="104717" y="31598"/>
                  </a:lnTo>
                  <a:lnTo>
                    <a:pt x="123238" y="13090"/>
                  </a:lnTo>
                  <a:lnTo>
                    <a:pt x="163489" y="13090"/>
                  </a:lnTo>
                  <a:moveTo>
                    <a:pt x="168921" y="0"/>
                  </a:moveTo>
                  <a:lnTo>
                    <a:pt x="117806" y="0"/>
                  </a:lnTo>
                  <a:lnTo>
                    <a:pt x="91627" y="26179"/>
                  </a:lnTo>
                  <a:lnTo>
                    <a:pt x="91627" y="52358"/>
                  </a:lnTo>
                  <a:lnTo>
                    <a:pt x="104520" y="46887"/>
                  </a:lnTo>
                  <a:lnTo>
                    <a:pt x="131027" y="46763"/>
                  </a:lnTo>
                  <a:lnTo>
                    <a:pt x="157075" y="65454"/>
                  </a:lnTo>
                  <a:lnTo>
                    <a:pt x="157075" y="91633"/>
                  </a:lnTo>
                  <a:lnTo>
                    <a:pt x="0" y="248708"/>
                  </a:lnTo>
                  <a:lnTo>
                    <a:pt x="39269" y="287977"/>
                  </a:lnTo>
                  <a:lnTo>
                    <a:pt x="196344" y="130902"/>
                  </a:lnTo>
                  <a:cubicBezTo>
                    <a:pt x="196802" y="130817"/>
                    <a:pt x="198438" y="130791"/>
                    <a:pt x="200336" y="130791"/>
                  </a:cubicBezTo>
                  <a:cubicBezTo>
                    <a:pt x="204197" y="130791"/>
                    <a:pt x="209433" y="130902"/>
                    <a:pt x="209433" y="130902"/>
                  </a:cubicBezTo>
                  <a:lnTo>
                    <a:pt x="222523" y="130902"/>
                  </a:lnTo>
                  <a:lnTo>
                    <a:pt x="222523" y="140641"/>
                  </a:lnTo>
                  <a:lnTo>
                    <a:pt x="261791" y="170171"/>
                  </a:lnTo>
                  <a:lnTo>
                    <a:pt x="287971" y="130902"/>
                  </a:lnTo>
                  <a:lnTo>
                    <a:pt x="287971" y="117813"/>
                  </a:lnTo>
                  <a:lnTo>
                    <a:pt x="274881" y="104723"/>
                  </a:lnTo>
                  <a:lnTo>
                    <a:pt x="261791" y="91633"/>
                  </a:lnTo>
                  <a:lnTo>
                    <a:pt x="261791" y="65454"/>
                  </a:lnTo>
                  <a:lnTo>
                    <a:pt x="222523" y="26186"/>
                  </a:lnTo>
                  <a:lnTo>
                    <a:pt x="204066" y="31749"/>
                  </a:lnTo>
                  <a:cubicBezTo>
                    <a:pt x="202561" y="31160"/>
                    <a:pt x="195362" y="26637"/>
                    <a:pt x="195362" y="26637"/>
                  </a:cubicBezTo>
                  <a:lnTo>
                    <a:pt x="168921" y="6"/>
                  </a:lnTo>
                  <a:lnTo>
                    <a:pt x="168921" y="6"/>
                  </a:lnTo>
                  <a:close/>
                  <a:moveTo>
                    <a:pt x="232536" y="143534"/>
                  </a:moveTo>
                  <a:cubicBezTo>
                    <a:pt x="232536" y="143534"/>
                    <a:pt x="232536" y="143534"/>
                    <a:pt x="232536" y="143521"/>
                  </a:cubicBezTo>
                  <a:cubicBezTo>
                    <a:pt x="232536" y="143521"/>
                    <a:pt x="232536" y="143527"/>
                    <a:pt x="232536" y="143534"/>
                  </a:cubicBezTo>
                  <a:lnTo>
                    <a:pt x="232536" y="14353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969" name="Dowolny kształt: kształt 968"/>
          <p:cNvSpPr/>
          <p:nvPr userDrawn="1"/>
        </p:nvSpPr>
        <p:spPr>
          <a:xfrm>
            <a:off x="25086569" y="8375891"/>
            <a:ext cx="618139" cy="616302"/>
          </a:xfrm>
          <a:custGeom>
            <a:avLst/>
            <a:gdLst>
              <a:gd name="connsiteX0" fmla="*/ 0 w 315085"/>
              <a:gd name="connsiteY0" fmla="*/ 0 h 314149"/>
              <a:gd name="connsiteX1" fmla="*/ 40205 w 315085"/>
              <a:gd name="connsiteY1" fmla="*/ 314150 h 314149"/>
              <a:gd name="connsiteX2" fmla="*/ 275817 w 315085"/>
              <a:gd name="connsiteY2" fmla="*/ 314150 h 314149"/>
              <a:gd name="connsiteX3" fmla="*/ 315086 w 315085"/>
              <a:gd name="connsiteY3" fmla="*/ 0 h 314149"/>
              <a:gd name="connsiteX4" fmla="*/ 0 w 315085"/>
              <a:gd name="connsiteY4" fmla="*/ 0 h 314149"/>
              <a:gd name="connsiteX5" fmla="*/ 285431 w 315085"/>
              <a:gd name="connsiteY5" fmla="*/ 26179 h 314149"/>
              <a:gd name="connsiteX6" fmla="*/ 259252 w 315085"/>
              <a:gd name="connsiteY6" fmla="*/ 235612 h 314149"/>
              <a:gd name="connsiteX7" fmla="*/ 241784 w 315085"/>
              <a:gd name="connsiteY7" fmla="*/ 235612 h 314149"/>
              <a:gd name="connsiteX8" fmla="*/ 262727 w 315085"/>
              <a:gd name="connsiteY8" fmla="*/ 26179 h 314149"/>
              <a:gd name="connsiteX9" fmla="*/ 285431 w 315085"/>
              <a:gd name="connsiteY9" fmla="*/ 26179 h 314149"/>
              <a:gd name="connsiteX10" fmla="*/ 223459 w 315085"/>
              <a:gd name="connsiteY10" fmla="*/ 26179 h 314149"/>
              <a:gd name="connsiteX11" fmla="*/ 212987 w 315085"/>
              <a:gd name="connsiteY11" fmla="*/ 235612 h 314149"/>
              <a:gd name="connsiteX12" fmla="*/ 173718 w 315085"/>
              <a:gd name="connsiteY12" fmla="*/ 235612 h 314149"/>
              <a:gd name="connsiteX13" fmla="*/ 184190 w 315085"/>
              <a:gd name="connsiteY13" fmla="*/ 26179 h 314149"/>
              <a:gd name="connsiteX14" fmla="*/ 223459 w 315085"/>
              <a:gd name="connsiteY14" fmla="*/ 26179 h 314149"/>
              <a:gd name="connsiteX15" fmla="*/ 131832 w 315085"/>
              <a:gd name="connsiteY15" fmla="*/ 26179 h 314149"/>
              <a:gd name="connsiteX16" fmla="*/ 142303 w 315085"/>
              <a:gd name="connsiteY16" fmla="*/ 235612 h 314149"/>
              <a:gd name="connsiteX17" fmla="*/ 105653 w 315085"/>
              <a:gd name="connsiteY17" fmla="*/ 235612 h 314149"/>
              <a:gd name="connsiteX18" fmla="*/ 105653 w 315085"/>
              <a:gd name="connsiteY18" fmla="*/ 26179 h 314149"/>
              <a:gd name="connsiteX19" fmla="*/ 131832 w 315085"/>
              <a:gd name="connsiteY19" fmla="*/ 26179 h 314149"/>
              <a:gd name="connsiteX20" fmla="*/ 29746 w 315085"/>
              <a:gd name="connsiteY20" fmla="*/ 26179 h 314149"/>
              <a:gd name="connsiteX21" fmla="*/ 66384 w 315085"/>
              <a:gd name="connsiteY21" fmla="*/ 26179 h 314149"/>
              <a:gd name="connsiteX22" fmla="*/ 76856 w 315085"/>
              <a:gd name="connsiteY22" fmla="*/ 235612 h 314149"/>
              <a:gd name="connsiteX23" fmla="*/ 56547 w 315085"/>
              <a:gd name="connsiteY23" fmla="*/ 235612 h 314149"/>
              <a:gd name="connsiteX24" fmla="*/ 29746 w 315085"/>
              <a:gd name="connsiteY24" fmla="*/ 26179 h 314149"/>
              <a:gd name="connsiteX25" fmla="*/ 63249 w 315085"/>
              <a:gd name="connsiteY25" fmla="*/ 287971 h 314149"/>
              <a:gd name="connsiteX26" fmla="*/ 59898 w 315085"/>
              <a:gd name="connsiteY26" fmla="*/ 261791 h 314149"/>
              <a:gd name="connsiteX27" fmla="*/ 78164 w 315085"/>
              <a:gd name="connsiteY27" fmla="*/ 261791 h 314149"/>
              <a:gd name="connsiteX28" fmla="*/ 79473 w 315085"/>
              <a:gd name="connsiteY28" fmla="*/ 287971 h 314149"/>
              <a:gd name="connsiteX29" fmla="*/ 63249 w 315085"/>
              <a:gd name="connsiteY29" fmla="*/ 287971 h 314149"/>
              <a:gd name="connsiteX30" fmla="*/ 105653 w 315085"/>
              <a:gd name="connsiteY30" fmla="*/ 287971 h 314149"/>
              <a:gd name="connsiteX31" fmla="*/ 105653 w 315085"/>
              <a:gd name="connsiteY31" fmla="*/ 261791 h 314149"/>
              <a:gd name="connsiteX32" fmla="*/ 143612 w 315085"/>
              <a:gd name="connsiteY32" fmla="*/ 261791 h 314149"/>
              <a:gd name="connsiteX33" fmla="*/ 144921 w 315085"/>
              <a:gd name="connsiteY33" fmla="*/ 287971 h 314149"/>
              <a:gd name="connsiteX34" fmla="*/ 105653 w 315085"/>
              <a:gd name="connsiteY34" fmla="*/ 287971 h 314149"/>
              <a:gd name="connsiteX35" fmla="*/ 171100 w 315085"/>
              <a:gd name="connsiteY35" fmla="*/ 287971 h 314149"/>
              <a:gd name="connsiteX36" fmla="*/ 172409 w 315085"/>
              <a:gd name="connsiteY36" fmla="*/ 261791 h 314149"/>
              <a:gd name="connsiteX37" fmla="*/ 211678 w 315085"/>
              <a:gd name="connsiteY37" fmla="*/ 261791 h 314149"/>
              <a:gd name="connsiteX38" fmla="*/ 210369 w 315085"/>
              <a:gd name="connsiteY38" fmla="*/ 287971 h 314149"/>
              <a:gd name="connsiteX39" fmla="*/ 171100 w 315085"/>
              <a:gd name="connsiteY39" fmla="*/ 287971 h 314149"/>
              <a:gd name="connsiteX40" fmla="*/ 236548 w 315085"/>
              <a:gd name="connsiteY40" fmla="*/ 287971 h 314149"/>
              <a:gd name="connsiteX41" fmla="*/ 239166 w 315085"/>
              <a:gd name="connsiteY41" fmla="*/ 261791 h 314149"/>
              <a:gd name="connsiteX42" fmla="*/ 255980 w 315085"/>
              <a:gd name="connsiteY42" fmla="*/ 261791 h 314149"/>
              <a:gd name="connsiteX43" fmla="*/ 252707 w 315085"/>
              <a:gd name="connsiteY43" fmla="*/ 287971 h 314149"/>
              <a:gd name="connsiteX44" fmla="*/ 236548 w 315085"/>
              <a:gd name="connsiteY44" fmla="*/ 287971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15085" h="314149">
                <a:moveTo>
                  <a:pt x="0" y="0"/>
                </a:moveTo>
                <a:lnTo>
                  <a:pt x="40205" y="314150"/>
                </a:lnTo>
                <a:lnTo>
                  <a:pt x="275817" y="314150"/>
                </a:lnTo>
                <a:lnTo>
                  <a:pt x="315086" y="0"/>
                </a:lnTo>
                <a:lnTo>
                  <a:pt x="0" y="0"/>
                </a:lnTo>
                <a:close/>
                <a:moveTo>
                  <a:pt x="285431" y="26179"/>
                </a:moveTo>
                <a:lnTo>
                  <a:pt x="259252" y="235612"/>
                </a:lnTo>
                <a:lnTo>
                  <a:pt x="241784" y="235612"/>
                </a:lnTo>
                <a:lnTo>
                  <a:pt x="262727" y="26179"/>
                </a:lnTo>
                <a:lnTo>
                  <a:pt x="285431" y="26179"/>
                </a:lnTo>
                <a:close/>
                <a:moveTo>
                  <a:pt x="223459" y="26179"/>
                </a:moveTo>
                <a:lnTo>
                  <a:pt x="212987" y="235612"/>
                </a:lnTo>
                <a:lnTo>
                  <a:pt x="173718" y="235612"/>
                </a:lnTo>
                <a:lnTo>
                  <a:pt x="184190" y="26179"/>
                </a:lnTo>
                <a:lnTo>
                  <a:pt x="223459" y="26179"/>
                </a:lnTo>
                <a:close/>
                <a:moveTo>
                  <a:pt x="131832" y="26179"/>
                </a:moveTo>
                <a:lnTo>
                  <a:pt x="142303" y="235612"/>
                </a:lnTo>
                <a:lnTo>
                  <a:pt x="105653" y="235612"/>
                </a:lnTo>
                <a:lnTo>
                  <a:pt x="105653" y="26179"/>
                </a:lnTo>
                <a:lnTo>
                  <a:pt x="131832" y="26179"/>
                </a:lnTo>
                <a:close/>
                <a:moveTo>
                  <a:pt x="29746" y="26179"/>
                </a:moveTo>
                <a:lnTo>
                  <a:pt x="66384" y="26179"/>
                </a:lnTo>
                <a:lnTo>
                  <a:pt x="76856" y="235612"/>
                </a:lnTo>
                <a:lnTo>
                  <a:pt x="56547" y="235612"/>
                </a:lnTo>
                <a:lnTo>
                  <a:pt x="29746" y="26179"/>
                </a:lnTo>
                <a:close/>
                <a:moveTo>
                  <a:pt x="63249" y="287971"/>
                </a:moveTo>
                <a:lnTo>
                  <a:pt x="59898" y="261791"/>
                </a:lnTo>
                <a:lnTo>
                  <a:pt x="78164" y="261791"/>
                </a:lnTo>
                <a:lnTo>
                  <a:pt x="79473" y="287971"/>
                </a:lnTo>
                <a:lnTo>
                  <a:pt x="63249" y="287971"/>
                </a:lnTo>
                <a:close/>
                <a:moveTo>
                  <a:pt x="105653" y="287971"/>
                </a:moveTo>
                <a:lnTo>
                  <a:pt x="105653" y="261791"/>
                </a:lnTo>
                <a:lnTo>
                  <a:pt x="143612" y="261791"/>
                </a:lnTo>
                <a:lnTo>
                  <a:pt x="144921" y="287971"/>
                </a:lnTo>
                <a:lnTo>
                  <a:pt x="105653" y="287971"/>
                </a:lnTo>
                <a:close/>
                <a:moveTo>
                  <a:pt x="171100" y="287971"/>
                </a:moveTo>
                <a:lnTo>
                  <a:pt x="172409" y="261791"/>
                </a:lnTo>
                <a:lnTo>
                  <a:pt x="211678" y="261791"/>
                </a:lnTo>
                <a:lnTo>
                  <a:pt x="210369" y="287971"/>
                </a:lnTo>
                <a:lnTo>
                  <a:pt x="171100" y="287971"/>
                </a:lnTo>
                <a:close/>
                <a:moveTo>
                  <a:pt x="236548" y="287971"/>
                </a:moveTo>
                <a:lnTo>
                  <a:pt x="239166" y="261791"/>
                </a:lnTo>
                <a:lnTo>
                  <a:pt x="255980" y="261791"/>
                </a:lnTo>
                <a:lnTo>
                  <a:pt x="252707" y="287971"/>
                </a:lnTo>
                <a:lnTo>
                  <a:pt x="236548" y="28797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970" name="Grafika 52"/>
          <p:cNvGrpSpPr/>
          <p:nvPr userDrawn="1"/>
        </p:nvGrpSpPr>
        <p:grpSpPr>
          <a:xfrm>
            <a:off x="27091392" y="9043554"/>
            <a:ext cx="616302" cy="590624"/>
            <a:chOff x="7939286" y="6701860"/>
            <a:chExt cx="314149" cy="301060"/>
          </a:xfrm>
          <a:solidFill>
            <a:srgbClr val="212E39"/>
          </a:solidFill>
        </p:grpSpPr>
        <p:sp>
          <p:nvSpPr>
            <p:cNvPr id="971" name="Dowolny kształt: kształt 970"/>
            <p:cNvSpPr/>
            <p:nvPr/>
          </p:nvSpPr>
          <p:spPr>
            <a:xfrm>
              <a:off x="7939286" y="6701860"/>
              <a:ext cx="314149" cy="235612"/>
            </a:xfrm>
            <a:custGeom>
              <a:avLst/>
              <a:gdLst>
                <a:gd name="connsiteX0" fmla="*/ 62175 w 314149"/>
                <a:gd name="connsiteY0" fmla="*/ 39269 h 235612"/>
                <a:gd name="connsiteX1" fmla="*/ 52358 w 314149"/>
                <a:gd name="connsiteY1" fmla="*/ 0 h 235612"/>
                <a:gd name="connsiteX2" fmla="*/ 0 w 314149"/>
                <a:gd name="connsiteY2" fmla="*/ 0 h 235612"/>
                <a:gd name="connsiteX3" fmla="*/ 0 w 314149"/>
                <a:gd name="connsiteY3" fmla="*/ 26179 h 235612"/>
                <a:gd name="connsiteX4" fmla="*/ 26179 w 314149"/>
                <a:gd name="connsiteY4" fmla="*/ 26179 h 235612"/>
                <a:gd name="connsiteX5" fmla="*/ 78537 w 314149"/>
                <a:gd name="connsiteY5" fmla="*/ 235612 h 235612"/>
                <a:gd name="connsiteX6" fmla="*/ 287971 w 314149"/>
                <a:gd name="connsiteY6" fmla="*/ 235612 h 235612"/>
                <a:gd name="connsiteX7" fmla="*/ 287971 w 314149"/>
                <a:gd name="connsiteY7" fmla="*/ 209433 h 235612"/>
                <a:gd name="connsiteX8" fmla="*/ 104717 w 314149"/>
                <a:gd name="connsiteY8" fmla="*/ 209433 h 235612"/>
                <a:gd name="connsiteX9" fmla="*/ 101281 w 314149"/>
                <a:gd name="connsiteY9" fmla="*/ 195689 h 235612"/>
                <a:gd name="connsiteX10" fmla="*/ 287971 w 314149"/>
                <a:gd name="connsiteY10" fmla="*/ 183254 h 235612"/>
                <a:gd name="connsiteX11" fmla="*/ 314150 w 314149"/>
                <a:gd name="connsiteY11" fmla="*/ 65448 h 235612"/>
                <a:gd name="connsiteX12" fmla="*/ 314150 w 314149"/>
                <a:gd name="connsiteY12" fmla="*/ 39269 h 235612"/>
                <a:gd name="connsiteX13" fmla="*/ 62175 w 314149"/>
                <a:gd name="connsiteY13" fmla="*/ 39269 h 235612"/>
                <a:gd name="connsiteX14" fmla="*/ 68720 w 314149"/>
                <a:gd name="connsiteY14" fmla="*/ 65448 h 235612"/>
                <a:gd name="connsiteX15" fmla="*/ 267040 w 314149"/>
                <a:gd name="connsiteY15" fmla="*/ 65448 h 235612"/>
                <a:gd name="connsiteX16" fmla="*/ 94474 w 314149"/>
                <a:gd name="connsiteY16" fmla="*/ 168463 h 235612"/>
                <a:gd name="connsiteX17" fmla="*/ 68720 w 314149"/>
                <a:gd name="connsiteY17" fmla="*/ 65448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4149" h="235612">
                  <a:moveTo>
                    <a:pt x="62175" y="39269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78537" y="235612"/>
                  </a:lnTo>
                  <a:lnTo>
                    <a:pt x="287971" y="235612"/>
                  </a:lnTo>
                  <a:lnTo>
                    <a:pt x="287971" y="209433"/>
                  </a:lnTo>
                  <a:lnTo>
                    <a:pt x="104717" y="209433"/>
                  </a:lnTo>
                  <a:lnTo>
                    <a:pt x="101281" y="195689"/>
                  </a:lnTo>
                  <a:lnTo>
                    <a:pt x="287971" y="183254"/>
                  </a:lnTo>
                  <a:lnTo>
                    <a:pt x="314150" y="65448"/>
                  </a:lnTo>
                  <a:lnTo>
                    <a:pt x="314150" y="39269"/>
                  </a:lnTo>
                  <a:lnTo>
                    <a:pt x="62175" y="39269"/>
                  </a:lnTo>
                  <a:close/>
                  <a:moveTo>
                    <a:pt x="68720" y="65448"/>
                  </a:moveTo>
                  <a:lnTo>
                    <a:pt x="267040" y="65448"/>
                  </a:lnTo>
                  <a:lnTo>
                    <a:pt x="94474" y="168463"/>
                  </a:lnTo>
                  <a:lnTo>
                    <a:pt x="6872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72" name="Dowolny kształt: kształt 971"/>
            <p:cNvSpPr/>
            <p:nvPr/>
          </p:nvSpPr>
          <p:spPr>
            <a:xfrm>
              <a:off x="8017824" y="6950561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73" name="Dowolny kształt: kształt 972"/>
            <p:cNvSpPr/>
            <p:nvPr/>
          </p:nvSpPr>
          <p:spPr>
            <a:xfrm>
              <a:off x="8174899" y="6950561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974" name="Grafika 52"/>
          <p:cNvGrpSpPr/>
          <p:nvPr userDrawn="1"/>
        </p:nvGrpSpPr>
        <p:grpSpPr>
          <a:xfrm>
            <a:off x="34589755" y="-2768934"/>
            <a:ext cx="616302" cy="616302"/>
            <a:chOff x="11761441" y="680657"/>
            <a:chExt cx="314149" cy="314149"/>
          </a:xfrm>
          <a:solidFill>
            <a:srgbClr val="212E39"/>
          </a:solidFill>
        </p:grpSpPr>
        <p:sp>
          <p:nvSpPr>
            <p:cNvPr id="975" name="Dowolny kształt: kształt 974"/>
            <p:cNvSpPr/>
            <p:nvPr/>
          </p:nvSpPr>
          <p:spPr>
            <a:xfrm>
              <a:off x="11840437" y="680657"/>
              <a:ext cx="156812" cy="235612"/>
            </a:xfrm>
            <a:custGeom>
              <a:avLst/>
              <a:gdLst>
                <a:gd name="connsiteX0" fmla="*/ 0 w 156812"/>
                <a:gd name="connsiteY0" fmla="*/ 104756 h 235612"/>
                <a:gd name="connsiteX1" fmla="*/ 78079 w 156812"/>
                <a:gd name="connsiteY1" fmla="*/ 235612 h 235612"/>
                <a:gd name="connsiteX2" fmla="*/ 156813 w 156812"/>
                <a:gd name="connsiteY2" fmla="*/ 104756 h 235612"/>
                <a:gd name="connsiteX3" fmla="*/ 104258 w 156812"/>
                <a:gd name="connsiteY3" fmla="*/ 104717 h 235612"/>
                <a:gd name="connsiteX4" fmla="*/ 104258 w 156812"/>
                <a:gd name="connsiteY4" fmla="*/ 0 h 235612"/>
                <a:gd name="connsiteX5" fmla="*/ 51900 w 156812"/>
                <a:gd name="connsiteY5" fmla="*/ 0 h 235612"/>
                <a:gd name="connsiteX6" fmla="*/ 51900 w 156812"/>
                <a:gd name="connsiteY6" fmla="*/ 104717 h 235612"/>
                <a:gd name="connsiteX7" fmla="*/ 0 w 156812"/>
                <a:gd name="connsiteY7" fmla="*/ 104756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812" h="235612">
                  <a:moveTo>
                    <a:pt x="0" y="104756"/>
                  </a:moveTo>
                  <a:lnTo>
                    <a:pt x="78079" y="235612"/>
                  </a:lnTo>
                  <a:lnTo>
                    <a:pt x="156813" y="104756"/>
                  </a:lnTo>
                  <a:lnTo>
                    <a:pt x="104258" y="104717"/>
                  </a:lnTo>
                  <a:lnTo>
                    <a:pt x="104258" y="0"/>
                  </a:lnTo>
                  <a:lnTo>
                    <a:pt x="51900" y="0"/>
                  </a:lnTo>
                  <a:lnTo>
                    <a:pt x="51900" y="104717"/>
                  </a:lnTo>
                  <a:lnTo>
                    <a:pt x="0" y="10475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76" name="Dowolny kształt: kształt 975"/>
            <p:cNvSpPr/>
            <p:nvPr/>
          </p:nvSpPr>
          <p:spPr>
            <a:xfrm>
              <a:off x="11761441" y="890090"/>
              <a:ext cx="314149" cy="104716"/>
            </a:xfrm>
            <a:custGeom>
              <a:avLst/>
              <a:gdLst>
                <a:gd name="connsiteX0" fmla="*/ 314150 w 314149"/>
                <a:gd name="connsiteY0" fmla="*/ 104717 h 104716"/>
                <a:gd name="connsiteX1" fmla="*/ 0 w 314149"/>
                <a:gd name="connsiteY1" fmla="*/ 104717 h 104716"/>
                <a:gd name="connsiteX2" fmla="*/ 0 w 314149"/>
                <a:gd name="connsiteY2" fmla="*/ 0 h 104716"/>
                <a:gd name="connsiteX3" fmla="*/ 26179 w 314149"/>
                <a:gd name="connsiteY3" fmla="*/ 0 h 104716"/>
                <a:gd name="connsiteX4" fmla="*/ 26179 w 314149"/>
                <a:gd name="connsiteY4" fmla="*/ 78537 h 104716"/>
                <a:gd name="connsiteX5" fmla="*/ 287971 w 314149"/>
                <a:gd name="connsiteY5" fmla="*/ 78537 h 104716"/>
                <a:gd name="connsiteX6" fmla="*/ 287971 w 314149"/>
                <a:gd name="connsiteY6" fmla="*/ 0 h 104716"/>
                <a:gd name="connsiteX7" fmla="*/ 314150 w 314149"/>
                <a:gd name="connsiteY7" fmla="*/ 0 h 104716"/>
                <a:gd name="connsiteX8" fmla="*/ 314150 w 314149"/>
                <a:gd name="connsiteY8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149" h="104716">
                  <a:moveTo>
                    <a:pt x="314150" y="104717"/>
                  </a:moveTo>
                  <a:lnTo>
                    <a:pt x="0" y="104717"/>
                  </a:lnTo>
                  <a:lnTo>
                    <a:pt x="0" y="0"/>
                  </a:lnTo>
                  <a:lnTo>
                    <a:pt x="26179" y="0"/>
                  </a:lnTo>
                  <a:lnTo>
                    <a:pt x="26179" y="78537"/>
                  </a:lnTo>
                  <a:lnTo>
                    <a:pt x="287971" y="78537"/>
                  </a:lnTo>
                  <a:lnTo>
                    <a:pt x="287971" y="0"/>
                  </a:lnTo>
                  <a:lnTo>
                    <a:pt x="314150" y="0"/>
                  </a:lnTo>
                  <a:lnTo>
                    <a:pt x="31415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977" name="Grafika 52"/>
          <p:cNvGrpSpPr/>
          <p:nvPr userDrawn="1"/>
        </p:nvGrpSpPr>
        <p:grpSpPr>
          <a:xfrm>
            <a:off x="33922092" y="-2768934"/>
            <a:ext cx="616302" cy="616302"/>
            <a:chOff x="11421112" y="680657"/>
            <a:chExt cx="314149" cy="314149"/>
          </a:xfrm>
          <a:solidFill>
            <a:srgbClr val="212E39"/>
          </a:solidFill>
        </p:grpSpPr>
        <p:sp>
          <p:nvSpPr>
            <p:cNvPr id="978" name="Dowolny kształt: kształt 977"/>
            <p:cNvSpPr/>
            <p:nvPr/>
          </p:nvSpPr>
          <p:spPr>
            <a:xfrm>
              <a:off x="11421112" y="680657"/>
              <a:ext cx="314149" cy="314149"/>
            </a:xfrm>
            <a:custGeom>
              <a:avLst/>
              <a:gdLst>
                <a:gd name="connsiteX0" fmla="*/ 209433 w 314149"/>
                <a:gd name="connsiteY0" fmla="*/ 26179 h 314149"/>
                <a:gd name="connsiteX1" fmla="*/ 287971 w 314149"/>
                <a:gd name="connsiteY1" fmla="*/ 104717 h 314149"/>
                <a:gd name="connsiteX2" fmla="*/ 287971 w 314149"/>
                <a:gd name="connsiteY2" fmla="*/ 209433 h 314149"/>
                <a:gd name="connsiteX3" fmla="*/ 209433 w 314149"/>
                <a:gd name="connsiteY3" fmla="*/ 287971 h 314149"/>
                <a:gd name="connsiteX4" fmla="*/ 104717 w 314149"/>
                <a:gd name="connsiteY4" fmla="*/ 287971 h 314149"/>
                <a:gd name="connsiteX5" fmla="*/ 26179 w 314149"/>
                <a:gd name="connsiteY5" fmla="*/ 209433 h 314149"/>
                <a:gd name="connsiteX6" fmla="*/ 26179 w 314149"/>
                <a:gd name="connsiteY6" fmla="*/ 104717 h 314149"/>
                <a:gd name="connsiteX7" fmla="*/ 104717 w 314149"/>
                <a:gd name="connsiteY7" fmla="*/ 26179 h 314149"/>
                <a:gd name="connsiteX8" fmla="*/ 211855 w 314149"/>
                <a:gd name="connsiteY8" fmla="*/ 26179 h 314149"/>
                <a:gd name="connsiteX9" fmla="*/ 91627 w 314149"/>
                <a:gd name="connsiteY9" fmla="*/ 0 h 314149"/>
                <a:gd name="connsiteX10" fmla="*/ 0 w 314149"/>
                <a:gd name="connsiteY10" fmla="*/ 91627 h 314149"/>
                <a:gd name="connsiteX11" fmla="*/ 0 w 314149"/>
                <a:gd name="connsiteY11" fmla="*/ 222523 h 314149"/>
                <a:gd name="connsiteX12" fmla="*/ 91627 w 314149"/>
                <a:gd name="connsiteY12" fmla="*/ 314150 h 314149"/>
                <a:gd name="connsiteX13" fmla="*/ 222719 w 314149"/>
                <a:gd name="connsiteY13" fmla="*/ 314150 h 314149"/>
                <a:gd name="connsiteX14" fmla="*/ 314150 w 314149"/>
                <a:gd name="connsiteY14" fmla="*/ 222523 h 314149"/>
                <a:gd name="connsiteX15" fmla="*/ 314150 w 314149"/>
                <a:gd name="connsiteY15" fmla="*/ 91627 h 314149"/>
                <a:gd name="connsiteX16" fmla="*/ 222719 w 314149"/>
                <a:gd name="connsiteY16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4149" h="314149">
                  <a:moveTo>
                    <a:pt x="209433" y="26179"/>
                  </a:moveTo>
                  <a:lnTo>
                    <a:pt x="287971" y="104717"/>
                  </a:lnTo>
                  <a:lnTo>
                    <a:pt x="287971" y="209433"/>
                  </a:lnTo>
                  <a:lnTo>
                    <a:pt x="209433" y="287971"/>
                  </a:lnTo>
                  <a:lnTo>
                    <a:pt x="104717" y="287971"/>
                  </a:lnTo>
                  <a:lnTo>
                    <a:pt x="26179" y="209433"/>
                  </a:lnTo>
                  <a:lnTo>
                    <a:pt x="26179" y="104717"/>
                  </a:lnTo>
                  <a:lnTo>
                    <a:pt x="104717" y="26179"/>
                  </a:lnTo>
                  <a:lnTo>
                    <a:pt x="211855" y="26179"/>
                  </a:lnTo>
                  <a:moveTo>
                    <a:pt x="91627" y="0"/>
                  </a:moveTo>
                  <a:lnTo>
                    <a:pt x="0" y="91627"/>
                  </a:lnTo>
                  <a:lnTo>
                    <a:pt x="0" y="222523"/>
                  </a:lnTo>
                  <a:lnTo>
                    <a:pt x="91627" y="314150"/>
                  </a:lnTo>
                  <a:lnTo>
                    <a:pt x="222719" y="314150"/>
                  </a:lnTo>
                  <a:lnTo>
                    <a:pt x="314150" y="222523"/>
                  </a:lnTo>
                  <a:lnTo>
                    <a:pt x="314150" y="91627"/>
                  </a:lnTo>
                  <a:lnTo>
                    <a:pt x="222719" y="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79" name="Dowolny kształt: kształt 978"/>
            <p:cNvSpPr/>
            <p:nvPr/>
          </p:nvSpPr>
          <p:spPr>
            <a:xfrm>
              <a:off x="11499650" y="785374"/>
              <a:ext cx="156616" cy="130895"/>
            </a:xfrm>
            <a:custGeom>
              <a:avLst/>
              <a:gdLst>
                <a:gd name="connsiteX0" fmla="*/ 0 w 156616"/>
                <a:gd name="connsiteY0" fmla="*/ 0 h 130895"/>
                <a:gd name="connsiteX1" fmla="*/ 78537 w 156616"/>
                <a:gd name="connsiteY1" fmla="*/ 130896 h 130895"/>
                <a:gd name="connsiteX2" fmla="*/ 156617 w 156616"/>
                <a:gd name="connsiteY2" fmla="*/ 223 h 130895"/>
                <a:gd name="connsiteX3" fmla="*/ 0 w 156616"/>
                <a:gd name="connsiteY3" fmla="*/ 0 h 130895"/>
                <a:gd name="connsiteX4" fmla="*/ 0 w 156616"/>
                <a:gd name="connsiteY4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616" h="130895">
                  <a:moveTo>
                    <a:pt x="0" y="0"/>
                  </a:moveTo>
                  <a:lnTo>
                    <a:pt x="78537" y="130896"/>
                  </a:lnTo>
                  <a:lnTo>
                    <a:pt x="156617" y="22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980" name="Grupa 979"/>
          <p:cNvGrpSpPr/>
          <p:nvPr userDrawn="1"/>
        </p:nvGrpSpPr>
        <p:grpSpPr>
          <a:xfrm>
            <a:off x="35385815" y="-2768934"/>
            <a:ext cx="359509" cy="616302"/>
            <a:chOff x="12167218" y="680657"/>
            <a:chExt cx="183253" cy="314149"/>
          </a:xfrm>
        </p:grpSpPr>
        <p:sp>
          <p:nvSpPr>
            <p:cNvPr id="981" name="Dowolny kształt: kształt 980"/>
            <p:cNvSpPr/>
            <p:nvPr/>
          </p:nvSpPr>
          <p:spPr>
            <a:xfrm>
              <a:off x="12206487" y="746105"/>
              <a:ext cx="104716" cy="157074"/>
            </a:xfrm>
            <a:custGeom>
              <a:avLst/>
              <a:gdLst>
                <a:gd name="connsiteX0" fmla="*/ 0 w 104716"/>
                <a:gd name="connsiteY0" fmla="*/ 78537 h 157074"/>
                <a:gd name="connsiteX1" fmla="*/ 52358 w 104716"/>
                <a:gd name="connsiteY1" fmla="*/ 157075 h 157074"/>
                <a:gd name="connsiteX2" fmla="*/ 104717 w 104716"/>
                <a:gd name="connsiteY2" fmla="*/ 78537 h 157074"/>
                <a:gd name="connsiteX3" fmla="*/ 65448 w 104716"/>
                <a:gd name="connsiteY3" fmla="*/ 78537 h 157074"/>
                <a:gd name="connsiteX4" fmla="*/ 65448 w 104716"/>
                <a:gd name="connsiteY4" fmla="*/ 0 h 157074"/>
                <a:gd name="connsiteX5" fmla="*/ 39269 w 104716"/>
                <a:gd name="connsiteY5" fmla="*/ 0 h 157074"/>
                <a:gd name="connsiteX6" fmla="*/ 39269 w 104716"/>
                <a:gd name="connsiteY6" fmla="*/ 78537 h 157074"/>
                <a:gd name="connsiteX7" fmla="*/ 0 w 104716"/>
                <a:gd name="connsiteY7" fmla="*/ 7853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16" h="157074">
                  <a:moveTo>
                    <a:pt x="0" y="78537"/>
                  </a:moveTo>
                  <a:lnTo>
                    <a:pt x="52358" y="157075"/>
                  </a:lnTo>
                  <a:lnTo>
                    <a:pt x="104717" y="78537"/>
                  </a:lnTo>
                  <a:lnTo>
                    <a:pt x="65448" y="78537"/>
                  </a:lnTo>
                  <a:lnTo>
                    <a:pt x="65448" y="0"/>
                  </a:lnTo>
                  <a:lnTo>
                    <a:pt x="39269" y="0"/>
                  </a:lnTo>
                  <a:lnTo>
                    <a:pt x="3926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82" name="Dowolny kształt: kształt 981"/>
            <p:cNvSpPr/>
            <p:nvPr/>
          </p:nvSpPr>
          <p:spPr>
            <a:xfrm>
              <a:off x="12167218" y="680657"/>
              <a:ext cx="183253" cy="314149"/>
            </a:xfrm>
            <a:custGeom>
              <a:avLst/>
              <a:gdLst>
                <a:gd name="connsiteX0" fmla="*/ 0 w 183253"/>
                <a:gd name="connsiteY0" fmla="*/ 0 h 314149"/>
                <a:gd name="connsiteX1" fmla="*/ 0 w 183253"/>
                <a:gd name="connsiteY1" fmla="*/ 314150 h 314149"/>
                <a:gd name="connsiteX2" fmla="*/ 183254 w 183253"/>
                <a:gd name="connsiteY2" fmla="*/ 314150 h 314149"/>
                <a:gd name="connsiteX3" fmla="*/ 183254 w 183253"/>
                <a:gd name="connsiteY3" fmla="*/ 0 h 314149"/>
                <a:gd name="connsiteX4" fmla="*/ 0 w 183253"/>
                <a:gd name="connsiteY4" fmla="*/ 0 h 314149"/>
                <a:gd name="connsiteX5" fmla="*/ 91627 w 183253"/>
                <a:gd name="connsiteY5" fmla="*/ 287971 h 314149"/>
                <a:gd name="connsiteX6" fmla="*/ 78537 w 183253"/>
                <a:gd name="connsiteY6" fmla="*/ 274881 h 314149"/>
                <a:gd name="connsiteX7" fmla="*/ 91627 w 183253"/>
                <a:gd name="connsiteY7" fmla="*/ 261791 h 314149"/>
                <a:gd name="connsiteX8" fmla="*/ 104717 w 183253"/>
                <a:gd name="connsiteY8" fmla="*/ 274881 h 314149"/>
                <a:gd name="connsiteX9" fmla="*/ 91627 w 183253"/>
                <a:gd name="connsiteY9" fmla="*/ 287971 h 314149"/>
                <a:gd name="connsiteX10" fmla="*/ 156420 w 183253"/>
                <a:gd name="connsiteY10" fmla="*/ 242798 h 314149"/>
                <a:gd name="connsiteX11" fmla="*/ 27750 w 183253"/>
                <a:gd name="connsiteY11" fmla="*/ 242798 h 314149"/>
                <a:gd name="connsiteX12" fmla="*/ 27750 w 183253"/>
                <a:gd name="connsiteY12" fmla="*/ 242419 h 314149"/>
                <a:gd name="connsiteX13" fmla="*/ 27750 w 183253"/>
                <a:gd name="connsiteY13" fmla="*/ 242419 h 314149"/>
                <a:gd name="connsiteX14" fmla="*/ 27750 w 183253"/>
                <a:gd name="connsiteY14" fmla="*/ 42273 h 314149"/>
                <a:gd name="connsiteX15" fmla="*/ 156420 w 183253"/>
                <a:gd name="connsiteY15" fmla="*/ 42273 h 314149"/>
                <a:gd name="connsiteX16" fmla="*/ 156420 w 183253"/>
                <a:gd name="connsiteY16" fmla="*/ 242792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253" h="314149">
                  <a:moveTo>
                    <a:pt x="0" y="0"/>
                  </a:moveTo>
                  <a:lnTo>
                    <a:pt x="0" y="314150"/>
                  </a:lnTo>
                  <a:lnTo>
                    <a:pt x="183254" y="314150"/>
                  </a:lnTo>
                  <a:lnTo>
                    <a:pt x="183254" y="0"/>
                  </a:lnTo>
                  <a:lnTo>
                    <a:pt x="0" y="0"/>
                  </a:lnTo>
                  <a:close/>
                  <a:moveTo>
                    <a:pt x="91627" y="287971"/>
                  </a:moveTo>
                  <a:cubicBezTo>
                    <a:pt x="84428" y="287971"/>
                    <a:pt x="78537" y="282113"/>
                    <a:pt x="78537" y="274881"/>
                  </a:cubicBezTo>
                  <a:cubicBezTo>
                    <a:pt x="78537" y="267649"/>
                    <a:pt x="84428" y="261791"/>
                    <a:pt x="91627" y="261791"/>
                  </a:cubicBezTo>
                  <a:cubicBezTo>
                    <a:pt x="98826" y="261791"/>
                    <a:pt x="104717" y="267649"/>
                    <a:pt x="104717" y="274881"/>
                  </a:cubicBezTo>
                  <a:cubicBezTo>
                    <a:pt x="104717" y="282113"/>
                    <a:pt x="98826" y="287971"/>
                    <a:pt x="91627" y="287971"/>
                  </a:cubicBezTo>
                  <a:close/>
                  <a:moveTo>
                    <a:pt x="156420" y="242798"/>
                  </a:moveTo>
                  <a:lnTo>
                    <a:pt x="27750" y="242798"/>
                  </a:lnTo>
                  <a:lnTo>
                    <a:pt x="27750" y="242419"/>
                  </a:lnTo>
                  <a:lnTo>
                    <a:pt x="27750" y="242419"/>
                  </a:lnTo>
                  <a:lnTo>
                    <a:pt x="27750" y="42273"/>
                  </a:lnTo>
                  <a:lnTo>
                    <a:pt x="156420" y="42273"/>
                  </a:lnTo>
                  <a:lnTo>
                    <a:pt x="156420" y="24279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983" name="Dowolny kształt: kształt 982"/>
          <p:cNvSpPr/>
          <p:nvPr userDrawn="1"/>
        </p:nvSpPr>
        <p:spPr>
          <a:xfrm>
            <a:off x="30840575" y="-2627942"/>
            <a:ext cx="616302" cy="282729"/>
          </a:xfrm>
          <a:custGeom>
            <a:avLst/>
            <a:gdLst>
              <a:gd name="connsiteX0" fmla="*/ 242157 w 314149"/>
              <a:gd name="connsiteY0" fmla="*/ 0 h 144116"/>
              <a:gd name="connsiteX1" fmla="*/ 171342 w 314149"/>
              <a:gd name="connsiteY1" fmla="*/ 59027 h 144116"/>
              <a:gd name="connsiteX2" fmla="*/ 142807 w 314149"/>
              <a:gd name="connsiteY2" fmla="*/ 59027 h 144116"/>
              <a:gd name="connsiteX3" fmla="*/ 71993 w 314149"/>
              <a:gd name="connsiteY3" fmla="*/ 0 h 144116"/>
              <a:gd name="connsiteX4" fmla="*/ 0 w 314149"/>
              <a:gd name="connsiteY4" fmla="*/ 72058 h 144116"/>
              <a:gd name="connsiteX5" fmla="*/ 71993 w 314149"/>
              <a:gd name="connsiteY5" fmla="*/ 144116 h 144116"/>
              <a:gd name="connsiteX6" fmla="*/ 142807 w 314149"/>
              <a:gd name="connsiteY6" fmla="*/ 85207 h 144116"/>
              <a:gd name="connsiteX7" fmla="*/ 171342 w 314149"/>
              <a:gd name="connsiteY7" fmla="*/ 85207 h 144116"/>
              <a:gd name="connsiteX8" fmla="*/ 242157 w 314149"/>
              <a:gd name="connsiteY8" fmla="*/ 144116 h 144116"/>
              <a:gd name="connsiteX9" fmla="*/ 314150 w 314149"/>
              <a:gd name="connsiteY9" fmla="*/ 72058 h 144116"/>
              <a:gd name="connsiteX10" fmla="*/ 242157 w 314149"/>
              <a:gd name="connsiteY10" fmla="*/ 0 h 144116"/>
              <a:gd name="connsiteX11" fmla="*/ 71993 w 314149"/>
              <a:gd name="connsiteY11" fmla="*/ 115162 h 144116"/>
              <a:gd name="connsiteX12" fmla="*/ 28928 w 314149"/>
              <a:gd name="connsiteY12" fmla="*/ 72058 h 144116"/>
              <a:gd name="connsiteX13" fmla="*/ 71993 w 314149"/>
              <a:gd name="connsiteY13" fmla="*/ 28961 h 144116"/>
              <a:gd name="connsiteX14" fmla="*/ 115057 w 314149"/>
              <a:gd name="connsiteY14" fmla="*/ 72058 h 144116"/>
              <a:gd name="connsiteX15" fmla="*/ 71993 w 314149"/>
              <a:gd name="connsiteY15" fmla="*/ 115162 h 144116"/>
              <a:gd name="connsiteX16" fmla="*/ 242157 w 314149"/>
              <a:gd name="connsiteY16" fmla="*/ 28961 h 144116"/>
              <a:gd name="connsiteX17" fmla="*/ 280837 w 314149"/>
              <a:gd name="connsiteY17" fmla="*/ 53098 h 144116"/>
              <a:gd name="connsiteX18" fmla="*/ 223177 w 314149"/>
              <a:gd name="connsiteY18" fmla="*/ 110738 h 144116"/>
              <a:gd name="connsiteX19" fmla="*/ 199093 w 314149"/>
              <a:gd name="connsiteY19" fmla="*/ 72065 h 144116"/>
              <a:gd name="connsiteX20" fmla="*/ 242157 w 314149"/>
              <a:gd name="connsiteY20" fmla="*/ 28967 h 14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149" h="144116">
                <a:moveTo>
                  <a:pt x="242157" y="0"/>
                </a:moveTo>
                <a:cubicBezTo>
                  <a:pt x="206880" y="0"/>
                  <a:pt x="177495" y="25492"/>
                  <a:pt x="171342" y="59027"/>
                </a:cubicBezTo>
                <a:lnTo>
                  <a:pt x="142807" y="59027"/>
                </a:lnTo>
                <a:cubicBezTo>
                  <a:pt x="136655" y="25492"/>
                  <a:pt x="107269" y="0"/>
                  <a:pt x="71993" y="0"/>
                </a:cubicBezTo>
                <a:cubicBezTo>
                  <a:pt x="32331" y="0"/>
                  <a:pt x="0" y="32325"/>
                  <a:pt x="0" y="72058"/>
                </a:cubicBezTo>
                <a:cubicBezTo>
                  <a:pt x="0" y="111791"/>
                  <a:pt x="32331" y="144116"/>
                  <a:pt x="71993" y="144116"/>
                </a:cubicBezTo>
                <a:cubicBezTo>
                  <a:pt x="107203" y="144116"/>
                  <a:pt x="136590" y="118683"/>
                  <a:pt x="142807" y="85207"/>
                </a:cubicBezTo>
                <a:lnTo>
                  <a:pt x="171342" y="85207"/>
                </a:lnTo>
                <a:cubicBezTo>
                  <a:pt x="177560" y="118683"/>
                  <a:pt x="206946" y="144116"/>
                  <a:pt x="242157" y="144116"/>
                </a:cubicBezTo>
                <a:cubicBezTo>
                  <a:pt x="281884" y="144116"/>
                  <a:pt x="314150" y="111791"/>
                  <a:pt x="314150" y="72058"/>
                </a:cubicBezTo>
                <a:cubicBezTo>
                  <a:pt x="314150" y="32325"/>
                  <a:pt x="281884" y="0"/>
                  <a:pt x="242157" y="0"/>
                </a:cubicBezTo>
                <a:close/>
                <a:moveTo>
                  <a:pt x="71993" y="115162"/>
                </a:moveTo>
                <a:cubicBezTo>
                  <a:pt x="48235" y="115162"/>
                  <a:pt x="28928" y="95829"/>
                  <a:pt x="28928" y="72058"/>
                </a:cubicBezTo>
                <a:cubicBezTo>
                  <a:pt x="28928" y="48287"/>
                  <a:pt x="48235" y="28961"/>
                  <a:pt x="71993" y="28961"/>
                </a:cubicBezTo>
                <a:cubicBezTo>
                  <a:pt x="95750" y="28961"/>
                  <a:pt x="115057" y="48294"/>
                  <a:pt x="115057" y="72058"/>
                </a:cubicBezTo>
                <a:cubicBezTo>
                  <a:pt x="115057" y="95822"/>
                  <a:pt x="95750" y="115162"/>
                  <a:pt x="71993" y="115162"/>
                </a:cubicBezTo>
                <a:close/>
                <a:moveTo>
                  <a:pt x="242157" y="28961"/>
                </a:moveTo>
                <a:cubicBezTo>
                  <a:pt x="259108" y="28961"/>
                  <a:pt x="273768" y="38817"/>
                  <a:pt x="280837" y="53098"/>
                </a:cubicBezTo>
                <a:lnTo>
                  <a:pt x="223177" y="110738"/>
                </a:lnTo>
                <a:cubicBezTo>
                  <a:pt x="208910" y="103702"/>
                  <a:pt x="199093" y="89016"/>
                  <a:pt x="199093" y="72065"/>
                </a:cubicBezTo>
                <a:cubicBezTo>
                  <a:pt x="199093" y="48300"/>
                  <a:pt x="218400" y="28967"/>
                  <a:pt x="242157" y="2896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984" name="Grupa 983"/>
          <p:cNvGrpSpPr/>
          <p:nvPr userDrawn="1"/>
        </p:nvGrpSpPr>
        <p:grpSpPr>
          <a:xfrm>
            <a:off x="16254719" y="8452928"/>
            <a:ext cx="616302" cy="462227"/>
            <a:chOff x="2415488" y="6400799"/>
            <a:chExt cx="314149" cy="235612"/>
          </a:xfrm>
        </p:grpSpPr>
        <p:sp>
          <p:nvSpPr>
            <p:cNvPr id="985" name="Dowolny kształt: kształt 984"/>
            <p:cNvSpPr/>
            <p:nvPr/>
          </p:nvSpPr>
          <p:spPr>
            <a:xfrm>
              <a:off x="2494025" y="6400799"/>
              <a:ext cx="209433" cy="26316"/>
            </a:xfrm>
            <a:custGeom>
              <a:avLst/>
              <a:gdLst>
                <a:gd name="connsiteX0" fmla="*/ 209433 w 209433"/>
                <a:gd name="connsiteY0" fmla="*/ 0 h 26316"/>
                <a:gd name="connsiteX1" fmla="*/ 0 w 209433"/>
                <a:gd name="connsiteY1" fmla="*/ 0 h 26316"/>
                <a:gd name="connsiteX2" fmla="*/ 0 w 209433"/>
                <a:gd name="connsiteY2" fmla="*/ 26179 h 26316"/>
                <a:gd name="connsiteX3" fmla="*/ 209433 w 209433"/>
                <a:gd name="connsiteY3" fmla="*/ 26317 h 26316"/>
                <a:gd name="connsiteX4" fmla="*/ 209433 w 209433"/>
                <a:gd name="connsiteY4" fmla="*/ 0 h 26316"/>
                <a:gd name="connsiteX5" fmla="*/ 209433 w 209433"/>
                <a:gd name="connsiteY5" fmla="*/ 0 h 2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433" h="26316">
                  <a:moveTo>
                    <a:pt x="209433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09433" y="26317"/>
                  </a:lnTo>
                  <a:lnTo>
                    <a:pt x="209433" y="0"/>
                  </a:lnTo>
                  <a:lnTo>
                    <a:pt x="20943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86" name="Dowolny kształt: kształt 985"/>
            <p:cNvSpPr/>
            <p:nvPr/>
          </p:nvSpPr>
          <p:spPr>
            <a:xfrm>
              <a:off x="2559473" y="6440068"/>
              <a:ext cx="170164" cy="26179"/>
            </a:xfrm>
            <a:custGeom>
              <a:avLst/>
              <a:gdLst>
                <a:gd name="connsiteX0" fmla="*/ 170164 w 170164"/>
                <a:gd name="connsiteY0" fmla="*/ 0 h 26179"/>
                <a:gd name="connsiteX1" fmla="*/ 52358 w 170164"/>
                <a:gd name="connsiteY1" fmla="*/ 0 h 26179"/>
                <a:gd name="connsiteX2" fmla="*/ 0 w 170164"/>
                <a:gd name="connsiteY2" fmla="*/ 0 h 26179"/>
                <a:gd name="connsiteX3" fmla="*/ 26179 w 170164"/>
                <a:gd name="connsiteY3" fmla="*/ 26179 h 26179"/>
                <a:gd name="connsiteX4" fmla="*/ 170164 w 170164"/>
                <a:gd name="connsiteY4" fmla="*/ 26179 h 26179"/>
                <a:gd name="connsiteX5" fmla="*/ 170164 w 170164"/>
                <a:gd name="connsiteY5" fmla="*/ 0 h 26179"/>
                <a:gd name="connsiteX6" fmla="*/ 170164 w 170164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164" h="26179">
                  <a:moveTo>
                    <a:pt x="170164" y="0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26179" y="26179"/>
                  </a:lnTo>
                  <a:lnTo>
                    <a:pt x="170164" y="26179"/>
                  </a:lnTo>
                  <a:lnTo>
                    <a:pt x="170164" y="0"/>
                  </a:lnTo>
                  <a:lnTo>
                    <a:pt x="17016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87" name="Dowolny kształt: kształt 986"/>
            <p:cNvSpPr/>
            <p:nvPr/>
          </p:nvSpPr>
          <p:spPr>
            <a:xfrm>
              <a:off x="2611831" y="6557874"/>
              <a:ext cx="104716" cy="26179"/>
            </a:xfrm>
            <a:custGeom>
              <a:avLst/>
              <a:gdLst>
                <a:gd name="connsiteX0" fmla="*/ 104717 w 104716"/>
                <a:gd name="connsiteY0" fmla="*/ 0 h 26179"/>
                <a:gd name="connsiteX1" fmla="*/ 13090 w 104716"/>
                <a:gd name="connsiteY1" fmla="*/ 0 h 26179"/>
                <a:gd name="connsiteX2" fmla="*/ 0 w 104716"/>
                <a:gd name="connsiteY2" fmla="*/ 13090 h 26179"/>
                <a:gd name="connsiteX3" fmla="*/ 0 w 104716"/>
                <a:gd name="connsiteY3" fmla="*/ 26179 h 26179"/>
                <a:gd name="connsiteX4" fmla="*/ 104717 w 104716"/>
                <a:gd name="connsiteY4" fmla="*/ 26179 h 26179"/>
                <a:gd name="connsiteX5" fmla="*/ 104717 w 104716"/>
                <a:gd name="connsiteY5" fmla="*/ 0 h 26179"/>
                <a:gd name="connsiteX6" fmla="*/ 104717 w 104716"/>
                <a:gd name="connsiteY6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26179">
                  <a:moveTo>
                    <a:pt x="104717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26179"/>
                  </a:lnTo>
                  <a:lnTo>
                    <a:pt x="104717" y="26179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88" name="Dowolny kształt: kształt 987"/>
            <p:cNvSpPr/>
            <p:nvPr/>
          </p:nvSpPr>
          <p:spPr>
            <a:xfrm>
              <a:off x="2585652" y="6597143"/>
              <a:ext cx="143985" cy="26179"/>
            </a:xfrm>
            <a:custGeom>
              <a:avLst/>
              <a:gdLst>
                <a:gd name="connsiteX0" fmla="*/ 13090 w 143985"/>
                <a:gd name="connsiteY0" fmla="*/ 0 h 26179"/>
                <a:gd name="connsiteX1" fmla="*/ 0 w 143985"/>
                <a:gd name="connsiteY1" fmla="*/ 26179 h 26179"/>
                <a:gd name="connsiteX2" fmla="*/ 143985 w 143985"/>
                <a:gd name="connsiteY2" fmla="*/ 26179 h 26179"/>
                <a:gd name="connsiteX3" fmla="*/ 143985 w 143985"/>
                <a:gd name="connsiteY3" fmla="*/ 392 h 26179"/>
                <a:gd name="connsiteX4" fmla="*/ 13090 w 143985"/>
                <a:gd name="connsiteY4" fmla="*/ 0 h 26179"/>
                <a:gd name="connsiteX5" fmla="*/ 13090 w 14398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985" h="26179">
                  <a:moveTo>
                    <a:pt x="13090" y="0"/>
                  </a:moveTo>
                  <a:lnTo>
                    <a:pt x="0" y="26179"/>
                  </a:lnTo>
                  <a:lnTo>
                    <a:pt x="143985" y="26179"/>
                  </a:lnTo>
                  <a:lnTo>
                    <a:pt x="143985" y="392"/>
                  </a:lnTo>
                  <a:lnTo>
                    <a:pt x="13090" y="0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89" name="Dowolny kształt: kształt 988"/>
            <p:cNvSpPr/>
            <p:nvPr/>
          </p:nvSpPr>
          <p:spPr>
            <a:xfrm>
              <a:off x="2624921" y="6518468"/>
              <a:ext cx="104716" cy="26316"/>
            </a:xfrm>
            <a:custGeom>
              <a:avLst/>
              <a:gdLst>
                <a:gd name="connsiteX0" fmla="*/ 104717 w 104716"/>
                <a:gd name="connsiteY0" fmla="*/ 0 h 26316"/>
                <a:gd name="connsiteX1" fmla="*/ 0 w 104716"/>
                <a:gd name="connsiteY1" fmla="*/ 137 h 26316"/>
                <a:gd name="connsiteX2" fmla="*/ 0 w 104716"/>
                <a:gd name="connsiteY2" fmla="*/ 26317 h 26316"/>
                <a:gd name="connsiteX3" fmla="*/ 104717 w 104716"/>
                <a:gd name="connsiteY3" fmla="*/ 26317 h 26316"/>
                <a:gd name="connsiteX4" fmla="*/ 104717 w 104716"/>
                <a:gd name="connsiteY4" fmla="*/ 0 h 26316"/>
                <a:gd name="connsiteX5" fmla="*/ 104717 w 104716"/>
                <a:gd name="connsiteY5" fmla="*/ 0 h 2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16" h="26316">
                  <a:moveTo>
                    <a:pt x="104717" y="0"/>
                  </a:moveTo>
                  <a:lnTo>
                    <a:pt x="0" y="137"/>
                  </a:lnTo>
                  <a:lnTo>
                    <a:pt x="0" y="26317"/>
                  </a:lnTo>
                  <a:lnTo>
                    <a:pt x="104717" y="26317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90" name="Dowolny kształt: kształt 989"/>
            <p:cNvSpPr/>
            <p:nvPr/>
          </p:nvSpPr>
          <p:spPr>
            <a:xfrm>
              <a:off x="2598741" y="6479337"/>
              <a:ext cx="117806" cy="26179"/>
            </a:xfrm>
            <a:custGeom>
              <a:avLst/>
              <a:gdLst>
                <a:gd name="connsiteX0" fmla="*/ 117806 w 117806"/>
                <a:gd name="connsiteY0" fmla="*/ 0 h 26179"/>
                <a:gd name="connsiteX1" fmla="*/ 0 w 117806"/>
                <a:gd name="connsiteY1" fmla="*/ 0 h 26179"/>
                <a:gd name="connsiteX2" fmla="*/ 0 w 117806"/>
                <a:gd name="connsiteY2" fmla="*/ 13090 h 26179"/>
                <a:gd name="connsiteX3" fmla="*/ 13090 w 117806"/>
                <a:gd name="connsiteY3" fmla="*/ 26179 h 26179"/>
                <a:gd name="connsiteX4" fmla="*/ 117806 w 117806"/>
                <a:gd name="connsiteY4" fmla="*/ 26179 h 26179"/>
                <a:gd name="connsiteX5" fmla="*/ 117806 w 117806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806" h="26179">
                  <a:moveTo>
                    <a:pt x="117806" y="0"/>
                  </a:moveTo>
                  <a:lnTo>
                    <a:pt x="0" y="0"/>
                  </a:lnTo>
                  <a:lnTo>
                    <a:pt x="0" y="13090"/>
                  </a:lnTo>
                  <a:lnTo>
                    <a:pt x="13090" y="26179"/>
                  </a:lnTo>
                  <a:lnTo>
                    <a:pt x="117806" y="26179"/>
                  </a:lnTo>
                  <a:lnTo>
                    <a:pt x="11780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91" name="Dowolny kształt: kształt 990"/>
            <p:cNvSpPr/>
            <p:nvPr/>
          </p:nvSpPr>
          <p:spPr>
            <a:xfrm>
              <a:off x="2415488" y="6453158"/>
              <a:ext cx="183253" cy="183253"/>
            </a:xfrm>
            <a:custGeom>
              <a:avLst/>
              <a:gdLst>
                <a:gd name="connsiteX0" fmla="*/ 91627 w 183253"/>
                <a:gd name="connsiteY0" fmla="*/ 26179 h 183253"/>
                <a:gd name="connsiteX1" fmla="*/ 157075 w 183253"/>
                <a:gd name="connsiteY1" fmla="*/ 91627 h 183253"/>
                <a:gd name="connsiteX2" fmla="*/ 91627 w 183253"/>
                <a:gd name="connsiteY2" fmla="*/ 157075 h 183253"/>
                <a:gd name="connsiteX3" fmla="*/ 26179 w 183253"/>
                <a:gd name="connsiteY3" fmla="*/ 91627 h 183253"/>
                <a:gd name="connsiteX4" fmla="*/ 91627 w 183253"/>
                <a:gd name="connsiteY4" fmla="*/ 26179 h 183253"/>
                <a:gd name="connsiteX5" fmla="*/ 91627 w 183253"/>
                <a:gd name="connsiteY5" fmla="*/ 0 h 183253"/>
                <a:gd name="connsiteX6" fmla="*/ 0 w 183253"/>
                <a:gd name="connsiteY6" fmla="*/ 91627 h 183253"/>
                <a:gd name="connsiteX7" fmla="*/ 91627 w 183253"/>
                <a:gd name="connsiteY7" fmla="*/ 183254 h 183253"/>
                <a:gd name="connsiteX8" fmla="*/ 183254 w 183253"/>
                <a:gd name="connsiteY8" fmla="*/ 91627 h 183253"/>
                <a:gd name="connsiteX9" fmla="*/ 91627 w 183253"/>
                <a:gd name="connsiteY9" fmla="*/ 0 h 183253"/>
                <a:gd name="connsiteX10" fmla="*/ 91627 w 183253"/>
                <a:gd name="connsiteY10" fmla="*/ 0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253" h="183253">
                  <a:moveTo>
                    <a:pt x="91627" y="26179"/>
                  </a:moveTo>
                  <a:cubicBezTo>
                    <a:pt x="127715" y="26179"/>
                    <a:pt x="157075" y="55539"/>
                    <a:pt x="157075" y="91627"/>
                  </a:cubicBezTo>
                  <a:cubicBezTo>
                    <a:pt x="157075" y="127689"/>
                    <a:pt x="127715" y="157075"/>
                    <a:pt x="91627" y="157075"/>
                  </a:cubicBezTo>
                  <a:cubicBezTo>
                    <a:pt x="55539" y="157075"/>
                    <a:pt x="26179" y="127689"/>
                    <a:pt x="26179" y="91627"/>
                  </a:cubicBezTo>
                  <a:cubicBezTo>
                    <a:pt x="26179" y="55539"/>
                    <a:pt x="55539" y="26179"/>
                    <a:pt x="91627" y="26179"/>
                  </a:cubicBezTo>
                  <a:moveTo>
                    <a:pt x="91627" y="0"/>
                  </a:moveTo>
                  <a:cubicBezTo>
                    <a:pt x="41023" y="0"/>
                    <a:pt x="0" y="41023"/>
                    <a:pt x="0" y="91627"/>
                  </a:cubicBezTo>
                  <a:cubicBezTo>
                    <a:pt x="0" y="142218"/>
                    <a:pt x="41023" y="183254"/>
                    <a:pt x="91627" y="183254"/>
                  </a:cubicBezTo>
                  <a:cubicBezTo>
                    <a:pt x="142231" y="183254"/>
                    <a:pt x="183254" y="142218"/>
                    <a:pt x="183254" y="91627"/>
                  </a:cubicBezTo>
                  <a:cubicBezTo>
                    <a:pt x="183254" y="41023"/>
                    <a:pt x="142231" y="0"/>
                    <a:pt x="91627" y="0"/>
                  </a:cubicBezTo>
                  <a:lnTo>
                    <a:pt x="9162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992" name="Grafika 52"/>
          <p:cNvGrpSpPr/>
          <p:nvPr userDrawn="1"/>
        </p:nvGrpSpPr>
        <p:grpSpPr>
          <a:xfrm>
            <a:off x="16948060" y="8375891"/>
            <a:ext cx="564944" cy="590624"/>
            <a:chOff x="2768906" y="6361531"/>
            <a:chExt cx="287970" cy="301060"/>
          </a:xfrm>
          <a:solidFill>
            <a:srgbClr val="212E39"/>
          </a:solidFill>
        </p:grpSpPr>
        <p:sp>
          <p:nvSpPr>
            <p:cNvPr id="993" name="Dowolny kształt: kształt 992"/>
            <p:cNvSpPr/>
            <p:nvPr/>
          </p:nvSpPr>
          <p:spPr>
            <a:xfrm>
              <a:off x="2939070" y="6387710"/>
              <a:ext cx="104716" cy="39268"/>
            </a:xfrm>
            <a:custGeom>
              <a:avLst/>
              <a:gdLst>
                <a:gd name="connsiteX0" fmla="*/ 104717 w 104716"/>
                <a:gd name="connsiteY0" fmla="*/ 39269 h 39268"/>
                <a:gd name="connsiteX1" fmla="*/ 78537 w 104716"/>
                <a:gd name="connsiteY1" fmla="*/ 0 h 39268"/>
                <a:gd name="connsiteX2" fmla="*/ 0 w 104716"/>
                <a:gd name="connsiteY2" fmla="*/ 39269 h 39268"/>
                <a:gd name="connsiteX3" fmla="*/ 104717 w 104716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39268">
                  <a:moveTo>
                    <a:pt x="104717" y="39269"/>
                  </a:moveTo>
                  <a:lnTo>
                    <a:pt x="78537" y="0"/>
                  </a:lnTo>
                  <a:lnTo>
                    <a:pt x="0" y="39269"/>
                  </a:lnTo>
                  <a:lnTo>
                    <a:pt x="104717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94" name="Dowolny kształt: kształt 993"/>
            <p:cNvSpPr/>
            <p:nvPr/>
          </p:nvSpPr>
          <p:spPr>
            <a:xfrm>
              <a:off x="2808175" y="6361531"/>
              <a:ext cx="157074" cy="65447"/>
            </a:xfrm>
            <a:custGeom>
              <a:avLst/>
              <a:gdLst>
                <a:gd name="connsiteX0" fmla="*/ 157075 w 157074"/>
                <a:gd name="connsiteY0" fmla="*/ 26179 h 65447"/>
                <a:gd name="connsiteX1" fmla="*/ 117806 w 157074"/>
                <a:gd name="connsiteY1" fmla="*/ 0 h 65447"/>
                <a:gd name="connsiteX2" fmla="*/ 0 w 157074"/>
                <a:gd name="connsiteY2" fmla="*/ 65448 h 65447"/>
                <a:gd name="connsiteX3" fmla="*/ 91627 w 157074"/>
                <a:gd name="connsiteY3" fmla="*/ 65448 h 65447"/>
                <a:gd name="connsiteX4" fmla="*/ 157075 w 157074"/>
                <a:gd name="connsiteY4" fmla="*/ 2617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074" h="65447">
                  <a:moveTo>
                    <a:pt x="157075" y="26179"/>
                  </a:moveTo>
                  <a:lnTo>
                    <a:pt x="117806" y="0"/>
                  </a:lnTo>
                  <a:lnTo>
                    <a:pt x="0" y="65448"/>
                  </a:lnTo>
                  <a:lnTo>
                    <a:pt x="91627" y="65448"/>
                  </a:lnTo>
                  <a:lnTo>
                    <a:pt x="157075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95" name="Dowolny kształt: kształt 994"/>
            <p:cNvSpPr/>
            <p:nvPr/>
          </p:nvSpPr>
          <p:spPr>
            <a:xfrm>
              <a:off x="2768906" y="6440068"/>
              <a:ext cx="287970" cy="222522"/>
            </a:xfrm>
            <a:custGeom>
              <a:avLst/>
              <a:gdLst>
                <a:gd name="connsiteX0" fmla="*/ 0 w 287970"/>
                <a:gd name="connsiteY0" fmla="*/ 0 h 222522"/>
                <a:gd name="connsiteX1" fmla="*/ 0 w 287970"/>
                <a:gd name="connsiteY1" fmla="*/ 222523 h 222522"/>
                <a:gd name="connsiteX2" fmla="*/ 285752 w 287970"/>
                <a:gd name="connsiteY2" fmla="*/ 219774 h 222522"/>
                <a:gd name="connsiteX3" fmla="*/ 287971 w 287970"/>
                <a:gd name="connsiteY3" fmla="*/ 0 h 222522"/>
                <a:gd name="connsiteX4" fmla="*/ 0 w 287970"/>
                <a:gd name="connsiteY4" fmla="*/ 0 h 222522"/>
                <a:gd name="connsiteX5" fmla="*/ 26179 w 287970"/>
                <a:gd name="connsiteY5" fmla="*/ 26179 h 222522"/>
                <a:gd name="connsiteX6" fmla="*/ 261791 w 287970"/>
                <a:gd name="connsiteY6" fmla="*/ 26179 h 222522"/>
                <a:gd name="connsiteX7" fmla="*/ 26297 w 287970"/>
                <a:gd name="connsiteY7" fmla="*/ 196082 h 222522"/>
                <a:gd name="connsiteX8" fmla="*/ 26179 w 287970"/>
                <a:gd name="connsiteY8" fmla="*/ 26179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970" h="222522">
                  <a:moveTo>
                    <a:pt x="0" y="0"/>
                  </a:moveTo>
                  <a:lnTo>
                    <a:pt x="0" y="222523"/>
                  </a:lnTo>
                  <a:lnTo>
                    <a:pt x="285752" y="219774"/>
                  </a:lnTo>
                  <a:lnTo>
                    <a:pt x="287971" y="0"/>
                  </a:lnTo>
                  <a:lnTo>
                    <a:pt x="0" y="0"/>
                  </a:lnTo>
                  <a:close/>
                  <a:moveTo>
                    <a:pt x="26179" y="26179"/>
                  </a:moveTo>
                  <a:lnTo>
                    <a:pt x="261791" y="26179"/>
                  </a:lnTo>
                  <a:lnTo>
                    <a:pt x="26297" y="196082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996" name="Grupa 995"/>
          <p:cNvGrpSpPr/>
          <p:nvPr userDrawn="1"/>
        </p:nvGrpSpPr>
        <p:grpSpPr>
          <a:xfrm>
            <a:off x="16254719" y="5345730"/>
            <a:ext cx="616418" cy="616302"/>
            <a:chOff x="2415488" y="4816961"/>
            <a:chExt cx="314208" cy="314149"/>
          </a:xfrm>
        </p:grpSpPr>
        <p:sp>
          <p:nvSpPr>
            <p:cNvPr id="997" name="Dowolny kształt: kształt 996"/>
            <p:cNvSpPr/>
            <p:nvPr/>
          </p:nvSpPr>
          <p:spPr>
            <a:xfrm>
              <a:off x="2533294" y="4816961"/>
              <a:ext cx="196402" cy="157074"/>
            </a:xfrm>
            <a:custGeom>
              <a:avLst/>
              <a:gdLst>
                <a:gd name="connsiteX0" fmla="*/ 0 w 196402"/>
                <a:gd name="connsiteY0" fmla="*/ 0 h 157074"/>
                <a:gd name="connsiteX1" fmla="*/ 0 w 196402"/>
                <a:gd name="connsiteY1" fmla="*/ 157075 h 157074"/>
                <a:gd name="connsiteX2" fmla="*/ 39269 w 196402"/>
                <a:gd name="connsiteY2" fmla="*/ 117806 h 157074"/>
                <a:gd name="connsiteX3" fmla="*/ 196344 w 196402"/>
                <a:gd name="connsiteY3" fmla="*/ 117806 h 157074"/>
                <a:gd name="connsiteX4" fmla="*/ 196402 w 196402"/>
                <a:gd name="connsiteY4" fmla="*/ 0 h 157074"/>
                <a:gd name="connsiteX5" fmla="*/ 26179 w 196402"/>
                <a:gd name="connsiteY5" fmla="*/ 26179 h 157074"/>
                <a:gd name="connsiteX6" fmla="*/ 170164 w 196402"/>
                <a:gd name="connsiteY6" fmla="*/ 26179 h 157074"/>
                <a:gd name="connsiteX7" fmla="*/ 170164 w 196402"/>
                <a:gd name="connsiteY7" fmla="*/ 91627 h 157074"/>
                <a:gd name="connsiteX8" fmla="*/ 26179 w 196402"/>
                <a:gd name="connsiteY8" fmla="*/ 91627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402" h="157074">
                  <a:moveTo>
                    <a:pt x="0" y="0"/>
                  </a:moveTo>
                  <a:lnTo>
                    <a:pt x="0" y="157075"/>
                  </a:lnTo>
                  <a:lnTo>
                    <a:pt x="39269" y="117806"/>
                  </a:lnTo>
                  <a:lnTo>
                    <a:pt x="196344" y="117806"/>
                  </a:lnTo>
                  <a:lnTo>
                    <a:pt x="196402" y="0"/>
                  </a:lnTo>
                  <a:moveTo>
                    <a:pt x="26179" y="26179"/>
                  </a:moveTo>
                  <a:lnTo>
                    <a:pt x="170164" y="26179"/>
                  </a:lnTo>
                  <a:lnTo>
                    <a:pt x="170164" y="91627"/>
                  </a:lnTo>
                  <a:lnTo>
                    <a:pt x="26179" y="91627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98" name="Dowolny kształt: kształt 997"/>
            <p:cNvSpPr/>
            <p:nvPr/>
          </p:nvSpPr>
          <p:spPr>
            <a:xfrm>
              <a:off x="2585717" y="4856230"/>
              <a:ext cx="39196" cy="39262"/>
            </a:xfrm>
            <a:custGeom>
              <a:avLst/>
              <a:gdLst>
                <a:gd name="connsiteX0" fmla="*/ 22004 w 39196"/>
                <a:gd name="connsiteY0" fmla="*/ 0 h 39262"/>
                <a:gd name="connsiteX1" fmla="*/ 17200 w 39196"/>
                <a:gd name="connsiteY1" fmla="*/ 0 h 39262"/>
                <a:gd name="connsiteX2" fmla="*/ 12343 w 39196"/>
                <a:gd name="connsiteY2" fmla="*/ 10360 h 39262"/>
                <a:gd name="connsiteX3" fmla="*/ 1486 w 39196"/>
                <a:gd name="connsiteY3" fmla="*/ 12023 h 39262"/>
                <a:gd name="connsiteX4" fmla="*/ 0 w 39196"/>
                <a:gd name="connsiteY4" fmla="*/ 16833 h 39262"/>
                <a:gd name="connsiteX5" fmla="*/ 7860 w 39196"/>
                <a:gd name="connsiteY5" fmla="*/ 24896 h 39262"/>
                <a:gd name="connsiteX6" fmla="*/ 6008 w 39196"/>
                <a:gd name="connsiteY6" fmla="*/ 36291 h 39262"/>
                <a:gd name="connsiteX7" fmla="*/ 9889 w 39196"/>
                <a:gd name="connsiteY7" fmla="*/ 39262 h 39262"/>
                <a:gd name="connsiteX8" fmla="*/ 19602 w 39196"/>
                <a:gd name="connsiteY8" fmla="*/ 33882 h 39262"/>
                <a:gd name="connsiteX9" fmla="*/ 29308 w 39196"/>
                <a:gd name="connsiteY9" fmla="*/ 39262 h 39262"/>
                <a:gd name="connsiteX10" fmla="*/ 33189 w 39196"/>
                <a:gd name="connsiteY10" fmla="*/ 36291 h 39262"/>
                <a:gd name="connsiteX11" fmla="*/ 31336 w 39196"/>
                <a:gd name="connsiteY11" fmla="*/ 24896 h 39262"/>
                <a:gd name="connsiteX12" fmla="*/ 39197 w 39196"/>
                <a:gd name="connsiteY12" fmla="*/ 16833 h 39262"/>
                <a:gd name="connsiteX13" fmla="*/ 37711 w 39196"/>
                <a:gd name="connsiteY13" fmla="*/ 12023 h 39262"/>
                <a:gd name="connsiteX14" fmla="*/ 26853 w 39196"/>
                <a:gd name="connsiteY14" fmla="*/ 10360 h 39262"/>
                <a:gd name="connsiteX15" fmla="*/ 21997 w 39196"/>
                <a:gd name="connsiteY15" fmla="*/ 0 h 39262"/>
                <a:gd name="connsiteX16" fmla="*/ 21997 w 39196"/>
                <a:gd name="connsiteY16" fmla="*/ 0 h 3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196" h="39262">
                  <a:moveTo>
                    <a:pt x="22004" y="0"/>
                  </a:moveTo>
                  <a:lnTo>
                    <a:pt x="17200" y="0"/>
                  </a:lnTo>
                  <a:lnTo>
                    <a:pt x="12343" y="10360"/>
                  </a:lnTo>
                  <a:lnTo>
                    <a:pt x="1486" y="12023"/>
                  </a:lnTo>
                  <a:lnTo>
                    <a:pt x="0" y="16833"/>
                  </a:lnTo>
                  <a:lnTo>
                    <a:pt x="7860" y="24896"/>
                  </a:lnTo>
                  <a:lnTo>
                    <a:pt x="6008" y="36291"/>
                  </a:lnTo>
                  <a:lnTo>
                    <a:pt x="9889" y="39262"/>
                  </a:lnTo>
                  <a:lnTo>
                    <a:pt x="19602" y="33882"/>
                  </a:lnTo>
                  <a:lnTo>
                    <a:pt x="29308" y="39262"/>
                  </a:lnTo>
                  <a:lnTo>
                    <a:pt x="33189" y="36291"/>
                  </a:lnTo>
                  <a:lnTo>
                    <a:pt x="31336" y="24896"/>
                  </a:lnTo>
                  <a:lnTo>
                    <a:pt x="39197" y="16833"/>
                  </a:lnTo>
                  <a:lnTo>
                    <a:pt x="37711" y="12023"/>
                  </a:lnTo>
                  <a:lnTo>
                    <a:pt x="26853" y="10360"/>
                  </a:lnTo>
                  <a:lnTo>
                    <a:pt x="21997" y="0"/>
                  </a:lnTo>
                  <a:lnTo>
                    <a:pt x="2199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99" name="Dowolny kształt: kształt 998"/>
            <p:cNvSpPr/>
            <p:nvPr/>
          </p:nvSpPr>
          <p:spPr>
            <a:xfrm>
              <a:off x="2638010" y="4856230"/>
              <a:ext cx="39196" cy="39262"/>
            </a:xfrm>
            <a:custGeom>
              <a:avLst/>
              <a:gdLst>
                <a:gd name="connsiteX0" fmla="*/ 22004 w 39196"/>
                <a:gd name="connsiteY0" fmla="*/ 0 h 39262"/>
                <a:gd name="connsiteX1" fmla="*/ 17200 w 39196"/>
                <a:gd name="connsiteY1" fmla="*/ 0 h 39262"/>
                <a:gd name="connsiteX2" fmla="*/ 12343 w 39196"/>
                <a:gd name="connsiteY2" fmla="*/ 10360 h 39262"/>
                <a:gd name="connsiteX3" fmla="*/ 1486 w 39196"/>
                <a:gd name="connsiteY3" fmla="*/ 12023 h 39262"/>
                <a:gd name="connsiteX4" fmla="*/ 0 w 39196"/>
                <a:gd name="connsiteY4" fmla="*/ 16833 h 39262"/>
                <a:gd name="connsiteX5" fmla="*/ 7860 w 39196"/>
                <a:gd name="connsiteY5" fmla="*/ 24896 h 39262"/>
                <a:gd name="connsiteX6" fmla="*/ 6008 w 39196"/>
                <a:gd name="connsiteY6" fmla="*/ 36291 h 39262"/>
                <a:gd name="connsiteX7" fmla="*/ 9889 w 39196"/>
                <a:gd name="connsiteY7" fmla="*/ 39262 h 39262"/>
                <a:gd name="connsiteX8" fmla="*/ 19602 w 39196"/>
                <a:gd name="connsiteY8" fmla="*/ 33882 h 39262"/>
                <a:gd name="connsiteX9" fmla="*/ 29308 w 39196"/>
                <a:gd name="connsiteY9" fmla="*/ 39262 h 39262"/>
                <a:gd name="connsiteX10" fmla="*/ 33189 w 39196"/>
                <a:gd name="connsiteY10" fmla="*/ 36291 h 39262"/>
                <a:gd name="connsiteX11" fmla="*/ 31336 w 39196"/>
                <a:gd name="connsiteY11" fmla="*/ 24896 h 39262"/>
                <a:gd name="connsiteX12" fmla="*/ 39197 w 39196"/>
                <a:gd name="connsiteY12" fmla="*/ 16833 h 39262"/>
                <a:gd name="connsiteX13" fmla="*/ 37711 w 39196"/>
                <a:gd name="connsiteY13" fmla="*/ 12023 h 39262"/>
                <a:gd name="connsiteX14" fmla="*/ 26853 w 39196"/>
                <a:gd name="connsiteY14" fmla="*/ 10360 h 39262"/>
                <a:gd name="connsiteX15" fmla="*/ 21997 w 39196"/>
                <a:gd name="connsiteY15" fmla="*/ 0 h 39262"/>
                <a:gd name="connsiteX16" fmla="*/ 21997 w 39196"/>
                <a:gd name="connsiteY16" fmla="*/ 0 h 3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196" h="39262">
                  <a:moveTo>
                    <a:pt x="22004" y="0"/>
                  </a:moveTo>
                  <a:lnTo>
                    <a:pt x="17200" y="0"/>
                  </a:lnTo>
                  <a:lnTo>
                    <a:pt x="12343" y="10360"/>
                  </a:lnTo>
                  <a:lnTo>
                    <a:pt x="1486" y="12023"/>
                  </a:lnTo>
                  <a:lnTo>
                    <a:pt x="0" y="16833"/>
                  </a:lnTo>
                  <a:lnTo>
                    <a:pt x="7860" y="24896"/>
                  </a:lnTo>
                  <a:lnTo>
                    <a:pt x="6008" y="36291"/>
                  </a:lnTo>
                  <a:lnTo>
                    <a:pt x="9889" y="39262"/>
                  </a:lnTo>
                  <a:lnTo>
                    <a:pt x="19602" y="33882"/>
                  </a:lnTo>
                  <a:lnTo>
                    <a:pt x="29308" y="39262"/>
                  </a:lnTo>
                  <a:lnTo>
                    <a:pt x="33189" y="36291"/>
                  </a:lnTo>
                  <a:lnTo>
                    <a:pt x="31336" y="24896"/>
                  </a:lnTo>
                  <a:lnTo>
                    <a:pt x="39197" y="16833"/>
                  </a:lnTo>
                  <a:lnTo>
                    <a:pt x="37711" y="12023"/>
                  </a:lnTo>
                  <a:lnTo>
                    <a:pt x="26853" y="10360"/>
                  </a:lnTo>
                  <a:lnTo>
                    <a:pt x="21997" y="0"/>
                  </a:lnTo>
                  <a:lnTo>
                    <a:pt x="2199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00" name="Dowolny kształt: kształt 999"/>
            <p:cNvSpPr/>
            <p:nvPr/>
          </p:nvSpPr>
          <p:spPr>
            <a:xfrm>
              <a:off x="2415488" y="4882409"/>
              <a:ext cx="143985" cy="248701"/>
            </a:xfrm>
            <a:custGeom>
              <a:avLst/>
              <a:gdLst>
                <a:gd name="connsiteX0" fmla="*/ 117806 w 143985"/>
                <a:gd name="connsiteY0" fmla="*/ 130896 h 248701"/>
                <a:gd name="connsiteX1" fmla="*/ 117806 w 143985"/>
                <a:gd name="connsiteY1" fmla="*/ 196344 h 248701"/>
                <a:gd name="connsiteX2" fmla="*/ 26179 w 143985"/>
                <a:gd name="connsiteY2" fmla="*/ 196344 h 248701"/>
                <a:gd name="connsiteX3" fmla="*/ 91627 w 143985"/>
                <a:gd name="connsiteY3" fmla="*/ 78537 h 248701"/>
                <a:gd name="connsiteX4" fmla="*/ 91627 w 143985"/>
                <a:gd name="connsiteY4" fmla="*/ 0 h 248701"/>
                <a:gd name="connsiteX5" fmla="*/ 0 w 143985"/>
                <a:gd name="connsiteY5" fmla="*/ 0 h 248701"/>
                <a:gd name="connsiteX6" fmla="*/ 0 w 143985"/>
                <a:gd name="connsiteY6" fmla="*/ 248702 h 248701"/>
                <a:gd name="connsiteX7" fmla="*/ 143985 w 143985"/>
                <a:gd name="connsiteY7" fmla="*/ 248702 h 248701"/>
                <a:gd name="connsiteX8" fmla="*/ 143985 w 143985"/>
                <a:gd name="connsiteY8" fmla="*/ 104717 h 248701"/>
                <a:gd name="connsiteX9" fmla="*/ 117806 w 143985"/>
                <a:gd name="connsiteY9" fmla="*/ 130896 h 248701"/>
                <a:gd name="connsiteX10" fmla="*/ 71993 w 143985"/>
                <a:gd name="connsiteY10" fmla="*/ 235612 h 248701"/>
                <a:gd name="connsiteX11" fmla="*/ 58903 w 143985"/>
                <a:gd name="connsiteY11" fmla="*/ 222523 h 248701"/>
                <a:gd name="connsiteX12" fmla="*/ 71993 w 143985"/>
                <a:gd name="connsiteY12" fmla="*/ 209433 h 248701"/>
                <a:gd name="connsiteX13" fmla="*/ 85082 w 143985"/>
                <a:gd name="connsiteY13" fmla="*/ 222523 h 248701"/>
                <a:gd name="connsiteX14" fmla="*/ 71993 w 143985"/>
                <a:gd name="connsiteY14" fmla="*/ 235612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985" h="248701">
                  <a:moveTo>
                    <a:pt x="117806" y="130896"/>
                  </a:moveTo>
                  <a:lnTo>
                    <a:pt x="117806" y="196344"/>
                  </a:lnTo>
                  <a:lnTo>
                    <a:pt x="26179" y="196344"/>
                  </a:lnTo>
                  <a:lnTo>
                    <a:pt x="91627" y="78537"/>
                  </a:lnTo>
                  <a:lnTo>
                    <a:pt x="91627" y="0"/>
                  </a:lnTo>
                  <a:lnTo>
                    <a:pt x="0" y="0"/>
                  </a:lnTo>
                  <a:lnTo>
                    <a:pt x="0" y="248702"/>
                  </a:lnTo>
                  <a:lnTo>
                    <a:pt x="143985" y="248702"/>
                  </a:lnTo>
                  <a:lnTo>
                    <a:pt x="143985" y="104717"/>
                  </a:lnTo>
                  <a:lnTo>
                    <a:pt x="117806" y="130896"/>
                  </a:lnTo>
                  <a:close/>
                  <a:moveTo>
                    <a:pt x="71993" y="235612"/>
                  </a:moveTo>
                  <a:cubicBezTo>
                    <a:pt x="64761" y="235612"/>
                    <a:pt x="58903" y="229755"/>
                    <a:pt x="58903" y="222523"/>
                  </a:cubicBezTo>
                  <a:cubicBezTo>
                    <a:pt x="58903" y="215291"/>
                    <a:pt x="64761" y="209433"/>
                    <a:pt x="71993" y="209433"/>
                  </a:cubicBezTo>
                  <a:cubicBezTo>
                    <a:pt x="79225" y="209433"/>
                    <a:pt x="85082" y="215291"/>
                    <a:pt x="85082" y="222523"/>
                  </a:cubicBezTo>
                  <a:cubicBezTo>
                    <a:pt x="85082" y="229755"/>
                    <a:pt x="79225" y="235612"/>
                    <a:pt x="71993" y="235612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001" name="Grupa 1000"/>
          <p:cNvGrpSpPr/>
          <p:nvPr userDrawn="1"/>
        </p:nvGrpSpPr>
        <p:grpSpPr>
          <a:xfrm>
            <a:off x="33922092" y="1057285"/>
            <a:ext cx="616302" cy="359509"/>
            <a:chOff x="11421112" y="2631003"/>
            <a:chExt cx="314149" cy="183253"/>
          </a:xfrm>
        </p:grpSpPr>
        <p:sp>
          <p:nvSpPr>
            <p:cNvPr id="1002" name="Dowolny kształt: kształt 1001"/>
            <p:cNvSpPr/>
            <p:nvPr/>
          </p:nvSpPr>
          <p:spPr>
            <a:xfrm>
              <a:off x="11421112" y="2722630"/>
              <a:ext cx="91626" cy="91626"/>
            </a:xfrm>
            <a:custGeom>
              <a:avLst/>
              <a:gdLst>
                <a:gd name="connsiteX0" fmla="*/ 91627 w 91626"/>
                <a:gd name="connsiteY0" fmla="*/ 26179 h 91626"/>
                <a:gd name="connsiteX1" fmla="*/ 0 w 91626"/>
                <a:gd name="connsiteY1" fmla="*/ 0 h 91626"/>
                <a:gd name="connsiteX2" fmla="*/ 0 w 91626"/>
                <a:gd name="connsiteY2" fmla="*/ 91627 h 91626"/>
                <a:gd name="connsiteX3" fmla="*/ 91627 w 91626"/>
                <a:gd name="connsiteY3" fmla="*/ 26179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626" h="91626">
                  <a:moveTo>
                    <a:pt x="91627" y="26179"/>
                  </a:moveTo>
                  <a:lnTo>
                    <a:pt x="0" y="0"/>
                  </a:lnTo>
                  <a:lnTo>
                    <a:pt x="0" y="91627"/>
                  </a:lnTo>
                  <a:lnTo>
                    <a:pt x="9162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03" name="Dowolny kształt: kształt 1002"/>
            <p:cNvSpPr/>
            <p:nvPr/>
          </p:nvSpPr>
          <p:spPr>
            <a:xfrm>
              <a:off x="11460381" y="2631003"/>
              <a:ext cx="274880" cy="104716"/>
            </a:xfrm>
            <a:custGeom>
              <a:avLst/>
              <a:gdLst>
                <a:gd name="connsiteX0" fmla="*/ 0 w 274880"/>
                <a:gd name="connsiteY0" fmla="*/ 52358 h 104716"/>
                <a:gd name="connsiteX1" fmla="*/ 39269 w 274880"/>
                <a:gd name="connsiteY1" fmla="*/ 104717 h 104716"/>
                <a:gd name="connsiteX2" fmla="*/ 65448 w 274880"/>
                <a:gd name="connsiteY2" fmla="*/ 91627 h 104716"/>
                <a:gd name="connsiteX3" fmla="*/ 157075 w 274880"/>
                <a:gd name="connsiteY3" fmla="*/ 91627 h 104716"/>
                <a:gd name="connsiteX4" fmla="*/ 274881 w 274880"/>
                <a:gd name="connsiteY4" fmla="*/ 26179 h 104716"/>
                <a:gd name="connsiteX5" fmla="*/ 274881 w 274880"/>
                <a:gd name="connsiteY5" fmla="*/ 13090 h 104716"/>
                <a:gd name="connsiteX6" fmla="*/ 261791 w 274880"/>
                <a:gd name="connsiteY6" fmla="*/ 0 h 104716"/>
                <a:gd name="connsiteX7" fmla="*/ 248702 w 274880"/>
                <a:gd name="connsiteY7" fmla="*/ 0 h 104716"/>
                <a:gd name="connsiteX8" fmla="*/ 183254 w 274880"/>
                <a:gd name="connsiteY8" fmla="*/ 26179 h 104716"/>
                <a:gd name="connsiteX9" fmla="*/ 183254 w 274880"/>
                <a:gd name="connsiteY9" fmla="*/ 39269 h 104716"/>
                <a:gd name="connsiteX10" fmla="*/ 170164 w 274880"/>
                <a:gd name="connsiteY10" fmla="*/ 52358 h 104716"/>
                <a:gd name="connsiteX11" fmla="*/ 104717 w 274880"/>
                <a:gd name="connsiteY11" fmla="*/ 52358 h 104716"/>
                <a:gd name="connsiteX12" fmla="*/ 104717 w 274880"/>
                <a:gd name="connsiteY12" fmla="*/ 39269 h 104716"/>
                <a:gd name="connsiteX13" fmla="*/ 157075 w 274880"/>
                <a:gd name="connsiteY13" fmla="*/ 39269 h 104716"/>
                <a:gd name="connsiteX14" fmla="*/ 170164 w 274880"/>
                <a:gd name="connsiteY14" fmla="*/ 39269 h 104716"/>
                <a:gd name="connsiteX15" fmla="*/ 170164 w 274880"/>
                <a:gd name="connsiteY15" fmla="*/ 26179 h 104716"/>
                <a:gd name="connsiteX16" fmla="*/ 157075 w 274880"/>
                <a:gd name="connsiteY16" fmla="*/ 13090 h 104716"/>
                <a:gd name="connsiteX17" fmla="*/ 104717 w 274880"/>
                <a:gd name="connsiteY17" fmla="*/ 13090 h 104716"/>
                <a:gd name="connsiteX18" fmla="*/ 78537 w 274880"/>
                <a:gd name="connsiteY18" fmla="*/ 0 h 104716"/>
                <a:gd name="connsiteX19" fmla="*/ 39269 w 274880"/>
                <a:gd name="connsiteY19" fmla="*/ 13090 h 104716"/>
                <a:gd name="connsiteX20" fmla="*/ 0 w 274880"/>
                <a:gd name="connsiteY20" fmla="*/ 52358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4880" h="104716">
                  <a:moveTo>
                    <a:pt x="0" y="52358"/>
                  </a:moveTo>
                  <a:lnTo>
                    <a:pt x="39269" y="104717"/>
                  </a:lnTo>
                  <a:lnTo>
                    <a:pt x="65448" y="91627"/>
                  </a:lnTo>
                  <a:lnTo>
                    <a:pt x="157075" y="91627"/>
                  </a:lnTo>
                  <a:lnTo>
                    <a:pt x="274881" y="26179"/>
                  </a:lnTo>
                  <a:lnTo>
                    <a:pt x="274881" y="13090"/>
                  </a:lnTo>
                  <a:lnTo>
                    <a:pt x="261791" y="0"/>
                  </a:lnTo>
                  <a:lnTo>
                    <a:pt x="248702" y="0"/>
                  </a:lnTo>
                  <a:lnTo>
                    <a:pt x="183254" y="26179"/>
                  </a:lnTo>
                  <a:lnTo>
                    <a:pt x="183254" y="39269"/>
                  </a:lnTo>
                  <a:lnTo>
                    <a:pt x="170164" y="52358"/>
                  </a:lnTo>
                  <a:lnTo>
                    <a:pt x="104717" y="52358"/>
                  </a:lnTo>
                  <a:lnTo>
                    <a:pt x="104717" y="39269"/>
                  </a:lnTo>
                  <a:lnTo>
                    <a:pt x="157075" y="39269"/>
                  </a:lnTo>
                  <a:lnTo>
                    <a:pt x="170164" y="39269"/>
                  </a:lnTo>
                  <a:lnTo>
                    <a:pt x="170164" y="26179"/>
                  </a:lnTo>
                  <a:lnTo>
                    <a:pt x="157075" y="13090"/>
                  </a:lnTo>
                  <a:lnTo>
                    <a:pt x="104717" y="13090"/>
                  </a:lnTo>
                  <a:lnTo>
                    <a:pt x="78537" y="0"/>
                  </a:lnTo>
                  <a:lnTo>
                    <a:pt x="39269" y="1309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04" name="Dowolny kształt: kształt 1003"/>
            <p:cNvSpPr/>
            <p:nvPr/>
          </p:nvSpPr>
          <p:spPr>
            <a:xfrm>
              <a:off x="11434202" y="2696451"/>
              <a:ext cx="13089" cy="13089"/>
            </a:xfrm>
            <a:custGeom>
              <a:avLst/>
              <a:gdLst>
                <a:gd name="connsiteX0" fmla="*/ 13090 w 13089"/>
                <a:gd name="connsiteY0" fmla="*/ 6545 h 13089"/>
                <a:gd name="connsiteX1" fmla="*/ 6545 w 13089"/>
                <a:gd name="connsiteY1" fmla="*/ 13090 h 13089"/>
                <a:gd name="connsiteX2" fmla="*/ 0 w 13089"/>
                <a:gd name="connsiteY2" fmla="*/ 6545 h 13089"/>
                <a:gd name="connsiteX3" fmla="*/ 6545 w 13089"/>
                <a:gd name="connsiteY3" fmla="*/ 0 h 13089"/>
                <a:gd name="connsiteX4" fmla="*/ 13090 w 13089"/>
                <a:gd name="connsiteY4" fmla="*/ 6545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" h="13089">
                  <a:moveTo>
                    <a:pt x="13090" y="6545"/>
                  </a:moveTo>
                  <a:cubicBezTo>
                    <a:pt x="13090" y="10159"/>
                    <a:pt x="10159" y="13090"/>
                    <a:pt x="6545" y="13090"/>
                  </a:cubicBezTo>
                  <a:cubicBezTo>
                    <a:pt x="2930" y="13090"/>
                    <a:pt x="0" y="10159"/>
                    <a:pt x="0" y="6545"/>
                  </a:cubicBezTo>
                  <a:cubicBezTo>
                    <a:pt x="0" y="2930"/>
                    <a:pt x="2930" y="0"/>
                    <a:pt x="6545" y="0"/>
                  </a:cubicBezTo>
                  <a:cubicBezTo>
                    <a:pt x="10159" y="0"/>
                    <a:pt x="13090" y="2930"/>
                    <a:pt x="13090" y="654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005" name="Grupa 1004"/>
          <p:cNvGrpSpPr/>
          <p:nvPr userDrawn="1"/>
        </p:nvGrpSpPr>
        <p:grpSpPr>
          <a:xfrm>
            <a:off x="33922092" y="1724936"/>
            <a:ext cx="616302" cy="333830"/>
            <a:chOff x="11421112" y="2971326"/>
            <a:chExt cx="314149" cy="170164"/>
          </a:xfrm>
        </p:grpSpPr>
        <p:sp>
          <p:nvSpPr>
            <p:cNvPr id="1006" name="Dowolny kształt: kształt 1005"/>
            <p:cNvSpPr/>
            <p:nvPr/>
          </p:nvSpPr>
          <p:spPr>
            <a:xfrm>
              <a:off x="11499257" y="2971326"/>
              <a:ext cx="236004" cy="170164"/>
            </a:xfrm>
            <a:custGeom>
              <a:avLst/>
              <a:gdLst>
                <a:gd name="connsiteX0" fmla="*/ 157467 w 236004"/>
                <a:gd name="connsiteY0" fmla="*/ 6 h 170164"/>
                <a:gd name="connsiteX1" fmla="*/ 161852 w 236004"/>
                <a:gd name="connsiteY1" fmla="*/ 13096 h 170164"/>
                <a:gd name="connsiteX2" fmla="*/ 78930 w 236004"/>
                <a:gd name="connsiteY2" fmla="*/ 13096 h 170164"/>
                <a:gd name="connsiteX3" fmla="*/ 62437 w 236004"/>
                <a:gd name="connsiteY3" fmla="*/ 23437 h 170164"/>
                <a:gd name="connsiteX4" fmla="*/ 13090 w 236004"/>
                <a:gd name="connsiteY4" fmla="*/ 15033 h 170164"/>
                <a:gd name="connsiteX5" fmla="*/ 0 w 236004"/>
                <a:gd name="connsiteY5" fmla="*/ 91627 h 170164"/>
                <a:gd name="connsiteX6" fmla="*/ 26572 w 236004"/>
                <a:gd name="connsiteY6" fmla="*/ 91627 h 170164"/>
                <a:gd name="connsiteX7" fmla="*/ 26572 w 236004"/>
                <a:gd name="connsiteY7" fmla="*/ 117806 h 170164"/>
                <a:gd name="connsiteX8" fmla="*/ 39661 w 236004"/>
                <a:gd name="connsiteY8" fmla="*/ 117806 h 170164"/>
                <a:gd name="connsiteX9" fmla="*/ 39661 w 236004"/>
                <a:gd name="connsiteY9" fmla="*/ 130896 h 170164"/>
                <a:gd name="connsiteX10" fmla="*/ 52751 w 236004"/>
                <a:gd name="connsiteY10" fmla="*/ 130896 h 170164"/>
                <a:gd name="connsiteX11" fmla="*/ 52751 w 236004"/>
                <a:gd name="connsiteY11" fmla="*/ 143985 h 170164"/>
                <a:gd name="connsiteX12" fmla="*/ 65840 w 236004"/>
                <a:gd name="connsiteY12" fmla="*/ 157075 h 170164"/>
                <a:gd name="connsiteX13" fmla="*/ 78930 w 236004"/>
                <a:gd name="connsiteY13" fmla="*/ 170164 h 170164"/>
                <a:gd name="connsiteX14" fmla="*/ 131288 w 236004"/>
                <a:gd name="connsiteY14" fmla="*/ 170164 h 170164"/>
                <a:gd name="connsiteX15" fmla="*/ 131288 w 236004"/>
                <a:gd name="connsiteY15" fmla="*/ 157075 h 170164"/>
                <a:gd name="connsiteX16" fmla="*/ 144378 w 236004"/>
                <a:gd name="connsiteY16" fmla="*/ 157075 h 170164"/>
                <a:gd name="connsiteX17" fmla="*/ 144378 w 236004"/>
                <a:gd name="connsiteY17" fmla="*/ 130896 h 170164"/>
                <a:gd name="connsiteX18" fmla="*/ 157467 w 236004"/>
                <a:gd name="connsiteY18" fmla="*/ 130896 h 170164"/>
                <a:gd name="connsiteX19" fmla="*/ 157664 w 236004"/>
                <a:gd name="connsiteY19" fmla="*/ 118369 h 170164"/>
                <a:gd name="connsiteX20" fmla="*/ 196932 w 236004"/>
                <a:gd name="connsiteY20" fmla="*/ 118369 h 170164"/>
                <a:gd name="connsiteX21" fmla="*/ 209826 w 236004"/>
                <a:gd name="connsiteY21" fmla="*/ 157075 h 170164"/>
                <a:gd name="connsiteX22" fmla="*/ 236005 w 236004"/>
                <a:gd name="connsiteY22" fmla="*/ 157075 h 170164"/>
                <a:gd name="connsiteX23" fmla="*/ 236005 w 236004"/>
                <a:gd name="connsiteY23" fmla="*/ 0 h 170164"/>
                <a:gd name="connsiteX24" fmla="*/ 157467 w 236004"/>
                <a:gd name="connsiteY24" fmla="*/ 0 h 170164"/>
                <a:gd name="connsiteX25" fmla="*/ 143919 w 236004"/>
                <a:gd name="connsiteY25" fmla="*/ 103885 h 170164"/>
                <a:gd name="connsiteX26" fmla="*/ 105109 w 236004"/>
                <a:gd name="connsiteY26" fmla="*/ 65507 h 170164"/>
                <a:gd name="connsiteX27" fmla="*/ 52751 w 236004"/>
                <a:gd name="connsiteY27" fmla="*/ 91686 h 170164"/>
                <a:gd name="connsiteX28" fmla="*/ 26572 w 236004"/>
                <a:gd name="connsiteY28" fmla="*/ 65507 h 170164"/>
                <a:gd name="connsiteX29" fmla="*/ 78734 w 236004"/>
                <a:gd name="connsiteY29" fmla="*/ 26395 h 170164"/>
                <a:gd name="connsiteX30" fmla="*/ 166238 w 236004"/>
                <a:gd name="connsiteY30" fmla="*/ 26395 h 170164"/>
                <a:gd name="connsiteX31" fmla="*/ 192089 w 236004"/>
                <a:gd name="connsiteY31" fmla="*/ 103885 h 170164"/>
                <a:gd name="connsiteX32" fmla="*/ 143919 w 236004"/>
                <a:gd name="connsiteY32" fmla="*/ 103885 h 170164"/>
                <a:gd name="connsiteX33" fmla="*/ 205768 w 236004"/>
                <a:gd name="connsiteY33" fmla="*/ 47679 h 170164"/>
                <a:gd name="connsiteX34" fmla="*/ 195623 w 236004"/>
                <a:gd name="connsiteY34" fmla="*/ 37508 h 170164"/>
                <a:gd name="connsiteX35" fmla="*/ 205768 w 236004"/>
                <a:gd name="connsiteY35" fmla="*/ 27337 h 170164"/>
                <a:gd name="connsiteX36" fmla="*/ 215978 w 236004"/>
                <a:gd name="connsiteY36" fmla="*/ 37508 h 170164"/>
                <a:gd name="connsiteX37" fmla="*/ 205768 w 236004"/>
                <a:gd name="connsiteY37" fmla="*/ 4767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6004" h="170164">
                  <a:moveTo>
                    <a:pt x="157467" y="6"/>
                  </a:moveTo>
                  <a:lnTo>
                    <a:pt x="161852" y="13096"/>
                  </a:lnTo>
                  <a:lnTo>
                    <a:pt x="78930" y="13096"/>
                  </a:lnTo>
                  <a:lnTo>
                    <a:pt x="62437" y="23437"/>
                  </a:lnTo>
                  <a:lnTo>
                    <a:pt x="13090" y="15033"/>
                  </a:lnTo>
                  <a:lnTo>
                    <a:pt x="0" y="91627"/>
                  </a:lnTo>
                  <a:lnTo>
                    <a:pt x="26572" y="91627"/>
                  </a:lnTo>
                  <a:lnTo>
                    <a:pt x="26572" y="117806"/>
                  </a:lnTo>
                  <a:lnTo>
                    <a:pt x="39661" y="117806"/>
                  </a:lnTo>
                  <a:lnTo>
                    <a:pt x="39661" y="130896"/>
                  </a:lnTo>
                  <a:lnTo>
                    <a:pt x="52751" y="130896"/>
                  </a:lnTo>
                  <a:lnTo>
                    <a:pt x="52751" y="143985"/>
                  </a:lnTo>
                  <a:lnTo>
                    <a:pt x="65840" y="157075"/>
                  </a:lnTo>
                  <a:lnTo>
                    <a:pt x="78930" y="170164"/>
                  </a:lnTo>
                  <a:lnTo>
                    <a:pt x="131288" y="170164"/>
                  </a:lnTo>
                  <a:lnTo>
                    <a:pt x="131288" y="157075"/>
                  </a:lnTo>
                  <a:lnTo>
                    <a:pt x="144378" y="157075"/>
                  </a:lnTo>
                  <a:lnTo>
                    <a:pt x="144378" y="130896"/>
                  </a:lnTo>
                  <a:lnTo>
                    <a:pt x="157467" y="130896"/>
                  </a:lnTo>
                  <a:lnTo>
                    <a:pt x="157664" y="118369"/>
                  </a:lnTo>
                  <a:lnTo>
                    <a:pt x="196932" y="118369"/>
                  </a:lnTo>
                  <a:lnTo>
                    <a:pt x="209826" y="157075"/>
                  </a:lnTo>
                  <a:lnTo>
                    <a:pt x="236005" y="157075"/>
                  </a:lnTo>
                  <a:lnTo>
                    <a:pt x="236005" y="0"/>
                  </a:lnTo>
                  <a:lnTo>
                    <a:pt x="157467" y="0"/>
                  </a:lnTo>
                  <a:close/>
                  <a:moveTo>
                    <a:pt x="143919" y="103885"/>
                  </a:moveTo>
                  <a:lnTo>
                    <a:pt x="105109" y="65507"/>
                  </a:lnTo>
                  <a:lnTo>
                    <a:pt x="52751" y="91686"/>
                  </a:lnTo>
                  <a:lnTo>
                    <a:pt x="26572" y="65507"/>
                  </a:lnTo>
                  <a:lnTo>
                    <a:pt x="78734" y="26395"/>
                  </a:lnTo>
                  <a:lnTo>
                    <a:pt x="166238" y="26395"/>
                  </a:lnTo>
                  <a:lnTo>
                    <a:pt x="192089" y="103885"/>
                  </a:lnTo>
                  <a:lnTo>
                    <a:pt x="143919" y="103885"/>
                  </a:lnTo>
                  <a:close/>
                  <a:moveTo>
                    <a:pt x="205768" y="47679"/>
                  </a:moveTo>
                  <a:cubicBezTo>
                    <a:pt x="200205" y="47679"/>
                    <a:pt x="195623" y="43123"/>
                    <a:pt x="195623" y="37508"/>
                  </a:cubicBezTo>
                  <a:cubicBezTo>
                    <a:pt x="195623" y="31893"/>
                    <a:pt x="200205" y="27337"/>
                    <a:pt x="205768" y="27337"/>
                  </a:cubicBezTo>
                  <a:cubicBezTo>
                    <a:pt x="211397" y="27337"/>
                    <a:pt x="215978" y="31893"/>
                    <a:pt x="215978" y="37508"/>
                  </a:cubicBezTo>
                  <a:cubicBezTo>
                    <a:pt x="215978" y="43123"/>
                    <a:pt x="211397" y="47679"/>
                    <a:pt x="205768" y="476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07" name="Dowolny kształt: kształt 1006"/>
            <p:cNvSpPr/>
            <p:nvPr/>
          </p:nvSpPr>
          <p:spPr>
            <a:xfrm>
              <a:off x="11421112" y="2971332"/>
              <a:ext cx="78537" cy="157074"/>
            </a:xfrm>
            <a:custGeom>
              <a:avLst/>
              <a:gdLst>
                <a:gd name="connsiteX0" fmla="*/ 0 w 78537"/>
                <a:gd name="connsiteY0" fmla="*/ 0 h 157074"/>
                <a:gd name="connsiteX1" fmla="*/ 0 w 78537"/>
                <a:gd name="connsiteY1" fmla="*/ 157075 h 157074"/>
                <a:gd name="connsiteX2" fmla="*/ 26179 w 78537"/>
                <a:gd name="connsiteY2" fmla="*/ 157075 h 157074"/>
                <a:gd name="connsiteX3" fmla="*/ 78537 w 78537"/>
                <a:gd name="connsiteY3" fmla="*/ 0 h 157074"/>
                <a:gd name="connsiteX4" fmla="*/ 0 w 78537"/>
                <a:gd name="connsiteY4" fmla="*/ 0 h 157074"/>
                <a:gd name="connsiteX5" fmla="*/ 30041 w 78537"/>
                <a:gd name="connsiteY5" fmla="*/ 47672 h 157074"/>
                <a:gd name="connsiteX6" fmla="*/ 19831 w 78537"/>
                <a:gd name="connsiteY6" fmla="*/ 37501 h 157074"/>
                <a:gd name="connsiteX7" fmla="*/ 30041 w 78537"/>
                <a:gd name="connsiteY7" fmla="*/ 27331 h 157074"/>
                <a:gd name="connsiteX8" fmla="*/ 40185 w 78537"/>
                <a:gd name="connsiteY8" fmla="*/ 37501 h 157074"/>
                <a:gd name="connsiteX9" fmla="*/ 30041 w 78537"/>
                <a:gd name="connsiteY9" fmla="*/ 47672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537" h="157074">
                  <a:moveTo>
                    <a:pt x="0" y="0"/>
                  </a:moveTo>
                  <a:lnTo>
                    <a:pt x="0" y="157075"/>
                  </a:lnTo>
                  <a:lnTo>
                    <a:pt x="26179" y="157075"/>
                  </a:lnTo>
                  <a:lnTo>
                    <a:pt x="78537" y="0"/>
                  </a:lnTo>
                  <a:lnTo>
                    <a:pt x="0" y="0"/>
                  </a:lnTo>
                  <a:close/>
                  <a:moveTo>
                    <a:pt x="30041" y="47672"/>
                  </a:moveTo>
                  <a:cubicBezTo>
                    <a:pt x="24412" y="47672"/>
                    <a:pt x="19831" y="43117"/>
                    <a:pt x="19831" y="37501"/>
                  </a:cubicBezTo>
                  <a:cubicBezTo>
                    <a:pt x="19831" y="31886"/>
                    <a:pt x="24412" y="27331"/>
                    <a:pt x="30041" y="27331"/>
                  </a:cubicBezTo>
                  <a:cubicBezTo>
                    <a:pt x="35669" y="27331"/>
                    <a:pt x="40185" y="31886"/>
                    <a:pt x="40185" y="37501"/>
                  </a:cubicBezTo>
                  <a:cubicBezTo>
                    <a:pt x="40185" y="43117"/>
                    <a:pt x="35669" y="47672"/>
                    <a:pt x="30041" y="47672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008" name="Dowolny kształt: kształt 1007"/>
          <p:cNvSpPr/>
          <p:nvPr userDrawn="1"/>
        </p:nvSpPr>
        <p:spPr>
          <a:xfrm>
            <a:off x="27604980" y="7965023"/>
            <a:ext cx="102717" cy="51884"/>
          </a:xfrm>
          <a:custGeom>
            <a:avLst/>
            <a:gdLst>
              <a:gd name="connsiteX0" fmla="*/ 52358 w 52358"/>
              <a:gd name="connsiteY0" fmla="*/ 26448 h 26447"/>
              <a:gd name="connsiteX1" fmla="*/ 0 w 52358"/>
              <a:gd name="connsiteY1" fmla="*/ 26179 h 26447"/>
              <a:gd name="connsiteX2" fmla="*/ 0 w 52358"/>
              <a:gd name="connsiteY2" fmla="*/ 0 h 26447"/>
              <a:gd name="connsiteX3" fmla="*/ 52358 w 52358"/>
              <a:gd name="connsiteY3" fmla="*/ 0 h 26447"/>
              <a:gd name="connsiteX4" fmla="*/ 52358 w 52358"/>
              <a:gd name="connsiteY4" fmla="*/ 26448 h 2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58" h="26447">
                <a:moveTo>
                  <a:pt x="52358" y="26448"/>
                </a:moveTo>
                <a:lnTo>
                  <a:pt x="0" y="26179"/>
                </a:lnTo>
                <a:lnTo>
                  <a:pt x="0" y="0"/>
                </a:lnTo>
                <a:lnTo>
                  <a:pt x="52358" y="0"/>
                </a:lnTo>
                <a:lnTo>
                  <a:pt x="52358" y="2644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009" name="Grafika 52"/>
          <p:cNvGrpSpPr/>
          <p:nvPr userDrawn="1"/>
        </p:nvGrpSpPr>
        <p:grpSpPr>
          <a:xfrm>
            <a:off x="27091392" y="7708229"/>
            <a:ext cx="545518" cy="616302"/>
            <a:chOff x="7939286" y="6021202"/>
            <a:chExt cx="278068" cy="314149"/>
          </a:xfrm>
          <a:solidFill>
            <a:srgbClr val="212E39"/>
          </a:solidFill>
        </p:grpSpPr>
        <p:sp>
          <p:nvSpPr>
            <p:cNvPr id="1010" name="Dowolny kształt: kształt 1009"/>
            <p:cNvSpPr/>
            <p:nvPr/>
          </p:nvSpPr>
          <p:spPr>
            <a:xfrm>
              <a:off x="7939286" y="6152098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11" name="Dowolny kształt: kształt 1010"/>
            <p:cNvSpPr/>
            <p:nvPr/>
          </p:nvSpPr>
          <p:spPr>
            <a:xfrm>
              <a:off x="8083272" y="6021202"/>
              <a:ext cx="26191" cy="52358"/>
            </a:xfrm>
            <a:custGeom>
              <a:avLst/>
              <a:gdLst>
                <a:gd name="connsiteX0" fmla="*/ 26192 w 26191"/>
                <a:gd name="connsiteY0" fmla="*/ 0 h 52358"/>
                <a:gd name="connsiteX1" fmla="*/ 0 w 26191"/>
                <a:gd name="connsiteY1" fmla="*/ 0 h 52358"/>
                <a:gd name="connsiteX2" fmla="*/ 0 w 26191"/>
                <a:gd name="connsiteY2" fmla="*/ 52358 h 52358"/>
                <a:gd name="connsiteX3" fmla="*/ 26179 w 26191"/>
                <a:gd name="connsiteY3" fmla="*/ 52358 h 52358"/>
                <a:gd name="connsiteX4" fmla="*/ 26192 w 26191"/>
                <a:gd name="connsiteY4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91" h="52358">
                  <a:moveTo>
                    <a:pt x="26192" y="0"/>
                  </a:moveTo>
                  <a:lnTo>
                    <a:pt x="0" y="0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9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12" name="Dowolny kształt: kształt 1011"/>
            <p:cNvSpPr/>
            <p:nvPr/>
          </p:nvSpPr>
          <p:spPr>
            <a:xfrm>
              <a:off x="7975381" y="6057283"/>
              <a:ext cx="55532" cy="55545"/>
            </a:xfrm>
            <a:custGeom>
              <a:avLst/>
              <a:gdLst>
                <a:gd name="connsiteX0" fmla="*/ 18522 w 55532"/>
                <a:gd name="connsiteY0" fmla="*/ 0 h 55545"/>
                <a:gd name="connsiteX1" fmla="*/ 0 w 55532"/>
                <a:gd name="connsiteY1" fmla="*/ 18522 h 55545"/>
                <a:gd name="connsiteX2" fmla="*/ 37023 w 55532"/>
                <a:gd name="connsiteY2" fmla="*/ 55546 h 55545"/>
                <a:gd name="connsiteX3" fmla="*/ 55532 w 55532"/>
                <a:gd name="connsiteY3" fmla="*/ 37037 h 55545"/>
                <a:gd name="connsiteX4" fmla="*/ 18522 w 55532"/>
                <a:gd name="connsiteY4" fmla="*/ 0 h 5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32" h="55545">
                  <a:moveTo>
                    <a:pt x="18522" y="0"/>
                  </a:moveTo>
                  <a:lnTo>
                    <a:pt x="0" y="18522"/>
                  </a:lnTo>
                  <a:lnTo>
                    <a:pt x="37023" y="55546"/>
                  </a:lnTo>
                  <a:lnTo>
                    <a:pt x="55532" y="37037"/>
                  </a:lnTo>
                  <a:lnTo>
                    <a:pt x="185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13" name="Dowolny kształt: kształt 1012"/>
            <p:cNvSpPr/>
            <p:nvPr/>
          </p:nvSpPr>
          <p:spPr>
            <a:xfrm>
              <a:off x="8161809" y="6057297"/>
              <a:ext cx="55545" cy="55532"/>
            </a:xfrm>
            <a:custGeom>
              <a:avLst/>
              <a:gdLst>
                <a:gd name="connsiteX0" fmla="*/ 37024 w 55545"/>
                <a:gd name="connsiteY0" fmla="*/ 0 h 55532"/>
                <a:gd name="connsiteX1" fmla="*/ 0 w 55545"/>
                <a:gd name="connsiteY1" fmla="*/ 37023 h 55532"/>
                <a:gd name="connsiteX2" fmla="*/ 18515 w 55545"/>
                <a:gd name="connsiteY2" fmla="*/ 55532 h 55532"/>
                <a:gd name="connsiteX3" fmla="*/ 55546 w 55545"/>
                <a:gd name="connsiteY3" fmla="*/ 18522 h 55532"/>
                <a:gd name="connsiteX4" fmla="*/ 37024 w 55545"/>
                <a:gd name="connsiteY4" fmla="*/ 0 h 55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45" h="55532">
                  <a:moveTo>
                    <a:pt x="37024" y="0"/>
                  </a:moveTo>
                  <a:lnTo>
                    <a:pt x="0" y="37023"/>
                  </a:lnTo>
                  <a:lnTo>
                    <a:pt x="18515" y="55532"/>
                  </a:lnTo>
                  <a:lnTo>
                    <a:pt x="55546" y="18522"/>
                  </a:lnTo>
                  <a:lnTo>
                    <a:pt x="3702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14" name="Dowolny kształt: kształt 1013"/>
            <p:cNvSpPr/>
            <p:nvPr/>
          </p:nvSpPr>
          <p:spPr>
            <a:xfrm>
              <a:off x="8017830" y="6099739"/>
              <a:ext cx="157074" cy="196337"/>
            </a:xfrm>
            <a:custGeom>
              <a:avLst/>
              <a:gdLst>
                <a:gd name="connsiteX0" fmla="*/ 133966 w 157074"/>
                <a:gd name="connsiteY0" fmla="*/ 22900 h 196337"/>
                <a:gd name="connsiteX1" fmla="*/ 78682 w 157074"/>
                <a:gd name="connsiteY1" fmla="*/ 0 h 196337"/>
                <a:gd name="connsiteX2" fmla="*/ 78387 w 157074"/>
                <a:gd name="connsiteY2" fmla="*/ 0 h 196337"/>
                <a:gd name="connsiteX3" fmla="*/ 23103 w 157074"/>
                <a:gd name="connsiteY3" fmla="*/ 22900 h 196337"/>
                <a:gd name="connsiteX4" fmla="*/ 22900 w 157074"/>
                <a:gd name="connsiteY4" fmla="*/ 23103 h 196337"/>
                <a:gd name="connsiteX5" fmla="*/ 0 w 157074"/>
                <a:gd name="connsiteY5" fmla="*/ 78387 h 196337"/>
                <a:gd name="connsiteX6" fmla="*/ 0 w 157074"/>
                <a:gd name="connsiteY6" fmla="*/ 78681 h 196337"/>
                <a:gd name="connsiteX7" fmla="*/ 22900 w 157074"/>
                <a:gd name="connsiteY7" fmla="*/ 133965 h 196337"/>
                <a:gd name="connsiteX8" fmla="*/ 23103 w 157074"/>
                <a:gd name="connsiteY8" fmla="*/ 134168 h 196337"/>
                <a:gd name="connsiteX9" fmla="*/ 39269 w 157074"/>
                <a:gd name="connsiteY9" fmla="*/ 146571 h 196337"/>
                <a:gd name="connsiteX10" fmla="*/ 39269 w 157074"/>
                <a:gd name="connsiteY10" fmla="*/ 196337 h 196337"/>
                <a:gd name="connsiteX11" fmla="*/ 117806 w 157074"/>
                <a:gd name="connsiteY11" fmla="*/ 196337 h 196337"/>
                <a:gd name="connsiteX12" fmla="*/ 117806 w 157074"/>
                <a:gd name="connsiteY12" fmla="*/ 146571 h 196337"/>
                <a:gd name="connsiteX13" fmla="*/ 133972 w 157074"/>
                <a:gd name="connsiteY13" fmla="*/ 134168 h 196337"/>
                <a:gd name="connsiteX14" fmla="*/ 134175 w 157074"/>
                <a:gd name="connsiteY14" fmla="*/ 133965 h 196337"/>
                <a:gd name="connsiteX15" fmla="*/ 157075 w 157074"/>
                <a:gd name="connsiteY15" fmla="*/ 78681 h 196337"/>
                <a:gd name="connsiteX16" fmla="*/ 157075 w 157074"/>
                <a:gd name="connsiteY16" fmla="*/ 78387 h 196337"/>
                <a:gd name="connsiteX17" fmla="*/ 134175 w 157074"/>
                <a:gd name="connsiteY17" fmla="*/ 23103 h 196337"/>
                <a:gd name="connsiteX18" fmla="*/ 133972 w 157074"/>
                <a:gd name="connsiteY18" fmla="*/ 22900 h 196337"/>
                <a:gd name="connsiteX19" fmla="*/ 130889 w 157074"/>
                <a:gd name="connsiteY19" fmla="*/ 78681 h 196337"/>
                <a:gd name="connsiteX20" fmla="*/ 115660 w 157074"/>
                <a:gd name="connsiteY20" fmla="*/ 115457 h 196337"/>
                <a:gd name="connsiteX21" fmla="*/ 115450 w 157074"/>
                <a:gd name="connsiteY21" fmla="*/ 115659 h 196337"/>
                <a:gd name="connsiteX22" fmla="*/ 78675 w 157074"/>
                <a:gd name="connsiteY22" fmla="*/ 130889 h 196337"/>
                <a:gd name="connsiteX23" fmla="*/ 78531 w 157074"/>
                <a:gd name="connsiteY23" fmla="*/ 130889 h 196337"/>
                <a:gd name="connsiteX24" fmla="*/ 78531 w 157074"/>
                <a:gd name="connsiteY24" fmla="*/ 26173 h 196337"/>
                <a:gd name="connsiteX25" fmla="*/ 78675 w 157074"/>
                <a:gd name="connsiteY25" fmla="*/ 26173 h 196337"/>
                <a:gd name="connsiteX26" fmla="*/ 115450 w 157074"/>
                <a:gd name="connsiteY26" fmla="*/ 41402 h 196337"/>
                <a:gd name="connsiteX27" fmla="*/ 115653 w 157074"/>
                <a:gd name="connsiteY27" fmla="*/ 41612 h 196337"/>
                <a:gd name="connsiteX28" fmla="*/ 130883 w 157074"/>
                <a:gd name="connsiteY28" fmla="*/ 78387 h 196337"/>
                <a:gd name="connsiteX29" fmla="*/ 130883 w 157074"/>
                <a:gd name="connsiteY29" fmla="*/ 78681 h 19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074" h="196337">
                  <a:moveTo>
                    <a:pt x="133966" y="22900"/>
                  </a:moveTo>
                  <a:cubicBezTo>
                    <a:pt x="119305" y="8240"/>
                    <a:pt x="99416" y="0"/>
                    <a:pt x="78682" y="0"/>
                  </a:cubicBezTo>
                  <a:lnTo>
                    <a:pt x="78387" y="0"/>
                  </a:lnTo>
                  <a:cubicBezTo>
                    <a:pt x="57653" y="0"/>
                    <a:pt x="37764" y="8240"/>
                    <a:pt x="23103" y="22900"/>
                  </a:cubicBezTo>
                  <a:lnTo>
                    <a:pt x="22900" y="23103"/>
                  </a:lnTo>
                  <a:cubicBezTo>
                    <a:pt x="8240" y="37764"/>
                    <a:pt x="0" y="57653"/>
                    <a:pt x="0" y="78387"/>
                  </a:cubicBezTo>
                  <a:lnTo>
                    <a:pt x="0" y="78681"/>
                  </a:lnTo>
                  <a:cubicBezTo>
                    <a:pt x="0" y="99416"/>
                    <a:pt x="8240" y="119305"/>
                    <a:pt x="22900" y="133965"/>
                  </a:cubicBezTo>
                  <a:lnTo>
                    <a:pt x="23103" y="134168"/>
                  </a:lnTo>
                  <a:cubicBezTo>
                    <a:pt x="27966" y="139031"/>
                    <a:pt x="33411" y="143187"/>
                    <a:pt x="39269" y="146571"/>
                  </a:cubicBezTo>
                  <a:lnTo>
                    <a:pt x="39269" y="196337"/>
                  </a:lnTo>
                  <a:lnTo>
                    <a:pt x="117806" y="196337"/>
                  </a:lnTo>
                  <a:lnTo>
                    <a:pt x="117806" y="146571"/>
                  </a:lnTo>
                  <a:cubicBezTo>
                    <a:pt x="123664" y="143187"/>
                    <a:pt x="129102" y="139031"/>
                    <a:pt x="133972" y="134168"/>
                  </a:cubicBezTo>
                  <a:lnTo>
                    <a:pt x="134175" y="133965"/>
                  </a:lnTo>
                  <a:cubicBezTo>
                    <a:pt x="148835" y="119305"/>
                    <a:pt x="157075" y="99416"/>
                    <a:pt x="157075" y="78681"/>
                  </a:cubicBezTo>
                  <a:lnTo>
                    <a:pt x="157075" y="78387"/>
                  </a:lnTo>
                  <a:cubicBezTo>
                    <a:pt x="157075" y="57653"/>
                    <a:pt x="148835" y="37764"/>
                    <a:pt x="134175" y="23103"/>
                  </a:cubicBezTo>
                  <a:lnTo>
                    <a:pt x="133972" y="22900"/>
                  </a:lnTo>
                  <a:close/>
                  <a:moveTo>
                    <a:pt x="130889" y="78681"/>
                  </a:moveTo>
                  <a:cubicBezTo>
                    <a:pt x="130889" y="92576"/>
                    <a:pt x="125477" y="105633"/>
                    <a:pt x="115660" y="115457"/>
                  </a:cubicBezTo>
                  <a:lnTo>
                    <a:pt x="115450" y="115659"/>
                  </a:lnTo>
                  <a:cubicBezTo>
                    <a:pt x="105627" y="125483"/>
                    <a:pt x="92570" y="130889"/>
                    <a:pt x="78675" y="130889"/>
                  </a:cubicBezTo>
                  <a:lnTo>
                    <a:pt x="78531" y="130889"/>
                  </a:lnTo>
                  <a:lnTo>
                    <a:pt x="78531" y="26173"/>
                  </a:lnTo>
                  <a:lnTo>
                    <a:pt x="78675" y="26173"/>
                  </a:lnTo>
                  <a:cubicBezTo>
                    <a:pt x="92570" y="26173"/>
                    <a:pt x="105627" y="31585"/>
                    <a:pt x="115450" y="41402"/>
                  </a:cubicBezTo>
                  <a:lnTo>
                    <a:pt x="115653" y="41612"/>
                  </a:lnTo>
                  <a:cubicBezTo>
                    <a:pt x="125477" y="51435"/>
                    <a:pt x="130883" y="64492"/>
                    <a:pt x="130883" y="78387"/>
                  </a:cubicBezTo>
                  <a:lnTo>
                    <a:pt x="130883" y="7868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15" name="Dowolny kształt: kształt 1014"/>
            <p:cNvSpPr/>
            <p:nvPr/>
          </p:nvSpPr>
          <p:spPr>
            <a:xfrm>
              <a:off x="8070182" y="6309173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016" name="Grafika 52"/>
          <p:cNvGrpSpPr/>
          <p:nvPr userDrawn="1"/>
        </p:nvGrpSpPr>
        <p:grpSpPr>
          <a:xfrm>
            <a:off x="29582288" y="10687029"/>
            <a:ext cx="462227" cy="616302"/>
            <a:chOff x="9208975" y="7539592"/>
            <a:chExt cx="235612" cy="314149"/>
          </a:xfrm>
          <a:solidFill>
            <a:srgbClr val="212E39"/>
          </a:solidFill>
        </p:grpSpPr>
        <p:sp>
          <p:nvSpPr>
            <p:cNvPr id="1017" name="Dowolny kształt: kształt 1016"/>
            <p:cNvSpPr/>
            <p:nvPr/>
          </p:nvSpPr>
          <p:spPr>
            <a:xfrm>
              <a:off x="9208975" y="7618130"/>
              <a:ext cx="235612" cy="235612"/>
            </a:xfrm>
            <a:custGeom>
              <a:avLst/>
              <a:gdLst>
                <a:gd name="connsiteX0" fmla="*/ 183974 w 235612"/>
                <a:gd name="connsiteY0" fmla="*/ 25983 h 235612"/>
                <a:gd name="connsiteX1" fmla="*/ 157206 w 235612"/>
                <a:gd name="connsiteY1" fmla="*/ 25983 h 235612"/>
                <a:gd name="connsiteX2" fmla="*/ 157075 w 235612"/>
                <a:gd name="connsiteY2" fmla="*/ 13090 h 235612"/>
                <a:gd name="connsiteX3" fmla="*/ 130896 w 235612"/>
                <a:gd name="connsiteY3" fmla="*/ 13090 h 235612"/>
                <a:gd name="connsiteX4" fmla="*/ 130896 w 235612"/>
                <a:gd name="connsiteY4" fmla="*/ 0 h 235612"/>
                <a:gd name="connsiteX5" fmla="*/ 104717 w 235612"/>
                <a:gd name="connsiteY5" fmla="*/ 0 h 235612"/>
                <a:gd name="connsiteX6" fmla="*/ 104717 w 235612"/>
                <a:gd name="connsiteY6" fmla="*/ 13090 h 235612"/>
                <a:gd name="connsiteX7" fmla="*/ 78537 w 235612"/>
                <a:gd name="connsiteY7" fmla="*/ 13090 h 235612"/>
                <a:gd name="connsiteX8" fmla="*/ 78603 w 235612"/>
                <a:gd name="connsiteY8" fmla="*/ 25983 h 235612"/>
                <a:gd name="connsiteX9" fmla="*/ 52489 w 235612"/>
                <a:gd name="connsiteY9" fmla="*/ 25983 h 235612"/>
                <a:gd name="connsiteX10" fmla="*/ 0 w 235612"/>
                <a:gd name="connsiteY10" fmla="*/ 130896 h 235612"/>
                <a:gd name="connsiteX11" fmla="*/ 52358 w 235612"/>
                <a:gd name="connsiteY11" fmla="*/ 235612 h 235612"/>
                <a:gd name="connsiteX12" fmla="*/ 183516 w 235612"/>
                <a:gd name="connsiteY12" fmla="*/ 235612 h 235612"/>
                <a:gd name="connsiteX13" fmla="*/ 235612 w 235612"/>
                <a:gd name="connsiteY13" fmla="*/ 130896 h 235612"/>
                <a:gd name="connsiteX14" fmla="*/ 183974 w 235612"/>
                <a:gd name="connsiteY14" fmla="*/ 25983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612" h="235612">
                  <a:moveTo>
                    <a:pt x="183974" y="25983"/>
                  </a:moveTo>
                  <a:lnTo>
                    <a:pt x="157206" y="25983"/>
                  </a:lnTo>
                  <a:lnTo>
                    <a:pt x="157075" y="13090"/>
                  </a:lnTo>
                  <a:lnTo>
                    <a:pt x="130896" y="13090"/>
                  </a:lnTo>
                  <a:lnTo>
                    <a:pt x="130896" y="0"/>
                  </a:lnTo>
                  <a:lnTo>
                    <a:pt x="104717" y="0"/>
                  </a:lnTo>
                  <a:lnTo>
                    <a:pt x="104717" y="13090"/>
                  </a:lnTo>
                  <a:lnTo>
                    <a:pt x="78537" y="13090"/>
                  </a:lnTo>
                  <a:lnTo>
                    <a:pt x="78603" y="25983"/>
                  </a:lnTo>
                  <a:lnTo>
                    <a:pt x="52489" y="25983"/>
                  </a:lnTo>
                  <a:lnTo>
                    <a:pt x="0" y="130896"/>
                  </a:lnTo>
                  <a:lnTo>
                    <a:pt x="52358" y="235612"/>
                  </a:lnTo>
                  <a:lnTo>
                    <a:pt x="183516" y="235612"/>
                  </a:lnTo>
                  <a:lnTo>
                    <a:pt x="235612" y="130896"/>
                  </a:lnTo>
                  <a:lnTo>
                    <a:pt x="183974" y="2598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18" name="Dowolny kształt: kształt 1017"/>
            <p:cNvSpPr/>
            <p:nvPr/>
          </p:nvSpPr>
          <p:spPr>
            <a:xfrm>
              <a:off x="9313691" y="7591950"/>
              <a:ext cx="26179" cy="13089"/>
            </a:xfrm>
            <a:custGeom>
              <a:avLst/>
              <a:gdLst>
                <a:gd name="connsiteX0" fmla="*/ 0 w 26179"/>
                <a:gd name="connsiteY0" fmla="*/ 0 h 13089"/>
                <a:gd name="connsiteX1" fmla="*/ 26179 w 26179"/>
                <a:gd name="connsiteY1" fmla="*/ 0 h 13089"/>
                <a:gd name="connsiteX2" fmla="*/ 26179 w 26179"/>
                <a:gd name="connsiteY2" fmla="*/ 13090 h 13089"/>
                <a:gd name="connsiteX3" fmla="*/ 0 w 26179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3089">
                  <a:moveTo>
                    <a:pt x="0" y="0"/>
                  </a:moveTo>
                  <a:lnTo>
                    <a:pt x="26179" y="0"/>
                  </a:lnTo>
                  <a:lnTo>
                    <a:pt x="26179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19" name="Dowolny kształt: kształt 1018"/>
            <p:cNvSpPr/>
            <p:nvPr/>
          </p:nvSpPr>
          <p:spPr>
            <a:xfrm>
              <a:off x="9339870" y="7578861"/>
              <a:ext cx="26179" cy="13089"/>
            </a:xfrm>
            <a:custGeom>
              <a:avLst/>
              <a:gdLst>
                <a:gd name="connsiteX0" fmla="*/ 0 w 26179"/>
                <a:gd name="connsiteY0" fmla="*/ 0 h 13089"/>
                <a:gd name="connsiteX1" fmla="*/ 26179 w 26179"/>
                <a:gd name="connsiteY1" fmla="*/ 0 h 13089"/>
                <a:gd name="connsiteX2" fmla="*/ 26179 w 26179"/>
                <a:gd name="connsiteY2" fmla="*/ 13090 h 13089"/>
                <a:gd name="connsiteX3" fmla="*/ 0 w 26179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3089">
                  <a:moveTo>
                    <a:pt x="0" y="0"/>
                  </a:moveTo>
                  <a:lnTo>
                    <a:pt x="26179" y="0"/>
                  </a:lnTo>
                  <a:lnTo>
                    <a:pt x="26179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20" name="Dowolny kształt: kształt 1019"/>
            <p:cNvSpPr/>
            <p:nvPr/>
          </p:nvSpPr>
          <p:spPr>
            <a:xfrm>
              <a:off x="9339870" y="7539592"/>
              <a:ext cx="26179" cy="39268"/>
            </a:xfrm>
            <a:custGeom>
              <a:avLst/>
              <a:gdLst>
                <a:gd name="connsiteX0" fmla="*/ 26179 w 26179"/>
                <a:gd name="connsiteY0" fmla="*/ 13090 h 39268"/>
                <a:gd name="connsiteX1" fmla="*/ 13155 w 26179"/>
                <a:gd name="connsiteY1" fmla="*/ 0 h 39268"/>
                <a:gd name="connsiteX2" fmla="*/ 0 w 26179"/>
                <a:gd name="connsiteY2" fmla="*/ 13090 h 39268"/>
                <a:gd name="connsiteX3" fmla="*/ 13090 w 26179"/>
                <a:gd name="connsiteY3" fmla="*/ 39269 h 39268"/>
                <a:gd name="connsiteX4" fmla="*/ 26179 w 26179"/>
                <a:gd name="connsiteY4" fmla="*/ 13090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39268">
                  <a:moveTo>
                    <a:pt x="26179" y="13090"/>
                  </a:moveTo>
                  <a:lnTo>
                    <a:pt x="13155" y="0"/>
                  </a:lnTo>
                  <a:lnTo>
                    <a:pt x="0" y="13090"/>
                  </a:lnTo>
                  <a:lnTo>
                    <a:pt x="13090" y="39269"/>
                  </a:lnTo>
                  <a:lnTo>
                    <a:pt x="26179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21" name="Dowolny kształt: kształt 1020"/>
            <p:cNvSpPr/>
            <p:nvPr/>
          </p:nvSpPr>
          <p:spPr>
            <a:xfrm>
              <a:off x="9366050" y="7552682"/>
              <a:ext cx="26244" cy="26179"/>
            </a:xfrm>
            <a:custGeom>
              <a:avLst/>
              <a:gdLst>
                <a:gd name="connsiteX0" fmla="*/ 26244 w 26244"/>
                <a:gd name="connsiteY0" fmla="*/ 13024 h 26179"/>
                <a:gd name="connsiteX1" fmla="*/ 26179 w 26244"/>
                <a:gd name="connsiteY1" fmla="*/ 0 h 26179"/>
                <a:gd name="connsiteX2" fmla="*/ 13090 w 26244"/>
                <a:gd name="connsiteY2" fmla="*/ 0 h 26179"/>
                <a:gd name="connsiteX3" fmla="*/ 0 w 26244"/>
                <a:gd name="connsiteY3" fmla="*/ 26179 h 26179"/>
                <a:gd name="connsiteX4" fmla="*/ 26244 w 26244"/>
                <a:gd name="connsiteY4" fmla="*/ 13024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44" h="26179">
                  <a:moveTo>
                    <a:pt x="26244" y="13024"/>
                  </a:moveTo>
                  <a:lnTo>
                    <a:pt x="26179" y="0"/>
                  </a:lnTo>
                  <a:lnTo>
                    <a:pt x="13090" y="0"/>
                  </a:lnTo>
                  <a:lnTo>
                    <a:pt x="0" y="26179"/>
                  </a:lnTo>
                  <a:lnTo>
                    <a:pt x="26244" y="130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22" name="Dowolny kształt: kształt 1021"/>
            <p:cNvSpPr/>
            <p:nvPr/>
          </p:nvSpPr>
          <p:spPr>
            <a:xfrm>
              <a:off x="9313691" y="7552682"/>
              <a:ext cx="26179" cy="26179"/>
            </a:xfrm>
            <a:custGeom>
              <a:avLst/>
              <a:gdLst>
                <a:gd name="connsiteX0" fmla="*/ 13090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13090 h 26179"/>
                <a:gd name="connsiteX3" fmla="*/ 26179 w 26179"/>
                <a:gd name="connsiteY3" fmla="*/ 26179 h 26179"/>
                <a:gd name="connsiteX4" fmla="*/ 13090 w 26179"/>
                <a:gd name="connsiteY4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13090" y="0"/>
                  </a:moveTo>
                  <a:lnTo>
                    <a:pt x="0" y="0"/>
                  </a:lnTo>
                  <a:lnTo>
                    <a:pt x="0" y="13090"/>
                  </a:lnTo>
                  <a:lnTo>
                    <a:pt x="26179" y="26179"/>
                  </a:lnTo>
                  <a:lnTo>
                    <a:pt x="1309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023" name="Grafika 52"/>
          <p:cNvGrpSpPr/>
          <p:nvPr userDrawn="1"/>
        </p:nvGrpSpPr>
        <p:grpSpPr>
          <a:xfrm>
            <a:off x="20697241" y="1644327"/>
            <a:ext cx="616302" cy="417327"/>
            <a:chOff x="4679983" y="2930237"/>
            <a:chExt cx="314149" cy="212725"/>
          </a:xfrm>
          <a:solidFill>
            <a:srgbClr val="212E39"/>
          </a:solidFill>
        </p:grpSpPr>
        <p:sp>
          <p:nvSpPr>
            <p:cNvPr id="1024" name="Dowolny kształt: kształt 1023"/>
            <p:cNvSpPr/>
            <p:nvPr/>
          </p:nvSpPr>
          <p:spPr>
            <a:xfrm>
              <a:off x="4679983" y="2930237"/>
              <a:ext cx="314149" cy="212725"/>
            </a:xfrm>
            <a:custGeom>
              <a:avLst/>
              <a:gdLst>
                <a:gd name="connsiteX0" fmla="*/ 0 w 314149"/>
                <a:gd name="connsiteY0" fmla="*/ 41095 h 212725"/>
                <a:gd name="connsiteX1" fmla="*/ 0 w 314149"/>
                <a:gd name="connsiteY1" fmla="*/ 212725 h 212725"/>
                <a:gd name="connsiteX2" fmla="*/ 274881 w 314149"/>
                <a:gd name="connsiteY2" fmla="*/ 211259 h 212725"/>
                <a:gd name="connsiteX3" fmla="*/ 314150 w 314149"/>
                <a:gd name="connsiteY3" fmla="*/ 211259 h 212725"/>
                <a:gd name="connsiteX4" fmla="*/ 314150 w 314149"/>
                <a:gd name="connsiteY4" fmla="*/ 0 h 212725"/>
                <a:gd name="connsiteX5" fmla="*/ 39269 w 314149"/>
                <a:gd name="connsiteY5" fmla="*/ 242 h 212725"/>
                <a:gd name="connsiteX6" fmla="*/ 0 w 314149"/>
                <a:gd name="connsiteY6" fmla="*/ 41095 h 212725"/>
                <a:gd name="connsiteX7" fmla="*/ 26179 w 314149"/>
                <a:gd name="connsiteY7" fmla="*/ 185080 h 212725"/>
                <a:gd name="connsiteX8" fmla="*/ 28568 w 314149"/>
                <a:gd name="connsiteY8" fmla="*/ 64119 h 212725"/>
                <a:gd name="connsiteX9" fmla="*/ 285575 w 314149"/>
                <a:gd name="connsiteY9" fmla="*/ 64119 h 212725"/>
                <a:gd name="connsiteX10" fmla="*/ 287964 w 314149"/>
                <a:gd name="connsiteY10" fmla="*/ 185080 h 212725"/>
                <a:gd name="connsiteX11" fmla="*/ 26173 w 314149"/>
                <a:gd name="connsiteY11" fmla="*/ 185080 h 21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4149" h="212725">
                  <a:moveTo>
                    <a:pt x="0" y="41095"/>
                  </a:moveTo>
                  <a:lnTo>
                    <a:pt x="0" y="212725"/>
                  </a:lnTo>
                  <a:lnTo>
                    <a:pt x="274881" y="211259"/>
                  </a:lnTo>
                  <a:lnTo>
                    <a:pt x="314150" y="211259"/>
                  </a:lnTo>
                  <a:lnTo>
                    <a:pt x="314150" y="0"/>
                  </a:lnTo>
                  <a:lnTo>
                    <a:pt x="39269" y="242"/>
                  </a:lnTo>
                  <a:lnTo>
                    <a:pt x="0" y="41095"/>
                  </a:lnTo>
                  <a:close/>
                  <a:moveTo>
                    <a:pt x="26179" y="185080"/>
                  </a:moveTo>
                  <a:lnTo>
                    <a:pt x="28568" y="64119"/>
                  </a:lnTo>
                  <a:lnTo>
                    <a:pt x="285575" y="64119"/>
                  </a:lnTo>
                  <a:lnTo>
                    <a:pt x="287964" y="185080"/>
                  </a:lnTo>
                  <a:lnTo>
                    <a:pt x="26173" y="18508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25" name="Dowolny kształt: kształt 1024"/>
            <p:cNvSpPr/>
            <p:nvPr/>
          </p:nvSpPr>
          <p:spPr>
            <a:xfrm>
              <a:off x="4732342" y="3023690"/>
              <a:ext cx="104716" cy="26179"/>
            </a:xfrm>
            <a:custGeom>
              <a:avLst/>
              <a:gdLst>
                <a:gd name="connsiteX0" fmla="*/ 104717 w 104716"/>
                <a:gd name="connsiteY0" fmla="*/ 0 h 26179"/>
                <a:gd name="connsiteX1" fmla="*/ 0 w 104716"/>
                <a:gd name="connsiteY1" fmla="*/ 0 h 26179"/>
                <a:gd name="connsiteX2" fmla="*/ 0 w 104716"/>
                <a:gd name="connsiteY2" fmla="*/ 26179 h 26179"/>
                <a:gd name="connsiteX3" fmla="*/ 104717 w 104716"/>
                <a:gd name="connsiteY3" fmla="*/ 26179 h 26179"/>
                <a:gd name="connsiteX4" fmla="*/ 104717 w 104716"/>
                <a:gd name="connsiteY4" fmla="*/ 0 h 26179"/>
                <a:gd name="connsiteX5" fmla="*/ 104717 w 104716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16" h="26179">
                  <a:moveTo>
                    <a:pt x="10471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04717" y="26179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26" name="Dowolny kształt: kształt 1025"/>
            <p:cNvSpPr/>
            <p:nvPr/>
          </p:nvSpPr>
          <p:spPr>
            <a:xfrm>
              <a:off x="4732342" y="3062959"/>
              <a:ext cx="104716" cy="26179"/>
            </a:xfrm>
            <a:custGeom>
              <a:avLst/>
              <a:gdLst>
                <a:gd name="connsiteX0" fmla="*/ 104717 w 104716"/>
                <a:gd name="connsiteY0" fmla="*/ 0 h 26179"/>
                <a:gd name="connsiteX1" fmla="*/ 0 w 104716"/>
                <a:gd name="connsiteY1" fmla="*/ 0 h 26179"/>
                <a:gd name="connsiteX2" fmla="*/ 0 w 104716"/>
                <a:gd name="connsiteY2" fmla="*/ 26179 h 26179"/>
                <a:gd name="connsiteX3" fmla="*/ 104717 w 104716"/>
                <a:gd name="connsiteY3" fmla="*/ 26179 h 26179"/>
                <a:gd name="connsiteX4" fmla="*/ 104717 w 104716"/>
                <a:gd name="connsiteY4" fmla="*/ 0 h 26179"/>
                <a:gd name="connsiteX5" fmla="*/ 104717 w 104716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16" h="26179">
                  <a:moveTo>
                    <a:pt x="10471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04717" y="26179"/>
                  </a:lnTo>
                  <a:lnTo>
                    <a:pt x="104717" y="0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27" name="Dowolny kształt: kształt 1026"/>
            <p:cNvSpPr/>
            <p:nvPr/>
          </p:nvSpPr>
          <p:spPr>
            <a:xfrm>
              <a:off x="4876327" y="3023690"/>
              <a:ext cx="65447" cy="65447"/>
            </a:xfrm>
            <a:custGeom>
              <a:avLst/>
              <a:gdLst>
                <a:gd name="connsiteX0" fmla="*/ 0 w 65447"/>
                <a:gd name="connsiteY0" fmla="*/ 0 h 65447"/>
                <a:gd name="connsiteX1" fmla="*/ 65448 w 65447"/>
                <a:gd name="connsiteY1" fmla="*/ 0 h 65447"/>
                <a:gd name="connsiteX2" fmla="*/ 65448 w 65447"/>
                <a:gd name="connsiteY2" fmla="*/ 65448 h 65447"/>
                <a:gd name="connsiteX3" fmla="*/ 0 w 65447"/>
                <a:gd name="connsiteY3" fmla="*/ 65448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65447">
                  <a:moveTo>
                    <a:pt x="0" y="0"/>
                  </a:moveTo>
                  <a:lnTo>
                    <a:pt x="65448" y="0"/>
                  </a:lnTo>
                  <a:lnTo>
                    <a:pt x="65448" y="65448"/>
                  </a:lnTo>
                  <a:lnTo>
                    <a:pt x="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028" name="Dowolny kształt: kształt 1027"/>
          <p:cNvSpPr/>
          <p:nvPr userDrawn="1"/>
        </p:nvSpPr>
        <p:spPr>
          <a:xfrm>
            <a:off x="30198590" y="11354739"/>
            <a:ext cx="436547" cy="616255"/>
          </a:xfrm>
          <a:custGeom>
            <a:avLst/>
            <a:gdLst>
              <a:gd name="connsiteX0" fmla="*/ 104717 w 222522"/>
              <a:gd name="connsiteY0" fmla="*/ 143961 h 314125"/>
              <a:gd name="connsiteX1" fmla="*/ 96012 w 222522"/>
              <a:gd name="connsiteY1" fmla="*/ 162221 h 314125"/>
              <a:gd name="connsiteX2" fmla="*/ 177560 w 222522"/>
              <a:gd name="connsiteY2" fmla="*/ 189905 h 314125"/>
              <a:gd name="connsiteX3" fmla="*/ 117937 w 222522"/>
              <a:gd name="connsiteY3" fmla="*/ 211241 h 314125"/>
              <a:gd name="connsiteX4" fmla="*/ 82595 w 222522"/>
              <a:gd name="connsiteY4" fmla="*/ 162679 h 314125"/>
              <a:gd name="connsiteX5" fmla="*/ 85672 w 222522"/>
              <a:gd name="connsiteY5" fmla="*/ 157574 h 314125"/>
              <a:gd name="connsiteX6" fmla="*/ 117806 w 222522"/>
              <a:gd name="connsiteY6" fmla="*/ 91472 h 314125"/>
              <a:gd name="connsiteX7" fmla="*/ 52358 w 222522"/>
              <a:gd name="connsiteY7" fmla="*/ 130740 h 314125"/>
              <a:gd name="connsiteX8" fmla="*/ 65448 w 222522"/>
              <a:gd name="connsiteY8" fmla="*/ 143830 h 314125"/>
              <a:gd name="connsiteX9" fmla="*/ 53536 w 222522"/>
              <a:gd name="connsiteY9" fmla="*/ 155807 h 314125"/>
              <a:gd name="connsiteX10" fmla="*/ 55434 w 222522"/>
              <a:gd name="connsiteY10" fmla="*/ 149328 h 314125"/>
              <a:gd name="connsiteX11" fmla="*/ 39269 w 222522"/>
              <a:gd name="connsiteY11" fmla="*/ 143961 h 314125"/>
              <a:gd name="connsiteX12" fmla="*/ 35604 w 222522"/>
              <a:gd name="connsiteY12" fmla="*/ 155022 h 314125"/>
              <a:gd name="connsiteX13" fmla="*/ 35407 w 222522"/>
              <a:gd name="connsiteY13" fmla="*/ 154891 h 314125"/>
              <a:gd name="connsiteX14" fmla="*/ 25263 w 222522"/>
              <a:gd name="connsiteY14" fmla="*/ 143175 h 314125"/>
              <a:gd name="connsiteX15" fmla="*/ 26441 w 222522"/>
              <a:gd name="connsiteY15" fmla="*/ 127730 h 314125"/>
              <a:gd name="connsiteX16" fmla="*/ 62372 w 222522"/>
              <a:gd name="connsiteY16" fmla="*/ 56326 h 314125"/>
              <a:gd name="connsiteX17" fmla="*/ 88420 w 222522"/>
              <a:gd name="connsiteY17" fmla="*/ 40815 h 314125"/>
              <a:gd name="connsiteX18" fmla="*/ 75920 w 222522"/>
              <a:gd name="connsiteY18" fmla="*/ 2986 h 314125"/>
              <a:gd name="connsiteX19" fmla="*/ 67346 w 222522"/>
              <a:gd name="connsiteY19" fmla="*/ 303 h 314125"/>
              <a:gd name="connsiteX20" fmla="*/ 38091 w 222522"/>
              <a:gd name="connsiteY20" fmla="*/ 15487 h 314125"/>
              <a:gd name="connsiteX21" fmla="*/ 41167 w 222522"/>
              <a:gd name="connsiteY21" fmla="*/ 45658 h 314125"/>
              <a:gd name="connsiteX22" fmla="*/ 5236 w 222522"/>
              <a:gd name="connsiteY22" fmla="*/ 117062 h 314125"/>
              <a:gd name="connsiteX23" fmla="*/ 2749 w 222522"/>
              <a:gd name="connsiteY23" fmla="*/ 150637 h 314125"/>
              <a:gd name="connsiteX24" fmla="*/ 24739 w 222522"/>
              <a:gd name="connsiteY24" fmla="*/ 176161 h 314125"/>
              <a:gd name="connsiteX25" fmla="*/ 26572 w 222522"/>
              <a:gd name="connsiteY25" fmla="*/ 177077 h 314125"/>
              <a:gd name="connsiteX26" fmla="*/ 28012 w 222522"/>
              <a:gd name="connsiteY26" fmla="*/ 177797 h 314125"/>
              <a:gd name="connsiteX27" fmla="*/ 0 w 222522"/>
              <a:gd name="connsiteY27" fmla="*/ 261767 h 314125"/>
              <a:gd name="connsiteX28" fmla="*/ 183254 w 222522"/>
              <a:gd name="connsiteY28" fmla="*/ 314125 h 314125"/>
              <a:gd name="connsiteX29" fmla="*/ 222523 w 222522"/>
              <a:gd name="connsiteY29" fmla="*/ 183230 h 314125"/>
              <a:gd name="connsiteX30" fmla="*/ 104717 w 222522"/>
              <a:gd name="connsiteY30" fmla="*/ 143961 h 314125"/>
              <a:gd name="connsiteX31" fmla="*/ 50984 w 222522"/>
              <a:gd name="connsiteY31" fmla="*/ 26286 h 314125"/>
              <a:gd name="connsiteX32" fmla="*/ 64793 w 222522"/>
              <a:gd name="connsiteY32" fmla="*/ 16010 h 314125"/>
              <a:gd name="connsiteX33" fmla="*/ 75134 w 222522"/>
              <a:gd name="connsiteY33" fmla="*/ 29885 h 314125"/>
              <a:gd name="connsiteX34" fmla="*/ 61259 w 222522"/>
              <a:gd name="connsiteY34" fmla="*/ 40161 h 314125"/>
              <a:gd name="connsiteX35" fmla="*/ 50984 w 222522"/>
              <a:gd name="connsiteY35" fmla="*/ 26286 h 314125"/>
              <a:gd name="connsiteX36" fmla="*/ 194707 w 222522"/>
              <a:gd name="connsiteY36" fmla="*/ 201947 h 314125"/>
              <a:gd name="connsiteX37" fmla="*/ 171146 w 222522"/>
              <a:gd name="connsiteY37" fmla="*/ 284412 h 314125"/>
              <a:gd name="connsiteX38" fmla="*/ 129456 w 222522"/>
              <a:gd name="connsiteY38" fmla="*/ 227080 h 314125"/>
              <a:gd name="connsiteX39" fmla="*/ 194707 w 222522"/>
              <a:gd name="connsiteY39" fmla="*/ 201947 h 314125"/>
              <a:gd name="connsiteX40" fmla="*/ 69113 w 222522"/>
              <a:gd name="connsiteY40" fmla="*/ 175441 h 314125"/>
              <a:gd name="connsiteX41" fmla="*/ 98957 w 222522"/>
              <a:gd name="connsiteY41" fmla="*/ 217982 h 314125"/>
              <a:gd name="connsiteX42" fmla="*/ 27684 w 222522"/>
              <a:gd name="connsiteY42" fmla="*/ 243442 h 314125"/>
              <a:gd name="connsiteX43" fmla="*/ 45879 w 222522"/>
              <a:gd name="connsiteY43" fmla="*/ 181790 h 314125"/>
              <a:gd name="connsiteX44" fmla="*/ 69113 w 222522"/>
              <a:gd name="connsiteY44" fmla="*/ 175441 h 31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22522" h="314125">
                <a:moveTo>
                  <a:pt x="104717" y="143961"/>
                </a:moveTo>
                <a:lnTo>
                  <a:pt x="96012" y="162221"/>
                </a:lnTo>
                <a:lnTo>
                  <a:pt x="177560" y="189905"/>
                </a:lnTo>
                <a:lnTo>
                  <a:pt x="117937" y="211241"/>
                </a:lnTo>
                <a:lnTo>
                  <a:pt x="82595" y="162679"/>
                </a:lnTo>
                <a:cubicBezTo>
                  <a:pt x="83773" y="161042"/>
                  <a:pt x="84755" y="159341"/>
                  <a:pt x="85672" y="157574"/>
                </a:cubicBezTo>
                <a:lnTo>
                  <a:pt x="117806" y="91472"/>
                </a:lnTo>
                <a:lnTo>
                  <a:pt x="52358" y="130740"/>
                </a:lnTo>
                <a:lnTo>
                  <a:pt x="65448" y="143830"/>
                </a:lnTo>
                <a:cubicBezTo>
                  <a:pt x="63026" y="148607"/>
                  <a:pt x="58641" y="153189"/>
                  <a:pt x="53536" y="155807"/>
                </a:cubicBezTo>
                <a:lnTo>
                  <a:pt x="55434" y="149328"/>
                </a:lnTo>
                <a:lnTo>
                  <a:pt x="39269" y="143961"/>
                </a:lnTo>
                <a:lnTo>
                  <a:pt x="35604" y="155022"/>
                </a:lnTo>
                <a:lnTo>
                  <a:pt x="35407" y="154891"/>
                </a:lnTo>
                <a:cubicBezTo>
                  <a:pt x="30564" y="152469"/>
                  <a:pt x="26965" y="148346"/>
                  <a:pt x="25263" y="143175"/>
                </a:cubicBezTo>
                <a:cubicBezTo>
                  <a:pt x="23561" y="138071"/>
                  <a:pt x="24019" y="132573"/>
                  <a:pt x="26441" y="127730"/>
                </a:cubicBezTo>
                <a:lnTo>
                  <a:pt x="62372" y="56326"/>
                </a:lnTo>
                <a:cubicBezTo>
                  <a:pt x="73236" y="56653"/>
                  <a:pt x="83446" y="50698"/>
                  <a:pt x="88420" y="40815"/>
                </a:cubicBezTo>
                <a:cubicBezTo>
                  <a:pt x="95423" y="26940"/>
                  <a:pt x="89795" y="9989"/>
                  <a:pt x="75920" y="2986"/>
                </a:cubicBezTo>
                <a:cubicBezTo>
                  <a:pt x="73236" y="1612"/>
                  <a:pt x="70356" y="761"/>
                  <a:pt x="67346" y="303"/>
                </a:cubicBezTo>
                <a:cubicBezTo>
                  <a:pt x="55303" y="-1464"/>
                  <a:pt x="43588" y="4622"/>
                  <a:pt x="38091" y="15487"/>
                </a:cubicBezTo>
                <a:cubicBezTo>
                  <a:pt x="33116" y="25369"/>
                  <a:pt x="34491" y="37150"/>
                  <a:pt x="41167" y="45658"/>
                </a:cubicBezTo>
                <a:lnTo>
                  <a:pt x="5236" y="117062"/>
                </a:lnTo>
                <a:cubicBezTo>
                  <a:pt x="-65" y="127534"/>
                  <a:pt x="-982" y="139445"/>
                  <a:pt x="2749" y="150637"/>
                </a:cubicBezTo>
                <a:cubicBezTo>
                  <a:pt x="6414" y="161828"/>
                  <a:pt x="14202" y="170860"/>
                  <a:pt x="24739" y="176161"/>
                </a:cubicBezTo>
                <a:lnTo>
                  <a:pt x="26572" y="177077"/>
                </a:lnTo>
                <a:cubicBezTo>
                  <a:pt x="27030" y="177339"/>
                  <a:pt x="27553" y="177535"/>
                  <a:pt x="28012" y="177797"/>
                </a:cubicBezTo>
                <a:lnTo>
                  <a:pt x="0" y="261767"/>
                </a:lnTo>
                <a:lnTo>
                  <a:pt x="183254" y="314125"/>
                </a:lnTo>
                <a:lnTo>
                  <a:pt x="222523" y="183230"/>
                </a:lnTo>
                <a:lnTo>
                  <a:pt x="104717" y="143961"/>
                </a:lnTo>
                <a:close/>
                <a:moveTo>
                  <a:pt x="50984" y="26286"/>
                </a:moveTo>
                <a:cubicBezTo>
                  <a:pt x="51966" y="19610"/>
                  <a:pt x="58118" y="15029"/>
                  <a:pt x="64793" y="16010"/>
                </a:cubicBezTo>
                <a:cubicBezTo>
                  <a:pt x="71469" y="16992"/>
                  <a:pt x="76116" y="23210"/>
                  <a:pt x="75134" y="29885"/>
                </a:cubicBezTo>
                <a:cubicBezTo>
                  <a:pt x="74152" y="36495"/>
                  <a:pt x="67935" y="41142"/>
                  <a:pt x="61259" y="40161"/>
                </a:cubicBezTo>
                <a:cubicBezTo>
                  <a:pt x="54584" y="39179"/>
                  <a:pt x="50002" y="32962"/>
                  <a:pt x="50984" y="26286"/>
                </a:cubicBezTo>
                <a:close/>
                <a:moveTo>
                  <a:pt x="194707" y="201947"/>
                </a:moveTo>
                <a:lnTo>
                  <a:pt x="171146" y="284412"/>
                </a:lnTo>
                <a:lnTo>
                  <a:pt x="129456" y="227080"/>
                </a:lnTo>
                <a:lnTo>
                  <a:pt x="194707" y="201947"/>
                </a:lnTo>
                <a:close/>
                <a:moveTo>
                  <a:pt x="69113" y="175441"/>
                </a:moveTo>
                <a:lnTo>
                  <a:pt x="98957" y="217982"/>
                </a:lnTo>
                <a:lnTo>
                  <a:pt x="27684" y="243442"/>
                </a:lnTo>
                <a:lnTo>
                  <a:pt x="45879" y="181790"/>
                </a:lnTo>
                <a:cubicBezTo>
                  <a:pt x="54191" y="181855"/>
                  <a:pt x="62241" y="179565"/>
                  <a:pt x="69113" y="175441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029" name="Grupa 1028"/>
          <p:cNvGrpSpPr/>
          <p:nvPr userDrawn="1"/>
        </p:nvGrpSpPr>
        <p:grpSpPr>
          <a:xfrm>
            <a:off x="29556607" y="11354692"/>
            <a:ext cx="474810" cy="615971"/>
            <a:chOff x="9195885" y="7879921"/>
            <a:chExt cx="242026" cy="313980"/>
          </a:xfrm>
        </p:grpSpPr>
        <p:sp>
          <p:nvSpPr>
            <p:cNvPr id="1030" name="Dowolny kształt: kształt 1029"/>
            <p:cNvSpPr/>
            <p:nvPr/>
          </p:nvSpPr>
          <p:spPr>
            <a:xfrm>
              <a:off x="9302713" y="7984421"/>
              <a:ext cx="135198" cy="209480"/>
            </a:xfrm>
            <a:custGeom>
              <a:avLst/>
              <a:gdLst>
                <a:gd name="connsiteX0" fmla="*/ 59802 w 135198"/>
                <a:gd name="connsiteY0" fmla="*/ 150746 h 209480"/>
                <a:gd name="connsiteX1" fmla="*/ 74921 w 135198"/>
                <a:gd name="connsiteY1" fmla="*/ 165799 h 209480"/>
                <a:gd name="connsiteX2" fmla="*/ 49462 w 135198"/>
                <a:gd name="connsiteY2" fmla="*/ 181899 h 209480"/>
                <a:gd name="connsiteX3" fmla="*/ 42393 w 135198"/>
                <a:gd name="connsiteY3" fmla="*/ 179608 h 209480"/>
                <a:gd name="connsiteX4" fmla="*/ 40234 w 135198"/>
                <a:gd name="connsiteY4" fmla="*/ 178561 h 209480"/>
                <a:gd name="connsiteX5" fmla="*/ 28584 w 135198"/>
                <a:gd name="connsiteY5" fmla="*/ 165014 h 209480"/>
                <a:gd name="connsiteX6" fmla="*/ 29893 w 135198"/>
                <a:gd name="connsiteY6" fmla="*/ 147212 h 209480"/>
                <a:gd name="connsiteX7" fmla="*/ 71321 w 135198"/>
                <a:gd name="connsiteY7" fmla="*/ 64878 h 209480"/>
                <a:gd name="connsiteX8" fmla="*/ 101362 w 135198"/>
                <a:gd name="connsiteY8" fmla="*/ 47011 h 209480"/>
                <a:gd name="connsiteX9" fmla="*/ 86963 w 135198"/>
                <a:gd name="connsiteY9" fmla="*/ 3488 h 209480"/>
                <a:gd name="connsiteX10" fmla="*/ 77081 w 135198"/>
                <a:gd name="connsiteY10" fmla="*/ 347 h 209480"/>
                <a:gd name="connsiteX11" fmla="*/ 43375 w 135198"/>
                <a:gd name="connsiteY11" fmla="*/ 17822 h 209480"/>
                <a:gd name="connsiteX12" fmla="*/ 46910 w 135198"/>
                <a:gd name="connsiteY12" fmla="*/ 52574 h 209480"/>
                <a:gd name="connsiteX13" fmla="*/ 5415 w 135198"/>
                <a:gd name="connsiteY13" fmla="*/ 134908 h 209480"/>
                <a:gd name="connsiteX14" fmla="*/ 2601 w 135198"/>
                <a:gd name="connsiteY14" fmla="*/ 173588 h 209480"/>
                <a:gd name="connsiteX15" fmla="*/ 27930 w 135198"/>
                <a:gd name="connsiteY15" fmla="*/ 202973 h 209480"/>
                <a:gd name="connsiteX16" fmla="*/ 30089 w 135198"/>
                <a:gd name="connsiteY16" fmla="*/ 204086 h 209480"/>
                <a:gd name="connsiteX17" fmla="*/ 45470 w 135198"/>
                <a:gd name="connsiteY17" fmla="*/ 208930 h 209480"/>
                <a:gd name="connsiteX18" fmla="*/ 98155 w 135198"/>
                <a:gd name="connsiteY18" fmla="*/ 181572 h 209480"/>
                <a:gd name="connsiteX19" fmla="*/ 135198 w 135198"/>
                <a:gd name="connsiteY19" fmla="*/ 105456 h 209480"/>
                <a:gd name="connsiteX20" fmla="*/ 59802 w 135198"/>
                <a:gd name="connsiteY20" fmla="*/ 150746 h 209480"/>
                <a:gd name="connsiteX21" fmla="*/ 74136 w 135198"/>
                <a:gd name="connsiteY21" fmla="*/ 18476 h 209480"/>
                <a:gd name="connsiteX22" fmla="*/ 86047 w 135198"/>
                <a:gd name="connsiteY22" fmla="*/ 34445 h 209480"/>
                <a:gd name="connsiteX23" fmla="*/ 70078 w 135198"/>
                <a:gd name="connsiteY23" fmla="*/ 46292 h 209480"/>
                <a:gd name="connsiteX24" fmla="*/ 58232 w 135198"/>
                <a:gd name="connsiteY24" fmla="*/ 30322 h 209480"/>
                <a:gd name="connsiteX25" fmla="*/ 74136 w 135198"/>
                <a:gd name="connsiteY25" fmla="*/ 18476 h 20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5198" h="209480">
                  <a:moveTo>
                    <a:pt x="59802" y="150746"/>
                  </a:moveTo>
                  <a:lnTo>
                    <a:pt x="74921" y="165799"/>
                  </a:lnTo>
                  <a:cubicBezTo>
                    <a:pt x="70405" y="174766"/>
                    <a:pt x="59475" y="183339"/>
                    <a:pt x="49462" y="181899"/>
                  </a:cubicBezTo>
                  <a:cubicBezTo>
                    <a:pt x="47040" y="181507"/>
                    <a:pt x="44684" y="180787"/>
                    <a:pt x="42393" y="179608"/>
                  </a:cubicBezTo>
                  <a:lnTo>
                    <a:pt x="40234" y="178561"/>
                  </a:lnTo>
                  <a:cubicBezTo>
                    <a:pt x="34671" y="175747"/>
                    <a:pt x="30548" y="170904"/>
                    <a:pt x="28584" y="165014"/>
                  </a:cubicBezTo>
                  <a:cubicBezTo>
                    <a:pt x="26621" y="159058"/>
                    <a:pt x="27078" y="152775"/>
                    <a:pt x="29893" y="147212"/>
                  </a:cubicBezTo>
                  <a:lnTo>
                    <a:pt x="71321" y="64878"/>
                  </a:lnTo>
                  <a:cubicBezTo>
                    <a:pt x="83888" y="65272"/>
                    <a:pt x="95602" y="58465"/>
                    <a:pt x="101362" y="47011"/>
                  </a:cubicBezTo>
                  <a:cubicBezTo>
                    <a:pt x="109412" y="31042"/>
                    <a:pt x="102933" y="11473"/>
                    <a:pt x="86963" y="3488"/>
                  </a:cubicBezTo>
                  <a:cubicBezTo>
                    <a:pt x="83822" y="1852"/>
                    <a:pt x="80484" y="871"/>
                    <a:pt x="77081" y="347"/>
                  </a:cubicBezTo>
                  <a:cubicBezTo>
                    <a:pt x="63206" y="-1682"/>
                    <a:pt x="49658" y="5321"/>
                    <a:pt x="43375" y="17822"/>
                  </a:cubicBezTo>
                  <a:cubicBezTo>
                    <a:pt x="37616" y="29209"/>
                    <a:pt x="39186" y="42822"/>
                    <a:pt x="46910" y="52574"/>
                  </a:cubicBezTo>
                  <a:lnTo>
                    <a:pt x="5415" y="134908"/>
                  </a:lnTo>
                  <a:cubicBezTo>
                    <a:pt x="-671" y="146950"/>
                    <a:pt x="-1653" y="160694"/>
                    <a:pt x="2601" y="173588"/>
                  </a:cubicBezTo>
                  <a:cubicBezTo>
                    <a:pt x="6855" y="186480"/>
                    <a:pt x="15822" y="196887"/>
                    <a:pt x="27930" y="202973"/>
                  </a:cubicBezTo>
                  <a:lnTo>
                    <a:pt x="30089" y="204086"/>
                  </a:lnTo>
                  <a:cubicBezTo>
                    <a:pt x="34932" y="206508"/>
                    <a:pt x="40103" y="208144"/>
                    <a:pt x="45470" y="208930"/>
                  </a:cubicBezTo>
                  <a:cubicBezTo>
                    <a:pt x="67133" y="212136"/>
                    <a:pt x="88338" y="201141"/>
                    <a:pt x="98155" y="181572"/>
                  </a:cubicBezTo>
                  <a:lnTo>
                    <a:pt x="135198" y="105456"/>
                  </a:lnTo>
                  <a:lnTo>
                    <a:pt x="59802" y="150746"/>
                  </a:lnTo>
                  <a:close/>
                  <a:moveTo>
                    <a:pt x="74136" y="18476"/>
                  </a:moveTo>
                  <a:cubicBezTo>
                    <a:pt x="81858" y="19588"/>
                    <a:pt x="87160" y="26722"/>
                    <a:pt x="86047" y="34445"/>
                  </a:cubicBezTo>
                  <a:cubicBezTo>
                    <a:pt x="84934" y="42103"/>
                    <a:pt x="77735" y="47404"/>
                    <a:pt x="70078" y="46292"/>
                  </a:cubicBezTo>
                  <a:cubicBezTo>
                    <a:pt x="62355" y="45179"/>
                    <a:pt x="57054" y="38045"/>
                    <a:pt x="58232" y="30322"/>
                  </a:cubicBezTo>
                  <a:cubicBezTo>
                    <a:pt x="59345" y="22665"/>
                    <a:pt x="66478" y="17364"/>
                    <a:pt x="74136" y="1847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31" name="Dowolny kształt: kształt 1030"/>
            <p:cNvSpPr/>
            <p:nvPr/>
          </p:nvSpPr>
          <p:spPr>
            <a:xfrm>
              <a:off x="9352960" y="795845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32" name="Dowolny kształt: kształt 1031"/>
            <p:cNvSpPr/>
            <p:nvPr/>
          </p:nvSpPr>
          <p:spPr>
            <a:xfrm>
              <a:off x="9326781" y="7932279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33" name="Dowolny kształt: kształt 1032"/>
            <p:cNvSpPr/>
            <p:nvPr/>
          </p:nvSpPr>
          <p:spPr>
            <a:xfrm>
              <a:off x="9300602" y="795845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34" name="Dowolny kształt: kształt 1033"/>
            <p:cNvSpPr/>
            <p:nvPr/>
          </p:nvSpPr>
          <p:spPr>
            <a:xfrm>
              <a:off x="9274423" y="798463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35" name="Dowolny kształt: kształt 1034"/>
            <p:cNvSpPr/>
            <p:nvPr/>
          </p:nvSpPr>
          <p:spPr>
            <a:xfrm>
              <a:off x="9248244" y="8010817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36" name="Dowolny kształt: kształt 1035"/>
            <p:cNvSpPr/>
            <p:nvPr/>
          </p:nvSpPr>
          <p:spPr>
            <a:xfrm>
              <a:off x="9222064" y="798463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37" name="Dowolny kształt: kształt 1036"/>
            <p:cNvSpPr/>
            <p:nvPr/>
          </p:nvSpPr>
          <p:spPr>
            <a:xfrm>
              <a:off x="9195885" y="7958458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38" name="Dowolny kształt: kształt 1037"/>
            <p:cNvSpPr/>
            <p:nvPr/>
          </p:nvSpPr>
          <p:spPr>
            <a:xfrm>
              <a:off x="9222064" y="7932279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39" name="Dowolny kształt: kształt 1038"/>
            <p:cNvSpPr/>
            <p:nvPr/>
          </p:nvSpPr>
          <p:spPr>
            <a:xfrm>
              <a:off x="9248244" y="7906100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40" name="Dowolny kształt: kształt 1039"/>
            <p:cNvSpPr/>
            <p:nvPr/>
          </p:nvSpPr>
          <p:spPr>
            <a:xfrm>
              <a:off x="9222064" y="7879921"/>
              <a:ext cx="26179" cy="26179"/>
            </a:xfrm>
            <a:custGeom>
              <a:avLst/>
              <a:gdLst>
                <a:gd name="connsiteX0" fmla="*/ 26179 w 26179"/>
                <a:gd name="connsiteY0" fmla="*/ 0 h 26179"/>
                <a:gd name="connsiteX1" fmla="*/ 0 w 26179"/>
                <a:gd name="connsiteY1" fmla="*/ 0 h 26179"/>
                <a:gd name="connsiteX2" fmla="*/ 0 w 26179"/>
                <a:gd name="connsiteY2" fmla="*/ 26179 h 26179"/>
                <a:gd name="connsiteX3" fmla="*/ 26179 w 26179"/>
                <a:gd name="connsiteY3" fmla="*/ 26179 h 26179"/>
                <a:gd name="connsiteX4" fmla="*/ 26179 w 26179"/>
                <a:gd name="connsiteY4" fmla="*/ 0 h 26179"/>
                <a:gd name="connsiteX5" fmla="*/ 26179 w 26179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041" name="Grafika 52"/>
          <p:cNvGrpSpPr/>
          <p:nvPr userDrawn="1"/>
        </p:nvGrpSpPr>
        <p:grpSpPr>
          <a:xfrm>
            <a:off x="25165444" y="10687029"/>
            <a:ext cx="462227" cy="616302"/>
            <a:chOff x="6957569" y="7539592"/>
            <a:chExt cx="235612" cy="314149"/>
          </a:xfrm>
          <a:solidFill>
            <a:srgbClr val="212E39"/>
          </a:solidFill>
        </p:grpSpPr>
        <p:sp>
          <p:nvSpPr>
            <p:cNvPr id="1042" name="Dowolny kształt: kształt 1041"/>
            <p:cNvSpPr/>
            <p:nvPr/>
          </p:nvSpPr>
          <p:spPr>
            <a:xfrm>
              <a:off x="7180091" y="7683577"/>
              <a:ext cx="13089" cy="117806"/>
            </a:xfrm>
            <a:custGeom>
              <a:avLst/>
              <a:gdLst>
                <a:gd name="connsiteX0" fmla="*/ 0 w 13089"/>
                <a:gd name="connsiteY0" fmla="*/ 0 h 117806"/>
                <a:gd name="connsiteX1" fmla="*/ 13090 w 13089"/>
                <a:gd name="connsiteY1" fmla="*/ 0 h 117806"/>
                <a:gd name="connsiteX2" fmla="*/ 13090 w 13089"/>
                <a:gd name="connsiteY2" fmla="*/ 117806 h 117806"/>
                <a:gd name="connsiteX3" fmla="*/ 0 w 13089"/>
                <a:gd name="connsiteY3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17806">
                  <a:moveTo>
                    <a:pt x="0" y="0"/>
                  </a:moveTo>
                  <a:lnTo>
                    <a:pt x="13090" y="0"/>
                  </a:lnTo>
                  <a:lnTo>
                    <a:pt x="13090" y="117806"/>
                  </a:lnTo>
                  <a:lnTo>
                    <a:pt x="0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43" name="Dowolny kształt: kształt 1042"/>
            <p:cNvSpPr/>
            <p:nvPr/>
          </p:nvSpPr>
          <p:spPr>
            <a:xfrm>
              <a:off x="6957569" y="7709757"/>
              <a:ext cx="13089" cy="130895"/>
            </a:xfrm>
            <a:custGeom>
              <a:avLst/>
              <a:gdLst>
                <a:gd name="connsiteX0" fmla="*/ 0 w 13089"/>
                <a:gd name="connsiteY0" fmla="*/ 0 h 130895"/>
                <a:gd name="connsiteX1" fmla="*/ 13090 w 13089"/>
                <a:gd name="connsiteY1" fmla="*/ 0 h 130895"/>
                <a:gd name="connsiteX2" fmla="*/ 13090 w 13089"/>
                <a:gd name="connsiteY2" fmla="*/ 130896 h 130895"/>
                <a:gd name="connsiteX3" fmla="*/ 0 w 13089"/>
                <a:gd name="connsiteY3" fmla="*/ 13089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30895">
                  <a:moveTo>
                    <a:pt x="0" y="0"/>
                  </a:moveTo>
                  <a:lnTo>
                    <a:pt x="13090" y="0"/>
                  </a:lnTo>
                  <a:lnTo>
                    <a:pt x="13090" y="130896"/>
                  </a:lnTo>
                  <a:lnTo>
                    <a:pt x="0" y="13089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44" name="Dowolny kształt: kształt 1043"/>
            <p:cNvSpPr/>
            <p:nvPr/>
          </p:nvSpPr>
          <p:spPr>
            <a:xfrm>
              <a:off x="6996837" y="7683577"/>
              <a:ext cx="13089" cy="170164"/>
            </a:xfrm>
            <a:custGeom>
              <a:avLst/>
              <a:gdLst>
                <a:gd name="connsiteX0" fmla="*/ 0 w 13089"/>
                <a:gd name="connsiteY0" fmla="*/ 91627 h 170164"/>
                <a:gd name="connsiteX1" fmla="*/ 0 w 13089"/>
                <a:gd name="connsiteY1" fmla="*/ 170164 h 170164"/>
                <a:gd name="connsiteX2" fmla="*/ 13090 w 13089"/>
                <a:gd name="connsiteY2" fmla="*/ 170164 h 170164"/>
                <a:gd name="connsiteX3" fmla="*/ 13090 w 13089"/>
                <a:gd name="connsiteY3" fmla="*/ 91627 h 170164"/>
                <a:gd name="connsiteX4" fmla="*/ 13090 w 13089"/>
                <a:gd name="connsiteY4" fmla="*/ 0 h 170164"/>
                <a:gd name="connsiteX5" fmla="*/ 0 w 13089"/>
                <a:gd name="connsiteY5" fmla="*/ 0 h 170164"/>
                <a:gd name="connsiteX6" fmla="*/ 0 w 13089"/>
                <a:gd name="connsiteY6" fmla="*/ 91627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9" h="170164">
                  <a:moveTo>
                    <a:pt x="0" y="91627"/>
                  </a:moveTo>
                  <a:lnTo>
                    <a:pt x="0" y="170164"/>
                  </a:lnTo>
                  <a:lnTo>
                    <a:pt x="13090" y="170164"/>
                  </a:lnTo>
                  <a:lnTo>
                    <a:pt x="13090" y="91627"/>
                  </a:lnTo>
                  <a:lnTo>
                    <a:pt x="13090" y="0"/>
                  </a:lnTo>
                  <a:lnTo>
                    <a:pt x="0" y="0"/>
                  </a:lnTo>
                  <a:lnTo>
                    <a:pt x="0" y="9162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45" name="Dowolny kształt: kształt 1044"/>
            <p:cNvSpPr/>
            <p:nvPr/>
          </p:nvSpPr>
          <p:spPr>
            <a:xfrm>
              <a:off x="7101554" y="7683577"/>
              <a:ext cx="13089" cy="143985"/>
            </a:xfrm>
            <a:custGeom>
              <a:avLst/>
              <a:gdLst>
                <a:gd name="connsiteX0" fmla="*/ 0 w 13089"/>
                <a:gd name="connsiteY0" fmla="*/ 65448 h 143985"/>
                <a:gd name="connsiteX1" fmla="*/ 0 w 13089"/>
                <a:gd name="connsiteY1" fmla="*/ 78537 h 143985"/>
                <a:gd name="connsiteX2" fmla="*/ 0 w 13089"/>
                <a:gd name="connsiteY2" fmla="*/ 143985 h 143985"/>
                <a:gd name="connsiteX3" fmla="*/ 13090 w 13089"/>
                <a:gd name="connsiteY3" fmla="*/ 143985 h 143985"/>
                <a:gd name="connsiteX4" fmla="*/ 13090 w 13089"/>
                <a:gd name="connsiteY4" fmla="*/ 78537 h 143985"/>
                <a:gd name="connsiteX5" fmla="*/ 13090 w 13089"/>
                <a:gd name="connsiteY5" fmla="*/ 65448 h 143985"/>
                <a:gd name="connsiteX6" fmla="*/ 13090 w 13089"/>
                <a:gd name="connsiteY6" fmla="*/ 0 h 143985"/>
                <a:gd name="connsiteX7" fmla="*/ 0 w 13089"/>
                <a:gd name="connsiteY7" fmla="*/ 0 h 143985"/>
                <a:gd name="connsiteX8" fmla="*/ 0 w 13089"/>
                <a:gd name="connsiteY8" fmla="*/ 65448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89" h="143985">
                  <a:moveTo>
                    <a:pt x="0" y="65448"/>
                  </a:moveTo>
                  <a:lnTo>
                    <a:pt x="0" y="78537"/>
                  </a:lnTo>
                  <a:lnTo>
                    <a:pt x="0" y="143985"/>
                  </a:lnTo>
                  <a:lnTo>
                    <a:pt x="13090" y="143985"/>
                  </a:lnTo>
                  <a:lnTo>
                    <a:pt x="13090" y="78537"/>
                  </a:lnTo>
                  <a:lnTo>
                    <a:pt x="13090" y="65448"/>
                  </a:lnTo>
                  <a:lnTo>
                    <a:pt x="13090" y="0"/>
                  </a:lnTo>
                  <a:lnTo>
                    <a:pt x="0" y="0"/>
                  </a:lnTo>
                  <a:lnTo>
                    <a:pt x="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46" name="Dowolny kształt: kształt 1045"/>
            <p:cNvSpPr/>
            <p:nvPr/>
          </p:nvSpPr>
          <p:spPr>
            <a:xfrm>
              <a:off x="7068830" y="7657398"/>
              <a:ext cx="13089" cy="52358"/>
            </a:xfrm>
            <a:custGeom>
              <a:avLst/>
              <a:gdLst>
                <a:gd name="connsiteX0" fmla="*/ 0 w 13089"/>
                <a:gd name="connsiteY0" fmla="*/ 0 h 52358"/>
                <a:gd name="connsiteX1" fmla="*/ 13090 w 13089"/>
                <a:gd name="connsiteY1" fmla="*/ 0 h 52358"/>
                <a:gd name="connsiteX2" fmla="*/ 13090 w 13089"/>
                <a:gd name="connsiteY2" fmla="*/ 52358 h 52358"/>
                <a:gd name="connsiteX3" fmla="*/ 0 w 13089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52358">
                  <a:moveTo>
                    <a:pt x="0" y="0"/>
                  </a:moveTo>
                  <a:lnTo>
                    <a:pt x="13090" y="0"/>
                  </a:lnTo>
                  <a:lnTo>
                    <a:pt x="13090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47" name="Dowolny kształt: kształt 1046"/>
            <p:cNvSpPr/>
            <p:nvPr/>
          </p:nvSpPr>
          <p:spPr>
            <a:xfrm>
              <a:off x="7068830" y="7742480"/>
              <a:ext cx="13089" cy="111261"/>
            </a:xfrm>
            <a:custGeom>
              <a:avLst/>
              <a:gdLst>
                <a:gd name="connsiteX0" fmla="*/ 0 w 13089"/>
                <a:gd name="connsiteY0" fmla="*/ 0 h 111261"/>
                <a:gd name="connsiteX1" fmla="*/ 13090 w 13089"/>
                <a:gd name="connsiteY1" fmla="*/ 0 h 111261"/>
                <a:gd name="connsiteX2" fmla="*/ 13090 w 13089"/>
                <a:gd name="connsiteY2" fmla="*/ 111261 h 111261"/>
                <a:gd name="connsiteX3" fmla="*/ 0 w 13089"/>
                <a:gd name="connsiteY3" fmla="*/ 111261 h 11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11261">
                  <a:moveTo>
                    <a:pt x="0" y="0"/>
                  </a:moveTo>
                  <a:lnTo>
                    <a:pt x="13090" y="0"/>
                  </a:lnTo>
                  <a:lnTo>
                    <a:pt x="13090" y="111261"/>
                  </a:lnTo>
                  <a:lnTo>
                    <a:pt x="0" y="11126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48" name="Dowolny kształt: kształt 1047"/>
            <p:cNvSpPr/>
            <p:nvPr/>
          </p:nvSpPr>
          <p:spPr>
            <a:xfrm>
              <a:off x="7036106" y="7814473"/>
              <a:ext cx="13089" cy="39268"/>
            </a:xfrm>
            <a:custGeom>
              <a:avLst/>
              <a:gdLst>
                <a:gd name="connsiteX0" fmla="*/ 0 w 13089"/>
                <a:gd name="connsiteY0" fmla="*/ 0 h 39268"/>
                <a:gd name="connsiteX1" fmla="*/ 13090 w 13089"/>
                <a:gd name="connsiteY1" fmla="*/ 0 h 39268"/>
                <a:gd name="connsiteX2" fmla="*/ 13090 w 13089"/>
                <a:gd name="connsiteY2" fmla="*/ 39269 h 39268"/>
                <a:gd name="connsiteX3" fmla="*/ 0 w 13089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39268">
                  <a:moveTo>
                    <a:pt x="0" y="0"/>
                  </a:moveTo>
                  <a:lnTo>
                    <a:pt x="13090" y="0"/>
                  </a:lnTo>
                  <a:lnTo>
                    <a:pt x="13090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49" name="Dowolny kształt: kształt 1048"/>
            <p:cNvSpPr/>
            <p:nvPr/>
          </p:nvSpPr>
          <p:spPr>
            <a:xfrm>
              <a:off x="6957569" y="7543977"/>
              <a:ext cx="87137" cy="113421"/>
            </a:xfrm>
            <a:custGeom>
              <a:avLst/>
              <a:gdLst>
                <a:gd name="connsiteX0" fmla="*/ 87137 w 87137"/>
                <a:gd name="connsiteY0" fmla="*/ 12631 h 113421"/>
                <a:gd name="connsiteX1" fmla="*/ 83662 w 87137"/>
                <a:gd name="connsiteY1" fmla="*/ 0 h 113421"/>
                <a:gd name="connsiteX2" fmla="*/ 0 w 87137"/>
                <a:gd name="connsiteY2" fmla="*/ 113421 h 113421"/>
                <a:gd name="connsiteX3" fmla="*/ 13090 w 87137"/>
                <a:gd name="connsiteY3" fmla="*/ 113421 h 113421"/>
                <a:gd name="connsiteX4" fmla="*/ 87131 w 87137"/>
                <a:gd name="connsiteY4" fmla="*/ 12631 h 11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137" h="113421">
                  <a:moveTo>
                    <a:pt x="87137" y="12631"/>
                  </a:moveTo>
                  <a:cubicBezTo>
                    <a:pt x="85998" y="8442"/>
                    <a:pt x="84827" y="4254"/>
                    <a:pt x="83662" y="0"/>
                  </a:cubicBezTo>
                  <a:cubicBezTo>
                    <a:pt x="34537" y="13875"/>
                    <a:pt x="0" y="59164"/>
                    <a:pt x="0" y="113421"/>
                  </a:cubicBezTo>
                  <a:lnTo>
                    <a:pt x="13090" y="113421"/>
                  </a:lnTo>
                  <a:cubicBezTo>
                    <a:pt x="13090" y="65121"/>
                    <a:pt x="43549" y="25001"/>
                    <a:pt x="87131" y="12631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50" name="Dowolny kształt: kształt 1049"/>
            <p:cNvSpPr/>
            <p:nvPr/>
          </p:nvSpPr>
          <p:spPr>
            <a:xfrm>
              <a:off x="7088464" y="7539592"/>
              <a:ext cx="104716" cy="117806"/>
            </a:xfrm>
            <a:custGeom>
              <a:avLst/>
              <a:gdLst>
                <a:gd name="connsiteX0" fmla="*/ 91627 w 104716"/>
                <a:gd name="connsiteY0" fmla="*/ 117806 h 117806"/>
                <a:gd name="connsiteX1" fmla="*/ 104717 w 104716"/>
                <a:gd name="connsiteY1" fmla="*/ 117806 h 117806"/>
                <a:gd name="connsiteX2" fmla="*/ 0 w 104716"/>
                <a:gd name="connsiteY2" fmla="*/ 0 h 117806"/>
                <a:gd name="connsiteX3" fmla="*/ 0 w 104716"/>
                <a:gd name="connsiteY3" fmla="*/ 13090 h 117806"/>
                <a:gd name="connsiteX4" fmla="*/ 91627 w 104716"/>
                <a:gd name="connsiteY4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16" h="117806">
                  <a:moveTo>
                    <a:pt x="91627" y="117806"/>
                  </a:moveTo>
                  <a:lnTo>
                    <a:pt x="104717" y="117806"/>
                  </a:lnTo>
                  <a:cubicBezTo>
                    <a:pt x="104717" y="55762"/>
                    <a:pt x="60880" y="5040"/>
                    <a:pt x="0" y="0"/>
                  </a:cubicBezTo>
                  <a:lnTo>
                    <a:pt x="0" y="13090"/>
                  </a:lnTo>
                  <a:cubicBezTo>
                    <a:pt x="54152" y="17606"/>
                    <a:pt x="91627" y="62634"/>
                    <a:pt x="91627" y="11780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51" name="Dowolny kształt: kształt 1050"/>
            <p:cNvSpPr/>
            <p:nvPr/>
          </p:nvSpPr>
          <p:spPr>
            <a:xfrm>
              <a:off x="7133074" y="7620224"/>
              <a:ext cx="20844" cy="233517"/>
            </a:xfrm>
            <a:custGeom>
              <a:avLst/>
              <a:gdLst>
                <a:gd name="connsiteX0" fmla="*/ 0 w 20844"/>
                <a:gd name="connsiteY0" fmla="*/ 6218 h 233517"/>
                <a:gd name="connsiteX1" fmla="*/ 7755 w 20844"/>
                <a:gd name="connsiteY1" fmla="*/ 37174 h 233517"/>
                <a:gd name="connsiteX2" fmla="*/ 7755 w 20844"/>
                <a:gd name="connsiteY2" fmla="*/ 233518 h 233517"/>
                <a:gd name="connsiteX3" fmla="*/ 20845 w 20844"/>
                <a:gd name="connsiteY3" fmla="*/ 233518 h 233517"/>
                <a:gd name="connsiteX4" fmla="*/ 20845 w 20844"/>
                <a:gd name="connsiteY4" fmla="*/ 37174 h 233517"/>
                <a:gd name="connsiteX5" fmla="*/ 11532 w 20844"/>
                <a:gd name="connsiteY5" fmla="*/ 0 h 233517"/>
                <a:gd name="connsiteX6" fmla="*/ 0 w 20844"/>
                <a:gd name="connsiteY6" fmla="*/ 6218 h 23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44" h="233517">
                  <a:moveTo>
                    <a:pt x="0" y="6218"/>
                  </a:moveTo>
                  <a:cubicBezTo>
                    <a:pt x="5065" y="15642"/>
                    <a:pt x="7749" y="26375"/>
                    <a:pt x="7755" y="37174"/>
                  </a:cubicBezTo>
                  <a:lnTo>
                    <a:pt x="7755" y="233518"/>
                  </a:lnTo>
                  <a:lnTo>
                    <a:pt x="20845" y="233518"/>
                  </a:lnTo>
                  <a:lnTo>
                    <a:pt x="20845" y="37174"/>
                  </a:lnTo>
                  <a:cubicBezTo>
                    <a:pt x="20845" y="24216"/>
                    <a:pt x="17619" y="11322"/>
                    <a:pt x="11532" y="0"/>
                  </a:cubicBezTo>
                  <a:lnTo>
                    <a:pt x="0" y="621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52" name="Dowolny kształt: kształt 1051"/>
            <p:cNvSpPr/>
            <p:nvPr/>
          </p:nvSpPr>
          <p:spPr>
            <a:xfrm>
              <a:off x="6996837" y="7578800"/>
              <a:ext cx="92530" cy="91688"/>
            </a:xfrm>
            <a:custGeom>
              <a:avLst/>
              <a:gdLst>
                <a:gd name="connsiteX0" fmla="*/ 90010 w 92530"/>
                <a:gd name="connsiteY0" fmla="*/ 14198 h 91688"/>
                <a:gd name="connsiteX1" fmla="*/ 92530 w 92530"/>
                <a:gd name="connsiteY1" fmla="*/ 1370 h 91688"/>
                <a:gd name="connsiteX2" fmla="*/ 10943 w 92530"/>
                <a:gd name="connsiteY2" fmla="*/ 38610 h 91688"/>
                <a:gd name="connsiteX3" fmla="*/ 0 w 92530"/>
                <a:gd name="connsiteY3" fmla="*/ 78599 h 91688"/>
                <a:gd name="connsiteX4" fmla="*/ 0 w 92530"/>
                <a:gd name="connsiteY4" fmla="*/ 91688 h 91688"/>
                <a:gd name="connsiteX5" fmla="*/ 13090 w 92530"/>
                <a:gd name="connsiteY5" fmla="*/ 91688 h 91688"/>
                <a:gd name="connsiteX6" fmla="*/ 13090 w 92530"/>
                <a:gd name="connsiteY6" fmla="*/ 78599 h 91688"/>
                <a:gd name="connsiteX7" fmla="*/ 22220 w 92530"/>
                <a:gd name="connsiteY7" fmla="*/ 45285 h 91688"/>
                <a:gd name="connsiteX8" fmla="*/ 90004 w 92530"/>
                <a:gd name="connsiteY8" fmla="*/ 14198 h 9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530" h="91688">
                  <a:moveTo>
                    <a:pt x="90010" y="14198"/>
                  </a:moveTo>
                  <a:lnTo>
                    <a:pt x="92530" y="1370"/>
                  </a:lnTo>
                  <a:cubicBezTo>
                    <a:pt x="61076" y="-4847"/>
                    <a:pt x="27527" y="10533"/>
                    <a:pt x="10943" y="38610"/>
                  </a:cubicBezTo>
                  <a:cubicBezTo>
                    <a:pt x="3842" y="50718"/>
                    <a:pt x="0" y="64200"/>
                    <a:pt x="0" y="78599"/>
                  </a:cubicBezTo>
                  <a:lnTo>
                    <a:pt x="0" y="91688"/>
                  </a:lnTo>
                  <a:lnTo>
                    <a:pt x="13090" y="91688"/>
                  </a:lnTo>
                  <a:lnTo>
                    <a:pt x="13090" y="78599"/>
                  </a:lnTo>
                  <a:cubicBezTo>
                    <a:pt x="13090" y="66556"/>
                    <a:pt x="16323" y="55300"/>
                    <a:pt x="22220" y="45285"/>
                  </a:cubicBezTo>
                  <a:cubicBezTo>
                    <a:pt x="36029" y="21855"/>
                    <a:pt x="63903" y="9093"/>
                    <a:pt x="90004" y="1419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53" name="Dowolny kształt: kształt 1052"/>
            <p:cNvSpPr/>
            <p:nvPr/>
          </p:nvSpPr>
          <p:spPr>
            <a:xfrm>
              <a:off x="7036106" y="7618064"/>
              <a:ext cx="78537" cy="157140"/>
            </a:xfrm>
            <a:custGeom>
              <a:avLst/>
              <a:gdLst>
                <a:gd name="connsiteX0" fmla="*/ 39269 w 78537"/>
                <a:gd name="connsiteY0" fmla="*/ 0 h 157140"/>
                <a:gd name="connsiteX1" fmla="*/ 0 w 78537"/>
                <a:gd name="connsiteY1" fmla="*/ 39334 h 157140"/>
                <a:gd name="connsiteX2" fmla="*/ 0 w 78537"/>
                <a:gd name="connsiteY2" fmla="*/ 157140 h 157140"/>
                <a:gd name="connsiteX3" fmla="*/ 13090 w 78537"/>
                <a:gd name="connsiteY3" fmla="*/ 157140 h 157140"/>
                <a:gd name="connsiteX4" fmla="*/ 13090 w 78537"/>
                <a:gd name="connsiteY4" fmla="*/ 39334 h 157140"/>
                <a:gd name="connsiteX5" fmla="*/ 39269 w 78537"/>
                <a:gd name="connsiteY5" fmla="*/ 13090 h 157140"/>
                <a:gd name="connsiteX6" fmla="*/ 65448 w 78537"/>
                <a:gd name="connsiteY6" fmla="*/ 39334 h 157140"/>
                <a:gd name="connsiteX7" fmla="*/ 78537 w 78537"/>
                <a:gd name="connsiteY7" fmla="*/ 39334 h 157140"/>
                <a:gd name="connsiteX8" fmla="*/ 39269 w 78537"/>
                <a:gd name="connsiteY8" fmla="*/ 0 h 15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157140">
                  <a:moveTo>
                    <a:pt x="39269" y="0"/>
                  </a:moveTo>
                  <a:cubicBezTo>
                    <a:pt x="17619" y="0"/>
                    <a:pt x="0" y="17671"/>
                    <a:pt x="0" y="39334"/>
                  </a:cubicBezTo>
                  <a:lnTo>
                    <a:pt x="0" y="157140"/>
                  </a:lnTo>
                  <a:lnTo>
                    <a:pt x="13090" y="157140"/>
                  </a:lnTo>
                  <a:lnTo>
                    <a:pt x="13090" y="39334"/>
                  </a:lnTo>
                  <a:cubicBezTo>
                    <a:pt x="13090" y="24870"/>
                    <a:pt x="24831" y="13090"/>
                    <a:pt x="39269" y="13090"/>
                  </a:cubicBezTo>
                  <a:cubicBezTo>
                    <a:pt x="53707" y="13090"/>
                    <a:pt x="65448" y="24935"/>
                    <a:pt x="65448" y="39334"/>
                  </a:cubicBezTo>
                  <a:lnTo>
                    <a:pt x="78537" y="39334"/>
                  </a:lnTo>
                  <a:cubicBezTo>
                    <a:pt x="78537" y="17671"/>
                    <a:pt x="60919" y="0"/>
                    <a:pt x="39269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054" name="Grafika 52"/>
          <p:cNvGrpSpPr/>
          <p:nvPr userDrawn="1"/>
        </p:nvGrpSpPr>
        <p:grpSpPr>
          <a:xfrm>
            <a:off x="25781747" y="10687029"/>
            <a:ext cx="564944" cy="616302"/>
            <a:chOff x="7271718" y="7539592"/>
            <a:chExt cx="287970" cy="314149"/>
          </a:xfrm>
          <a:solidFill>
            <a:srgbClr val="212E39"/>
          </a:solidFill>
        </p:grpSpPr>
        <p:sp>
          <p:nvSpPr>
            <p:cNvPr id="1055" name="Dowolny kształt: kształt 1054"/>
            <p:cNvSpPr/>
            <p:nvPr/>
          </p:nvSpPr>
          <p:spPr>
            <a:xfrm>
              <a:off x="7271718" y="7709757"/>
              <a:ext cx="26179" cy="143985"/>
            </a:xfrm>
            <a:custGeom>
              <a:avLst/>
              <a:gdLst>
                <a:gd name="connsiteX0" fmla="*/ 0 w 26179"/>
                <a:gd name="connsiteY0" fmla="*/ 0 h 143985"/>
                <a:gd name="connsiteX1" fmla="*/ 26179 w 26179"/>
                <a:gd name="connsiteY1" fmla="*/ 0 h 143985"/>
                <a:gd name="connsiteX2" fmla="*/ 26179 w 26179"/>
                <a:gd name="connsiteY2" fmla="*/ 143985 h 143985"/>
                <a:gd name="connsiteX3" fmla="*/ 0 w 26179"/>
                <a:gd name="connsiteY3" fmla="*/ 143985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43985">
                  <a:moveTo>
                    <a:pt x="0" y="0"/>
                  </a:moveTo>
                  <a:lnTo>
                    <a:pt x="26179" y="0"/>
                  </a:lnTo>
                  <a:lnTo>
                    <a:pt x="26179" y="143985"/>
                  </a:lnTo>
                  <a:lnTo>
                    <a:pt x="0" y="14398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56" name="Dowolny kształt: kształt 1055"/>
            <p:cNvSpPr/>
            <p:nvPr/>
          </p:nvSpPr>
          <p:spPr>
            <a:xfrm>
              <a:off x="7533510" y="7775204"/>
              <a:ext cx="26179" cy="78537"/>
            </a:xfrm>
            <a:custGeom>
              <a:avLst/>
              <a:gdLst>
                <a:gd name="connsiteX0" fmla="*/ 0 w 26179"/>
                <a:gd name="connsiteY0" fmla="*/ 0 h 78537"/>
                <a:gd name="connsiteX1" fmla="*/ 26179 w 26179"/>
                <a:gd name="connsiteY1" fmla="*/ 0 h 78537"/>
                <a:gd name="connsiteX2" fmla="*/ 26179 w 26179"/>
                <a:gd name="connsiteY2" fmla="*/ 78537 h 78537"/>
                <a:gd name="connsiteX3" fmla="*/ 0 w 26179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78537">
                  <a:moveTo>
                    <a:pt x="0" y="0"/>
                  </a:move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57" name="Dowolny kształt: kształt 1056"/>
            <p:cNvSpPr/>
            <p:nvPr/>
          </p:nvSpPr>
          <p:spPr>
            <a:xfrm>
              <a:off x="7481151" y="7722846"/>
              <a:ext cx="26179" cy="104716"/>
            </a:xfrm>
            <a:custGeom>
              <a:avLst/>
              <a:gdLst>
                <a:gd name="connsiteX0" fmla="*/ 0 w 26179"/>
                <a:gd name="connsiteY0" fmla="*/ 0 h 104716"/>
                <a:gd name="connsiteX1" fmla="*/ 26179 w 26179"/>
                <a:gd name="connsiteY1" fmla="*/ 0 h 104716"/>
                <a:gd name="connsiteX2" fmla="*/ 26179 w 26179"/>
                <a:gd name="connsiteY2" fmla="*/ 104717 h 104716"/>
                <a:gd name="connsiteX3" fmla="*/ 0 w 26179"/>
                <a:gd name="connsiteY3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04716">
                  <a:moveTo>
                    <a:pt x="0" y="0"/>
                  </a:moveTo>
                  <a:lnTo>
                    <a:pt x="26179" y="0"/>
                  </a:lnTo>
                  <a:lnTo>
                    <a:pt x="26179" y="104717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58" name="Dowolny kształt: kształt 1057"/>
            <p:cNvSpPr/>
            <p:nvPr/>
          </p:nvSpPr>
          <p:spPr>
            <a:xfrm>
              <a:off x="7428793" y="7801384"/>
              <a:ext cx="26179" cy="52358"/>
            </a:xfrm>
            <a:custGeom>
              <a:avLst/>
              <a:gdLst>
                <a:gd name="connsiteX0" fmla="*/ 0 w 26179"/>
                <a:gd name="connsiteY0" fmla="*/ 0 h 52358"/>
                <a:gd name="connsiteX1" fmla="*/ 26179 w 26179"/>
                <a:gd name="connsiteY1" fmla="*/ 0 h 52358"/>
                <a:gd name="connsiteX2" fmla="*/ 26179 w 26179"/>
                <a:gd name="connsiteY2" fmla="*/ 52358 h 52358"/>
                <a:gd name="connsiteX3" fmla="*/ 0 w 26179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52358">
                  <a:moveTo>
                    <a:pt x="0" y="0"/>
                  </a:moveTo>
                  <a:lnTo>
                    <a:pt x="26179" y="0"/>
                  </a:lnTo>
                  <a:lnTo>
                    <a:pt x="26179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59" name="Dowolny kształt: kształt 1058"/>
            <p:cNvSpPr/>
            <p:nvPr/>
          </p:nvSpPr>
          <p:spPr>
            <a:xfrm>
              <a:off x="7376435" y="7735936"/>
              <a:ext cx="26179" cy="117806"/>
            </a:xfrm>
            <a:custGeom>
              <a:avLst/>
              <a:gdLst>
                <a:gd name="connsiteX0" fmla="*/ 0 w 26179"/>
                <a:gd name="connsiteY0" fmla="*/ 0 h 117806"/>
                <a:gd name="connsiteX1" fmla="*/ 26179 w 26179"/>
                <a:gd name="connsiteY1" fmla="*/ 0 h 117806"/>
                <a:gd name="connsiteX2" fmla="*/ 26179 w 26179"/>
                <a:gd name="connsiteY2" fmla="*/ 117806 h 117806"/>
                <a:gd name="connsiteX3" fmla="*/ 0 w 26179"/>
                <a:gd name="connsiteY3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117806">
                  <a:moveTo>
                    <a:pt x="0" y="0"/>
                  </a:moveTo>
                  <a:lnTo>
                    <a:pt x="26179" y="0"/>
                  </a:lnTo>
                  <a:lnTo>
                    <a:pt x="26179" y="117806"/>
                  </a:lnTo>
                  <a:lnTo>
                    <a:pt x="0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0" name="Dowolny kształt: kształt 1059"/>
            <p:cNvSpPr/>
            <p:nvPr/>
          </p:nvSpPr>
          <p:spPr>
            <a:xfrm>
              <a:off x="7376435" y="7657398"/>
              <a:ext cx="78537" cy="117806"/>
            </a:xfrm>
            <a:custGeom>
              <a:avLst/>
              <a:gdLst>
                <a:gd name="connsiteX0" fmla="*/ 39269 w 78537"/>
                <a:gd name="connsiteY0" fmla="*/ 0 h 117806"/>
                <a:gd name="connsiteX1" fmla="*/ 0 w 78537"/>
                <a:gd name="connsiteY1" fmla="*/ 39269 h 117806"/>
                <a:gd name="connsiteX2" fmla="*/ 0 w 78537"/>
                <a:gd name="connsiteY2" fmla="*/ 52358 h 117806"/>
                <a:gd name="connsiteX3" fmla="*/ 26179 w 78537"/>
                <a:gd name="connsiteY3" fmla="*/ 52358 h 117806"/>
                <a:gd name="connsiteX4" fmla="*/ 26179 w 78537"/>
                <a:gd name="connsiteY4" fmla="*/ 39269 h 117806"/>
                <a:gd name="connsiteX5" fmla="*/ 39269 w 78537"/>
                <a:gd name="connsiteY5" fmla="*/ 26179 h 117806"/>
                <a:gd name="connsiteX6" fmla="*/ 52358 w 78537"/>
                <a:gd name="connsiteY6" fmla="*/ 39269 h 117806"/>
                <a:gd name="connsiteX7" fmla="*/ 52358 w 78537"/>
                <a:gd name="connsiteY7" fmla="*/ 117806 h 117806"/>
                <a:gd name="connsiteX8" fmla="*/ 78537 w 78537"/>
                <a:gd name="connsiteY8" fmla="*/ 117806 h 117806"/>
                <a:gd name="connsiteX9" fmla="*/ 78537 w 78537"/>
                <a:gd name="connsiteY9" fmla="*/ 39269 h 117806"/>
                <a:gd name="connsiteX10" fmla="*/ 39269 w 78537"/>
                <a:gd name="connsiteY10" fmla="*/ 0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537" h="117806">
                  <a:moveTo>
                    <a:pt x="39269" y="0"/>
                  </a:moveTo>
                  <a:cubicBezTo>
                    <a:pt x="17579" y="0"/>
                    <a:pt x="0" y="17606"/>
                    <a:pt x="0" y="39269"/>
                  </a:cubicBezTo>
                  <a:lnTo>
                    <a:pt x="0" y="52358"/>
                  </a:lnTo>
                  <a:lnTo>
                    <a:pt x="26179" y="52358"/>
                  </a:lnTo>
                  <a:lnTo>
                    <a:pt x="26179" y="39269"/>
                  </a:lnTo>
                  <a:cubicBezTo>
                    <a:pt x="26179" y="32069"/>
                    <a:pt x="32050" y="26179"/>
                    <a:pt x="39269" y="26179"/>
                  </a:cubicBezTo>
                  <a:cubicBezTo>
                    <a:pt x="46487" y="26179"/>
                    <a:pt x="52358" y="32069"/>
                    <a:pt x="52358" y="39269"/>
                  </a:cubicBezTo>
                  <a:lnTo>
                    <a:pt x="52358" y="117806"/>
                  </a:lnTo>
                  <a:lnTo>
                    <a:pt x="78537" y="117806"/>
                  </a:lnTo>
                  <a:lnTo>
                    <a:pt x="78537" y="39269"/>
                  </a:lnTo>
                  <a:cubicBezTo>
                    <a:pt x="78537" y="17606"/>
                    <a:pt x="60958" y="0"/>
                    <a:pt x="39269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1" name="Dowolny kształt: kształt 1060"/>
            <p:cNvSpPr/>
            <p:nvPr/>
          </p:nvSpPr>
          <p:spPr>
            <a:xfrm>
              <a:off x="7271725" y="7551569"/>
              <a:ext cx="96869" cy="132008"/>
            </a:xfrm>
            <a:custGeom>
              <a:avLst/>
              <a:gdLst>
                <a:gd name="connsiteX0" fmla="*/ 96863 w 96869"/>
                <a:gd name="connsiteY0" fmla="*/ 24019 h 132008"/>
                <a:gd name="connsiteX1" fmla="*/ 86385 w 96869"/>
                <a:gd name="connsiteY1" fmla="*/ 0 h 132008"/>
                <a:gd name="connsiteX2" fmla="*/ 0 w 96869"/>
                <a:gd name="connsiteY2" fmla="*/ 132008 h 132008"/>
                <a:gd name="connsiteX3" fmla="*/ 26179 w 96869"/>
                <a:gd name="connsiteY3" fmla="*/ 132008 h 132008"/>
                <a:gd name="connsiteX4" fmla="*/ 96870 w 96869"/>
                <a:gd name="connsiteY4" fmla="*/ 24019 h 132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69" h="132008">
                  <a:moveTo>
                    <a:pt x="96863" y="24019"/>
                  </a:moveTo>
                  <a:lnTo>
                    <a:pt x="86385" y="0"/>
                  </a:lnTo>
                  <a:cubicBezTo>
                    <a:pt x="33909" y="22907"/>
                    <a:pt x="0" y="74742"/>
                    <a:pt x="0" y="132008"/>
                  </a:cubicBezTo>
                  <a:lnTo>
                    <a:pt x="26179" y="132008"/>
                  </a:lnTo>
                  <a:cubicBezTo>
                    <a:pt x="26179" y="85148"/>
                    <a:pt x="53929" y="42803"/>
                    <a:pt x="96870" y="2401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2" name="Dowolny kształt: kształt 1061"/>
            <p:cNvSpPr/>
            <p:nvPr/>
          </p:nvSpPr>
          <p:spPr>
            <a:xfrm>
              <a:off x="7415704" y="7539592"/>
              <a:ext cx="143985" cy="209433"/>
            </a:xfrm>
            <a:custGeom>
              <a:avLst/>
              <a:gdLst>
                <a:gd name="connsiteX0" fmla="*/ 101811 w 143985"/>
                <a:gd name="connsiteY0" fmla="*/ 42149 h 209433"/>
                <a:gd name="connsiteX1" fmla="*/ 0 w 143985"/>
                <a:gd name="connsiteY1" fmla="*/ 0 h 209433"/>
                <a:gd name="connsiteX2" fmla="*/ 0 w 143985"/>
                <a:gd name="connsiteY2" fmla="*/ 26179 h 209433"/>
                <a:gd name="connsiteX3" fmla="*/ 117806 w 143985"/>
                <a:gd name="connsiteY3" fmla="*/ 143985 h 209433"/>
                <a:gd name="connsiteX4" fmla="*/ 117806 w 143985"/>
                <a:gd name="connsiteY4" fmla="*/ 209433 h 209433"/>
                <a:gd name="connsiteX5" fmla="*/ 143985 w 143985"/>
                <a:gd name="connsiteY5" fmla="*/ 209433 h 209433"/>
                <a:gd name="connsiteX6" fmla="*/ 143985 w 143985"/>
                <a:gd name="connsiteY6" fmla="*/ 143985 h 209433"/>
                <a:gd name="connsiteX7" fmla="*/ 101811 w 143985"/>
                <a:gd name="connsiteY7" fmla="*/ 42149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985" h="209433">
                  <a:moveTo>
                    <a:pt x="101811" y="42149"/>
                  </a:moveTo>
                  <a:cubicBezTo>
                    <a:pt x="74617" y="14988"/>
                    <a:pt x="38457" y="0"/>
                    <a:pt x="0" y="0"/>
                  </a:cubicBezTo>
                  <a:lnTo>
                    <a:pt x="0" y="26179"/>
                  </a:lnTo>
                  <a:cubicBezTo>
                    <a:pt x="64957" y="26179"/>
                    <a:pt x="117806" y="79061"/>
                    <a:pt x="117806" y="143985"/>
                  </a:cubicBezTo>
                  <a:lnTo>
                    <a:pt x="117806" y="209433"/>
                  </a:lnTo>
                  <a:lnTo>
                    <a:pt x="143985" y="209433"/>
                  </a:lnTo>
                  <a:lnTo>
                    <a:pt x="143985" y="143985"/>
                  </a:lnTo>
                  <a:cubicBezTo>
                    <a:pt x="143985" y="105502"/>
                    <a:pt x="129011" y="69375"/>
                    <a:pt x="101811" y="4214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3" name="Dowolny kształt: kształt 1062"/>
            <p:cNvSpPr/>
            <p:nvPr/>
          </p:nvSpPr>
          <p:spPr>
            <a:xfrm>
              <a:off x="7324083" y="7605040"/>
              <a:ext cx="122165" cy="196343"/>
            </a:xfrm>
            <a:custGeom>
              <a:avLst/>
              <a:gdLst>
                <a:gd name="connsiteX0" fmla="*/ 113441 w 122165"/>
                <a:gd name="connsiteY0" fmla="*/ 29910 h 196343"/>
                <a:gd name="connsiteX1" fmla="*/ 122165 w 122165"/>
                <a:gd name="connsiteY1" fmla="*/ 5236 h 196343"/>
                <a:gd name="connsiteX2" fmla="*/ 91627 w 122165"/>
                <a:gd name="connsiteY2" fmla="*/ 0 h 196343"/>
                <a:gd name="connsiteX3" fmla="*/ 0 w 122165"/>
                <a:gd name="connsiteY3" fmla="*/ 91627 h 196343"/>
                <a:gd name="connsiteX4" fmla="*/ 0 w 122165"/>
                <a:gd name="connsiteY4" fmla="*/ 196344 h 196343"/>
                <a:gd name="connsiteX5" fmla="*/ 26179 w 122165"/>
                <a:gd name="connsiteY5" fmla="*/ 196344 h 196343"/>
                <a:gd name="connsiteX6" fmla="*/ 26179 w 122165"/>
                <a:gd name="connsiteY6" fmla="*/ 91627 h 196343"/>
                <a:gd name="connsiteX7" fmla="*/ 91627 w 122165"/>
                <a:gd name="connsiteY7" fmla="*/ 26179 h 196343"/>
                <a:gd name="connsiteX8" fmla="*/ 113448 w 122165"/>
                <a:gd name="connsiteY8" fmla="*/ 29910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165" h="196343">
                  <a:moveTo>
                    <a:pt x="113441" y="29910"/>
                  </a:moveTo>
                  <a:lnTo>
                    <a:pt x="122165" y="5236"/>
                  </a:lnTo>
                  <a:cubicBezTo>
                    <a:pt x="112368" y="1767"/>
                    <a:pt x="102092" y="0"/>
                    <a:pt x="91627" y="0"/>
                  </a:cubicBezTo>
                  <a:cubicBezTo>
                    <a:pt x="41101" y="0"/>
                    <a:pt x="0" y="41101"/>
                    <a:pt x="0" y="91627"/>
                  </a:cubicBezTo>
                  <a:lnTo>
                    <a:pt x="0" y="196344"/>
                  </a:lnTo>
                  <a:lnTo>
                    <a:pt x="26179" y="196344"/>
                  </a:lnTo>
                  <a:lnTo>
                    <a:pt x="26179" y="91627"/>
                  </a:lnTo>
                  <a:cubicBezTo>
                    <a:pt x="26179" y="55565"/>
                    <a:pt x="55539" y="26179"/>
                    <a:pt x="91627" y="26179"/>
                  </a:cubicBezTo>
                  <a:cubicBezTo>
                    <a:pt x="99121" y="26179"/>
                    <a:pt x="106458" y="27423"/>
                    <a:pt x="113448" y="2991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4" name="Dowolny kształt: kształt 1063"/>
            <p:cNvSpPr/>
            <p:nvPr/>
          </p:nvSpPr>
          <p:spPr>
            <a:xfrm>
              <a:off x="7472408" y="7650853"/>
              <a:ext cx="34929" cy="45813"/>
            </a:xfrm>
            <a:custGeom>
              <a:avLst/>
              <a:gdLst>
                <a:gd name="connsiteX0" fmla="*/ 0 w 34929"/>
                <a:gd name="connsiteY0" fmla="*/ 13090 h 45813"/>
                <a:gd name="connsiteX1" fmla="*/ 8750 w 34929"/>
                <a:gd name="connsiteY1" fmla="*/ 45813 h 45813"/>
                <a:gd name="connsiteX2" fmla="*/ 34929 w 34929"/>
                <a:gd name="connsiteY2" fmla="*/ 45813 h 45813"/>
                <a:gd name="connsiteX3" fmla="*/ 22665 w 34929"/>
                <a:gd name="connsiteY3" fmla="*/ 0 h 45813"/>
                <a:gd name="connsiteX4" fmla="*/ 6 w 34929"/>
                <a:gd name="connsiteY4" fmla="*/ 13090 h 4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9" h="45813">
                  <a:moveTo>
                    <a:pt x="0" y="13090"/>
                  </a:moveTo>
                  <a:cubicBezTo>
                    <a:pt x="5720" y="22972"/>
                    <a:pt x="8750" y="34295"/>
                    <a:pt x="8750" y="45813"/>
                  </a:cubicBezTo>
                  <a:lnTo>
                    <a:pt x="34929" y="45813"/>
                  </a:lnTo>
                  <a:cubicBezTo>
                    <a:pt x="34929" y="29714"/>
                    <a:pt x="30688" y="13875"/>
                    <a:pt x="22665" y="0"/>
                  </a:cubicBezTo>
                  <a:lnTo>
                    <a:pt x="6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065" name="Grafika 52"/>
          <p:cNvGrpSpPr/>
          <p:nvPr userDrawn="1"/>
        </p:nvGrpSpPr>
        <p:grpSpPr>
          <a:xfrm>
            <a:off x="31533915" y="11354739"/>
            <a:ext cx="410869" cy="616255"/>
            <a:chOff x="10203782" y="7879945"/>
            <a:chExt cx="209433" cy="314125"/>
          </a:xfrm>
          <a:solidFill>
            <a:srgbClr val="212E39"/>
          </a:solidFill>
        </p:grpSpPr>
        <p:sp>
          <p:nvSpPr>
            <p:cNvPr id="1066" name="Dowolny kształt: kształt 1065"/>
            <p:cNvSpPr/>
            <p:nvPr/>
          </p:nvSpPr>
          <p:spPr>
            <a:xfrm>
              <a:off x="10256009" y="8091972"/>
              <a:ext cx="108970" cy="49740"/>
            </a:xfrm>
            <a:custGeom>
              <a:avLst/>
              <a:gdLst>
                <a:gd name="connsiteX0" fmla="*/ 0 w 108970"/>
                <a:gd name="connsiteY0" fmla="*/ 10864 h 49740"/>
                <a:gd name="connsiteX1" fmla="*/ 105110 w 108970"/>
                <a:gd name="connsiteY1" fmla="*/ 49740 h 49740"/>
                <a:gd name="connsiteX2" fmla="*/ 108971 w 108970"/>
                <a:gd name="connsiteY2" fmla="*/ 37633 h 49740"/>
                <a:gd name="connsiteX3" fmla="*/ 4778 w 108970"/>
                <a:gd name="connsiteY3" fmla="*/ 0 h 49740"/>
                <a:gd name="connsiteX4" fmla="*/ 0 w 108970"/>
                <a:gd name="connsiteY4" fmla="*/ 10864 h 49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970" h="49740">
                  <a:moveTo>
                    <a:pt x="0" y="10864"/>
                  </a:moveTo>
                  <a:lnTo>
                    <a:pt x="105110" y="49740"/>
                  </a:lnTo>
                  <a:lnTo>
                    <a:pt x="108971" y="37633"/>
                  </a:lnTo>
                  <a:lnTo>
                    <a:pt x="4778" y="0"/>
                  </a:lnTo>
                  <a:lnTo>
                    <a:pt x="0" y="1086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7" name="Dowolny kształt: kształt 1066"/>
            <p:cNvSpPr/>
            <p:nvPr/>
          </p:nvSpPr>
          <p:spPr>
            <a:xfrm>
              <a:off x="10270016" y="8057088"/>
              <a:ext cx="30891" cy="32330"/>
            </a:xfrm>
            <a:custGeom>
              <a:avLst/>
              <a:gdLst>
                <a:gd name="connsiteX0" fmla="*/ 0 w 30891"/>
                <a:gd name="connsiteY0" fmla="*/ 21598 h 32330"/>
                <a:gd name="connsiteX1" fmla="*/ 5301 w 30891"/>
                <a:gd name="connsiteY1" fmla="*/ 28862 h 32330"/>
                <a:gd name="connsiteX2" fmla="*/ 13286 w 30891"/>
                <a:gd name="connsiteY2" fmla="*/ 22121 h 32330"/>
                <a:gd name="connsiteX3" fmla="*/ 15707 w 30891"/>
                <a:gd name="connsiteY3" fmla="*/ 32331 h 32330"/>
                <a:gd name="connsiteX4" fmla="*/ 24281 w 30891"/>
                <a:gd name="connsiteY4" fmla="*/ 29713 h 32330"/>
                <a:gd name="connsiteX5" fmla="*/ 20354 w 30891"/>
                <a:gd name="connsiteY5" fmla="*/ 19962 h 32330"/>
                <a:gd name="connsiteX6" fmla="*/ 30892 w 30891"/>
                <a:gd name="connsiteY6" fmla="*/ 20877 h 32330"/>
                <a:gd name="connsiteX7" fmla="*/ 30892 w 30891"/>
                <a:gd name="connsiteY7" fmla="*/ 11715 h 32330"/>
                <a:gd name="connsiteX8" fmla="*/ 20550 w 30891"/>
                <a:gd name="connsiteY8" fmla="*/ 12500 h 32330"/>
                <a:gd name="connsiteX9" fmla="*/ 24477 w 30891"/>
                <a:gd name="connsiteY9" fmla="*/ 2814 h 32330"/>
                <a:gd name="connsiteX10" fmla="*/ 15969 w 30891"/>
                <a:gd name="connsiteY10" fmla="*/ 0 h 32330"/>
                <a:gd name="connsiteX11" fmla="*/ 13351 w 30891"/>
                <a:gd name="connsiteY11" fmla="*/ 10079 h 32330"/>
                <a:gd name="connsiteX12" fmla="*/ 5497 w 30891"/>
                <a:gd name="connsiteY12" fmla="*/ 3272 h 32330"/>
                <a:gd name="connsiteX13" fmla="*/ 0 w 30891"/>
                <a:gd name="connsiteY13" fmla="*/ 10603 h 32330"/>
                <a:gd name="connsiteX14" fmla="*/ 8966 w 30891"/>
                <a:gd name="connsiteY14" fmla="*/ 16231 h 32330"/>
                <a:gd name="connsiteX15" fmla="*/ 0 w 30891"/>
                <a:gd name="connsiteY15" fmla="*/ 21598 h 3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891" h="32330">
                  <a:moveTo>
                    <a:pt x="0" y="21598"/>
                  </a:moveTo>
                  <a:lnTo>
                    <a:pt x="5301" y="28862"/>
                  </a:lnTo>
                  <a:lnTo>
                    <a:pt x="13286" y="22121"/>
                  </a:lnTo>
                  <a:lnTo>
                    <a:pt x="15707" y="32331"/>
                  </a:lnTo>
                  <a:lnTo>
                    <a:pt x="24281" y="29713"/>
                  </a:lnTo>
                  <a:lnTo>
                    <a:pt x="20354" y="19962"/>
                  </a:lnTo>
                  <a:lnTo>
                    <a:pt x="30892" y="20877"/>
                  </a:lnTo>
                  <a:lnTo>
                    <a:pt x="30892" y="11715"/>
                  </a:lnTo>
                  <a:lnTo>
                    <a:pt x="20550" y="12500"/>
                  </a:lnTo>
                  <a:lnTo>
                    <a:pt x="24477" y="2814"/>
                  </a:lnTo>
                  <a:lnTo>
                    <a:pt x="15969" y="0"/>
                  </a:lnTo>
                  <a:lnTo>
                    <a:pt x="13351" y="10079"/>
                  </a:lnTo>
                  <a:lnTo>
                    <a:pt x="5497" y="3272"/>
                  </a:lnTo>
                  <a:lnTo>
                    <a:pt x="0" y="10603"/>
                  </a:lnTo>
                  <a:lnTo>
                    <a:pt x="8966" y="16231"/>
                  </a:lnTo>
                  <a:lnTo>
                    <a:pt x="0" y="2159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8" name="Dowolny kształt: kształt 1067"/>
            <p:cNvSpPr/>
            <p:nvPr/>
          </p:nvSpPr>
          <p:spPr>
            <a:xfrm>
              <a:off x="10306863" y="8069327"/>
              <a:ext cx="30891" cy="32265"/>
            </a:xfrm>
            <a:custGeom>
              <a:avLst/>
              <a:gdLst>
                <a:gd name="connsiteX0" fmla="*/ 65 w 30891"/>
                <a:gd name="connsiteY0" fmla="*/ 21598 h 32265"/>
                <a:gd name="connsiteX1" fmla="*/ 5301 w 30891"/>
                <a:gd name="connsiteY1" fmla="*/ 28797 h 32265"/>
                <a:gd name="connsiteX2" fmla="*/ 13286 w 30891"/>
                <a:gd name="connsiteY2" fmla="*/ 22121 h 32265"/>
                <a:gd name="connsiteX3" fmla="*/ 15707 w 30891"/>
                <a:gd name="connsiteY3" fmla="*/ 32266 h 32265"/>
                <a:gd name="connsiteX4" fmla="*/ 24281 w 30891"/>
                <a:gd name="connsiteY4" fmla="*/ 29648 h 32265"/>
                <a:gd name="connsiteX5" fmla="*/ 20354 w 30891"/>
                <a:gd name="connsiteY5" fmla="*/ 19962 h 32265"/>
                <a:gd name="connsiteX6" fmla="*/ 30892 w 30891"/>
                <a:gd name="connsiteY6" fmla="*/ 20812 h 32265"/>
                <a:gd name="connsiteX7" fmla="*/ 30892 w 30891"/>
                <a:gd name="connsiteY7" fmla="*/ 11650 h 32265"/>
                <a:gd name="connsiteX8" fmla="*/ 20551 w 30891"/>
                <a:gd name="connsiteY8" fmla="*/ 12435 h 32265"/>
                <a:gd name="connsiteX9" fmla="*/ 24478 w 30891"/>
                <a:gd name="connsiteY9" fmla="*/ 2814 h 32265"/>
                <a:gd name="connsiteX10" fmla="*/ 15970 w 30891"/>
                <a:gd name="connsiteY10" fmla="*/ 0 h 32265"/>
                <a:gd name="connsiteX11" fmla="*/ 13352 w 30891"/>
                <a:gd name="connsiteY11" fmla="*/ 10079 h 32265"/>
                <a:gd name="connsiteX12" fmla="*/ 5498 w 30891"/>
                <a:gd name="connsiteY12" fmla="*/ 3207 h 32265"/>
                <a:gd name="connsiteX13" fmla="*/ 0 w 30891"/>
                <a:gd name="connsiteY13" fmla="*/ 10537 h 32265"/>
                <a:gd name="connsiteX14" fmla="*/ 8966 w 30891"/>
                <a:gd name="connsiteY14" fmla="*/ 16165 h 32265"/>
                <a:gd name="connsiteX15" fmla="*/ 65 w 30891"/>
                <a:gd name="connsiteY15" fmla="*/ 21598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891" h="32265">
                  <a:moveTo>
                    <a:pt x="65" y="21598"/>
                  </a:moveTo>
                  <a:lnTo>
                    <a:pt x="5301" y="28797"/>
                  </a:lnTo>
                  <a:lnTo>
                    <a:pt x="13286" y="22121"/>
                  </a:lnTo>
                  <a:lnTo>
                    <a:pt x="15707" y="32266"/>
                  </a:lnTo>
                  <a:lnTo>
                    <a:pt x="24281" y="29648"/>
                  </a:lnTo>
                  <a:lnTo>
                    <a:pt x="20354" y="19962"/>
                  </a:lnTo>
                  <a:lnTo>
                    <a:pt x="30892" y="20812"/>
                  </a:lnTo>
                  <a:lnTo>
                    <a:pt x="30892" y="11650"/>
                  </a:lnTo>
                  <a:lnTo>
                    <a:pt x="20551" y="12435"/>
                  </a:lnTo>
                  <a:lnTo>
                    <a:pt x="24478" y="2814"/>
                  </a:lnTo>
                  <a:lnTo>
                    <a:pt x="15970" y="0"/>
                  </a:lnTo>
                  <a:lnTo>
                    <a:pt x="13352" y="10079"/>
                  </a:lnTo>
                  <a:lnTo>
                    <a:pt x="5498" y="3207"/>
                  </a:lnTo>
                  <a:lnTo>
                    <a:pt x="0" y="10537"/>
                  </a:lnTo>
                  <a:lnTo>
                    <a:pt x="8966" y="16165"/>
                  </a:lnTo>
                  <a:lnTo>
                    <a:pt x="65" y="2159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9" name="Dowolny kształt: kształt 1068"/>
            <p:cNvSpPr/>
            <p:nvPr/>
          </p:nvSpPr>
          <p:spPr>
            <a:xfrm>
              <a:off x="10343710" y="8081631"/>
              <a:ext cx="30826" cy="32265"/>
            </a:xfrm>
            <a:custGeom>
              <a:avLst/>
              <a:gdLst>
                <a:gd name="connsiteX0" fmla="*/ 30826 w 30826"/>
                <a:gd name="connsiteY0" fmla="*/ 20812 h 32265"/>
                <a:gd name="connsiteX1" fmla="*/ 30826 w 30826"/>
                <a:gd name="connsiteY1" fmla="*/ 11715 h 32265"/>
                <a:gd name="connsiteX2" fmla="*/ 20485 w 30826"/>
                <a:gd name="connsiteY2" fmla="*/ 12435 h 32265"/>
                <a:gd name="connsiteX3" fmla="*/ 24412 w 30826"/>
                <a:gd name="connsiteY3" fmla="*/ 2814 h 32265"/>
                <a:gd name="connsiteX4" fmla="*/ 15904 w 30826"/>
                <a:gd name="connsiteY4" fmla="*/ 0 h 32265"/>
                <a:gd name="connsiteX5" fmla="*/ 13286 w 30826"/>
                <a:gd name="connsiteY5" fmla="*/ 10079 h 32265"/>
                <a:gd name="connsiteX6" fmla="*/ 5498 w 30826"/>
                <a:gd name="connsiteY6" fmla="*/ 3272 h 32265"/>
                <a:gd name="connsiteX7" fmla="*/ 0 w 30826"/>
                <a:gd name="connsiteY7" fmla="*/ 10537 h 32265"/>
                <a:gd name="connsiteX8" fmla="*/ 8966 w 30826"/>
                <a:gd name="connsiteY8" fmla="*/ 16166 h 32265"/>
                <a:gd name="connsiteX9" fmla="*/ 0 w 30826"/>
                <a:gd name="connsiteY9" fmla="*/ 21598 h 32265"/>
                <a:gd name="connsiteX10" fmla="*/ 5236 w 30826"/>
                <a:gd name="connsiteY10" fmla="*/ 28797 h 32265"/>
                <a:gd name="connsiteX11" fmla="*/ 13286 w 30826"/>
                <a:gd name="connsiteY11" fmla="*/ 22121 h 32265"/>
                <a:gd name="connsiteX12" fmla="*/ 15707 w 30826"/>
                <a:gd name="connsiteY12" fmla="*/ 32266 h 32265"/>
                <a:gd name="connsiteX13" fmla="*/ 24216 w 30826"/>
                <a:gd name="connsiteY13" fmla="*/ 29648 h 32265"/>
                <a:gd name="connsiteX14" fmla="*/ 20289 w 30826"/>
                <a:gd name="connsiteY14" fmla="*/ 19962 h 32265"/>
                <a:gd name="connsiteX15" fmla="*/ 30826 w 30826"/>
                <a:gd name="connsiteY15" fmla="*/ 20812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826" h="32265">
                  <a:moveTo>
                    <a:pt x="30826" y="20812"/>
                  </a:moveTo>
                  <a:lnTo>
                    <a:pt x="30826" y="11715"/>
                  </a:lnTo>
                  <a:lnTo>
                    <a:pt x="20485" y="12435"/>
                  </a:lnTo>
                  <a:lnTo>
                    <a:pt x="24412" y="2814"/>
                  </a:lnTo>
                  <a:lnTo>
                    <a:pt x="15904" y="0"/>
                  </a:lnTo>
                  <a:lnTo>
                    <a:pt x="13286" y="10079"/>
                  </a:lnTo>
                  <a:lnTo>
                    <a:pt x="5498" y="3272"/>
                  </a:lnTo>
                  <a:lnTo>
                    <a:pt x="0" y="10537"/>
                  </a:lnTo>
                  <a:lnTo>
                    <a:pt x="8966" y="16166"/>
                  </a:lnTo>
                  <a:lnTo>
                    <a:pt x="0" y="21598"/>
                  </a:lnTo>
                  <a:lnTo>
                    <a:pt x="5236" y="28797"/>
                  </a:lnTo>
                  <a:lnTo>
                    <a:pt x="13286" y="22121"/>
                  </a:lnTo>
                  <a:lnTo>
                    <a:pt x="15707" y="32266"/>
                  </a:lnTo>
                  <a:lnTo>
                    <a:pt x="24216" y="29648"/>
                  </a:lnTo>
                  <a:lnTo>
                    <a:pt x="20289" y="19962"/>
                  </a:lnTo>
                  <a:lnTo>
                    <a:pt x="30826" y="2081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70" name="Dowolny kształt: kształt 1069"/>
            <p:cNvSpPr/>
            <p:nvPr/>
          </p:nvSpPr>
          <p:spPr>
            <a:xfrm>
              <a:off x="10203782" y="7879945"/>
              <a:ext cx="209433" cy="314125"/>
            </a:xfrm>
            <a:custGeom>
              <a:avLst/>
              <a:gdLst>
                <a:gd name="connsiteX0" fmla="*/ 85344 w 209433"/>
                <a:gd name="connsiteY0" fmla="*/ 158163 h 314125"/>
                <a:gd name="connsiteX1" fmla="*/ 85672 w 209433"/>
                <a:gd name="connsiteY1" fmla="*/ 157574 h 314125"/>
                <a:gd name="connsiteX2" fmla="*/ 117806 w 209433"/>
                <a:gd name="connsiteY2" fmla="*/ 91472 h 314125"/>
                <a:gd name="connsiteX3" fmla="*/ 52358 w 209433"/>
                <a:gd name="connsiteY3" fmla="*/ 130740 h 314125"/>
                <a:gd name="connsiteX4" fmla="*/ 65448 w 209433"/>
                <a:gd name="connsiteY4" fmla="*/ 143830 h 314125"/>
                <a:gd name="connsiteX5" fmla="*/ 60604 w 209433"/>
                <a:gd name="connsiteY5" fmla="*/ 150506 h 314125"/>
                <a:gd name="connsiteX6" fmla="*/ 39269 w 209433"/>
                <a:gd name="connsiteY6" fmla="*/ 143961 h 314125"/>
                <a:gd name="connsiteX7" fmla="*/ 35604 w 209433"/>
                <a:gd name="connsiteY7" fmla="*/ 155022 h 314125"/>
                <a:gd name="connsiteX8" fmla="*/ 35342 w 209433"/>
                <a:gd name="connsiteY8" fmla="*/ 154891 h 314125"/>
                <a:gd name="connsiteX9" fmla="*/ 25263 w 209433"/>
                <a:gd name="connsiteY9" fmla="*/ 143175 h 314125"/>
                <a:gd name="connsiteX10" fmla="*/ 26375 w 209433"/>
                <a:gd name="connsiteY10" fmla="*/ 127730 h 314125"/>
                <a:gd name="connsiteX11" fmla="*/ 62372 w 209433"/>
                <a:gd name="connsiteY11" fmla="*/ 56326 h 314125"/>
                <a:gd name="connsiteX12" fmla="*/ 88420 w 209433"/>
                <a:gd name="connsiteY12" fmla="*/ 40815 h 314125"/>
                <a:gd name="connsiteX13" fmla="*/ 75920 w 209433"/>
                <a:gd name="connsiteY13" fmla="*/ 2986 h 314125"/>
                <a:gd name="connsiteX14" fmla="*/ 67346 w 209433"/>
                <a:gd name="connsiteY14" fmla="*/ 303 h 314125"/>
                <a:gd name="connsiteX15" fmla="*/ 38091 w 209433"/>
                <a:gd name="connsiteY15" fmla="*/ 15487 h 314125"/>
                <a:gd name="connsiteX16" fmla="*/ 41167 w 209433"/>
                <a:gd name="connsiteY16" fmla="*/ 45658 h 314125"/>
                <a:gd name="connsiteX17" fmla="*/ 5171 w 209433"/>
                <a:gd name="connsiteY17" fmla="*/ 117062 h 314125"/>
                <a:gd name="connsiteX18" fmla="*/ 2749 w 209433"/>
                <a:gd name="connsiteY18" fmla="*/ 150637 h 314125"/>
                <a:gd name="connsiteX19" fmla="*/ 24674 w 209433"/>
                <a:gd name="connsiteY19" fmla="*/ 176161 h 314125"/>
                <a:gd name="connsiteX20" fmla="*/ 26572 w 209433"/>
                <a:gd name="connsiteY20" fmla="*/ 177077 h 314125"/>
                <a:gd name="connsiteX21" fmla="*/ 28012 w 209433"/>
                <a:gd name="connsiteY21" fmla="*/ 177797 h 314125"/>
                <a:gd name="connsiteX22" fmla="*/ 0 w 209433"/>
                <a:gd name="connsiteY22" fmla="*/ 261767 h 314125"/>
                <a:gd name="connsiteX23" fmla="*/ 170164 w 209433"/>
                <a:gd name="connsiteY23" fmla="*/ 314125 h 314125"/>
                <a:gd name="connsiteX24" fmla="*/ 209433 w 209433"/>
                <a:gd name="connsiteY24" fmla="*/ 196319 h 314125"/>
                <a:gd name="connsiteX25" fmla="*/ 85344 w 209433"/>
                <a:gd name="connsiteY25" fmla="*/ 158163 h 314125"/>
                <a:gd name="connsiteX26" fmla="*/ 50984 w 209433"/>
                <a:gd name="connsiteY26" fmla="*/ 26286 h 314125"/>
                <a:gd name="connsiteX27" fmla="*/ 64793 w 209433"/>
                <a:gd name="connsiteY27" fmla="*/ 16010 h 314125"/>
                <a:gd name="connsiteX28" fmla="*/ 75134 w 209433"/>
                <a:gd name="connsiteY28" fmla="*/ 29885 h 314125"/>
                <a:gd name="connsiteX29" fmla="*/ 61259 w 209433"/>
                <a:gd name="connsiteY29" fmla="*/ 40161 h 314125"/>
                <a:gd name="connsiteX30" fmla="*/ 50984 w 209433"/>
                <a:gd name="connsiteY30" fmla="*/ 26286 h 314125"/>
                <a:gd name="connsiteX31" fmla="*/ 161787 w 209433"/>
                <a:gd name="connsiteY31" fmla="*/ 297828 h 314125"/>
                <a:gd name="connsiteX32" fmla="*/ 16689 w 209433"/>
                <a:gd name="connsiteY32" fmla="*/ 253194 h 314125"/>
                <a:gd name="connsiteX33" fmla="*/ 40578 w 209433"/>
                <a:gd name="connsiteY33" fmla="*/ 181397 h 314125"/>
                <a:gd name="connsiteX34" fmla="*/ 77097 w 209433"/>
                <a:gd name="connsiteY34" fmla="*/ 169289 h 314125"/>
                <a:gd name="connsiteX35" fmla="*/ 192809 w 209433"/>
                <a:gd name="connsiteY35" fmla="*/ 204893 h 314125"/>
                <a:gd name="connsiteX36" fmla="*/ 161787 w 209433"/>
                <a:gd name="connsiteY36" fmla="*/ 297828 h 31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9433" h="314125">
                  <a:moveTo>
                    <a:pt x="85344" y="158163"/>
                  </a:moveTo>
                  <a:cubicBezTo>
                    <a:pt x="85475" y="157967"/>
                    <a:pt x="85540" y="157770"/>
                    <a:pt x="85672" y="157574"/>
                  </a:cubicBezTo>
                  <a:lnTo>
                    <a:pt x="117806" y="91472"/>
                  </a:lnTo>
                  <a:lnTo>
                    <a:pt x="52358" y="130740"/>
                  </a:lnTo>
                  <a:lnTo>
                    <a:pt x="65448" y="143830"/>
                  </a:lnTo>
                  <a:cubicBezTo>
                    <a:pt x="64270" y="146186"/>
                    <a:pt x="62634" y="148477"/>
                    <a:pt x="60604" y="150506"/>
                  </a:cubicBezTo>
                  <a:lnTo>
                    <a:pt x="39269" y="143961"/>
                  </a:lnTo>
                  <a:lnTo>
                    <a:pt x="35604" y="155022"/>
                  </a:lnTo>
                  <a:lnTo>
                    <a:pt x="35342" y="154891"/>
                  </a:lnTo>
                  <a:cubicBezTo>
                    <a:pt x="30564" y="152469"/>
                    <a:pt x="26965" y="148346"/>
                    <a:pt x="25263" y="143175"/>
                  </a:cubicBezTo>
                  <a:cubicBezTo>
                    <a:pt x="23561" y="138005"/>
                    <a:pt x="23954" y="132573"/>
                    <a:pt x="26375" y="127730"/>
                  </a:cubicBezTo>
                  <a:lnTo>
                    <a:pt x="62372" y="56326"/>
                  </a:lnTo>
                  <a:cubicBezTo>
                    <a:pt x="73236" y="56653"/>
                    <a:pt x="83446" y="50698"/>
                    <a:pt x="88420" y="40815"/>
                  </a:cubicBezTo>
                  <a:cubicBezTo>
                    <a:pt x="95358" y="26940"/>
                    <a:pt x="89795" y="9989"/>
                    <a:pt x="75920" y="2986"/>
                  </a:cubicBezTo>
                  <a:cubicBezTo>
                    <a:pt x="73236" y="1612"/>
                    <a:pt x="70356" y="761"/>
                    <a:pt x="67346" y="303"/>
                  </a:cubicBezTo>
                  <a:cubicBezTo>
                    <a:pt x="55303" y="-1464"/>
                    <a:pt x="43588" y="4622"/>
                    <a:pt x="38091" y="15487"/>
                  </a:cubicBezTo>
                  <a:cubicBezTo>
                    <a:pt x="33116" y="25369"/>
                    <a:pt x="34491" y="37150"/>
                    <a:pt x="41167" y="45658"/>
                  </a:cubicBezTo>
                  <a:lnTo>
                    <a:pt x="5171" y="117062"/>
                  </a:lnTo>
                  <a:cubicBezTo>
                    <a:pt x="-65" y="127534"/>
                    <a:pt x="-982" y="139445"/>
                    <a:pt x="2749" y="150637"/>
                  </a:cubicBezTo>
                  <a:cubicBezTo>
                    <a:pt x="6414" y="161828"/>
                    <a:pt x="14202" y="170860"/>
                    <a:pt x="24674" y="176161"/>
                  </a:cubicBezTo>
                  <a:lnTo>
                    <a:pt x="26572" y="177077"/>
                  </a:lnTo>
                  <a:cubicBezTo>
                    <a:pt x="27030" y="177339"/>
                    <a:pt x="27488" y="177535"/>
                    <a:pt x="28012" y="177797"/>
                  </a:cubicBezTo>
                  <a:lnTo>
                    <a:pt x="0" y="261767"/>
                  </a:lnTo>
                  <a:lnTo>
                    <a:pt x="170164" y="314125"/>
                  </a:lnTo>
                  <a:lnTo>
                    <a:pt x="209433" y="196319"/>
                  </a:lnTo>
                  <a:lnTo>
                    <a:pt x="85344" y="158163"/>
                  </a:lnTo>
                  <a:close/>
                  <a:moveTo>
                    <a:pt x="50984" y="26286"/>
                  </a:moveTo>
                  <a:cubicBezTo>
                    <a:pt x="51966" y="19610"/>
                    <a:pt x="58118" y="15029"/>
                    <a:pt x="64793" y="16010"/>
                  </a:cubicBezTo>
                  <a:cubicBezTo>
                    <a:pt x="71469" y="16992"/>
                    <a:pt x="76116" y="23210"/>
                    <a:pt x="75134" y="29885"/>
                  </a:cubicBezTo>
                  <a:cubicBezTo>
                    <a:pt x="74152" y="36495"/>
                    <a:pt x="67935" y="41142"/>
                    <a:pt x="61259" y="40161"/>
                  </a:cubicBezTo>
                  <a:cubicBezTo>
                    <a:pt x="54584" y="39179"/>
                    <a:pt x="50002" y="32962"/>
                    <a:pt x="50984" y="26286"/>
                  </a:cubicBezTo>
                  <a:close/>
                  <a:moveTo>
                    <a:pt x="161787" y="297828"/>
                  </a:moveTo>
                  <a:lnTo>
                    <a:pt x="16689" y="253194"/>
                  </a:lnTo>
                  <a:lnTo>
                    <a:pt x="40578" y="181397"/>
                  </a:lnTo>
                  <a:cubicBezTo>
                    <a:pt x="54257" y="183164"/>
                    <a:pt x="67608" y="178517"/>
                    <a:pt x="77097" y="169289"/>
                  </a:cubicBezTo>
                  <a:lnTo>
                    <a:pt x="192809" y="204893"/>
                  </a:lnTo>
                  <a:lnTo>
                    <a:pt x="161787" y="29782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071" name="Dowolny kształt: kształt 1070"/>
          <p:cNvSpPr/>
          <p:nvPr userDrawn="1"/>
        </p:nvSpPr>
        <p:spPr>
          <a:xfrm>
            <a:off x="25756068" y="235547"/>
            <a:ext cx="616302" cy="359509"/>
          </a:xfrm>
          <a:custGeom>
            <a:avLst/>
            <a:gdLst>
              <a:gd name="connsiteX0" fmla="*/ 287971 w 314149"/>
              <a:gd name="connsiteY0" fmla="*/ 65448 h 183253"/>
              <a:gd name="connsiteX1" fmla="*/ 261791 w 314149"/>
              <a:gd name="connsiteY1" fmla="*/ 65448 h 183253"/>
              <a:gd name="connsiteX2" fmla="*/ 235612 w 314149"/>
              <a:gd name="connsiteY2" fmla="*/ 26179 h 183253"/>
              <a:gd name="connsiteX3" fmla="*/ 170164 w 314149"/>
              <a:gd name="connsiteY3" fmla="*/ 26179 h 183253"/>
              <a:gd name="connsiteX4" fmla="*/ 157075 w 314149"/>
              <a:gd name="connsiteY4" fmla="*/ 0 h 183253"/>
              <a:gd name="connsiteX5" fmla="*/ 78537 w 314149"/>
              <a:gd name="connsiteY5" fmla="*/ 0 h 183253"/>
              <a:gd name="connsiteX6" fmla="*/ 52358 w 314149"/>
              <a:gd name="connsiteY6" fmla="*/ 52358 h 183253"/>
              <a:gd name="connsiteX7" fmla="*/ 26179 w 314149"/>
              <a:gd name="connsiteY7" fmla="*/ 52358 h 183253"/>
              <a:gd name="connsiteX8" fmla="*/ 0 w 314149"/>
              <a:gd name="connsiteY8" fmla="*/ 91627 h 183253"/>
              <a:gd name="connsiteX9" fmla="*/ 0 w 314149"/>
              <a:gd name="connsiteY9" fmla="*/ 143985 h 183253"/>
              <a:gd name="connsiteX10" fmla="*/ 26179 w 314149"/>
              <a:gd name="connsiteY10" fmla="*/ 183254 h 183253"/>
              <a:gd name="connsiteX11" fmla="*/ 287971 w 314149"/>
              <a:gd name="connsiteY11" fmla="*/ 183254 h 183253"/>
              <a:gd name="connsiteX12" fmla="*/ 314150 w 314149"/>
              <a:gd name="connsiteY12" fmla="*/ 157075 h 183253"/>
              <a:gd name="connsiteX13" fmla="*/ 314150 w 314149"/>
              <a:gd name="connsiteY13" fmla="*/ 91627 h 183253"/>
              <a:gd name="connsiteX14" fmla="*/ 287971 w 314149"/>
              <a:gd name="connsiteY14" fmla="*/ 65448 h 183253"/>
              <a:gd name="connsiteX15" fmla="*/ 40192 w 314149"/>
              <a:gd name="connsiteY15" fmla="*/ 157075 h 183253"/>
              <a:gd name="connsiteX16" fmla="*/ 26179 w 314149"/>
              <a:gd name="connsiteY16" fmla="*/ 136059 h 183253"/>
              <a:gd name="connsiteX17" fmla="*/ 26179 w 314149"/>
              <a:gd name="connsiteY17" fmla="*/ 99553 h 183253"/>
              <a:gd name="connsiteX18" fmla="*/ 40192 w 314149"/>
              <a:gd name="connsiteY18" fmla="*/ 78537 h 183253"/>
              <a:gd name="connsiteX19" fmla="*/ 68537 w 314149"/>
              <a:gd name="connsiteY19" fmla="*/ 78537 h 183253"/>
              <a:gd name="connsiteX20" fmla="*/ 75775 w 314149"/>
              <a:gd name="connsiteY20" fmla="*/ 64067 h 183253"/>
              <a:gd name="connsiteX21" fmla="*/ 94716 w 314149"/>
              <a:gd name="connsiteY21" fmla="*/ 26179 h 183253"/>
              <a:gd name="connsiteX22" fmla="*/ 140896 w 314149"/>
              <a:gd name="connsiteY22" fmla="*/ 26179 h 183253"/>
              <a:gd name="connsiteX23" fmla="*/ 146747 w 314149"/>
              <a:gd name="connsiteY23" fmla="*/ 37888 h 183253"/>
              <a:gd name="connsiteX24" fmla="*/ 153986 w 314149"/>
              <a:gd name="connsiteY24" fmla="*/ 52358 h 183253"/>
              <a:gd name="connsiteX25" fmla="*/ 221600 w 314149"/>
              <a:gd name="connsiteY25" fmla="*/ 52358 h 183253"/>
              <a:gd name="connsiteX26" fmla="*/ 240004 w 314149"/>
              <a:gd name="connsiteY26" fmla="*/ 79971 h 183253"/>
              <a:gd name="connsiteX27" fmla="*/ 243989 w 314149"/>
              <a:gd name="connsiteY27" fmla="*/ 85946 h 183253"/>
              <a:gd name="connsiteX28" fmla="*/ 182233 w 314149"/>
              <a:gd name="connsiteY28" fmla="*/ 157075 h 183253"/>
              <a:gd name="connsiteX29" fmla="*/ 40185 w 314149"/>
              <a:gd name="connsiteY29" fmla="*/ 157075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4149" h="183253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40192" y="157075"/>
                </a:moveTo>
                <a:lnTo>
                  <a:pt x="26179" y="136059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3989" y="85946"/>
                </a:lnTo>
                <a:lnTo>
                  <a:pt x="182233" y="157075"/>
                </a:lnTo>
                <a:lnTo>
                  <a:pt x="40185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072" name="Grafika 52"/>
          <p:cNvGrpSpPr/>
          <p:nvPr userDrawn="1"/>
        </p:nvGrpSpPr>
        <p:grpSpPr>
          <a:xfrm>
            <a:off x="27091392" y="235547"/>
            <a:ext cx="616302" cy="590624"/>
            <a:chOff x="7939286" y="2212137"/>
            <a:chExt cx="314149" cy="301060"/>
          </a:xfrm>
          <a:solidFill>
            <a:srgbClr val="212E39"/>
          </a:solidFill>
        </p:grpSpPr>
        <p:sp>
          <p:nvSpPr>
            <p:cNvPr id="1073" name="Dowolny kształt: kształt 1072"/>
            <p:cNvSpPr/>
            <p:nvPr/>
          </p:nvSpPr>
          <p:spPr>
            <a:xfrm>
              <a:off x="7978555" y="2341586"/>
              <a:ext cx="235612" cy="171610"/>
            </a:xfrm>
            <a:custGeom>
              <a:avLst/>
              <a:gdLst>
                <a:gd name="connsiteX0" fmla="*/ 222523 w 235612"/>
                <a:gd name="connsiteY0" fmla="*/ 119253 h 171610"/>
                <a:gd name="connsiteX1" fmla="*/ 222234 w 235612"/>
                <a:gd name="connsiteY1" fmla="*/ 0 h 171610"/>
                <a:gd name="connsiteX2" fmla="*/ 13770 w 235612"/>
                <a:gd name="connsiteY2" fmla="*/ 0 h 171610"/>
                <a:gd name="connsiteX3" fmla="*/ 13090 w 235612"/>
                <a:gd name="connsiteY3" fmla="*/ 119253 h 171610"/>
                <a:gd name="connsiteX4" fmla="*/ 26179 w 235612"/>
                <a:gd name="connsiteY4" fmla="*/ 132342 h 171610"/>
                <a:gd name="connsiteX5" fmla="*/ 0 w 235612"/>
                <a:gd name="connsiteY5" fmla="*/ 145432 h 171610"/>
                <a:gd name="connsiteX6" fmla="*/ 0 w 235612"/>
                <a:gd name="connsiteY6" fmla="*/ 171611 h 171610"/>
                <a:gd name="connsiteX7" fmla="*/ 235612 w 235612"/>
                <a:gd name="connsiteY7" fmla="*/ 171611 h 171610"/>
                <a:gd name="connsiteX8" fmla="*/ 235612 w 235612"/>
                <a:gd name="connsiteY8" fmla="*/ 145432 h 171610"/>
                <a:gd name="connsiteX9" fmla="*/ 209433 w 235612"/>
                <a:gd name="connsiteY9" fmla="*/ 132342 h 171610"/>
                <a:gd name="connsiteX10" fmla="*/ 222523 w 235612"/>
                <a:gd name="connsiteY10" fmla="*/ 119253 h 171610"/>
                <a:gd name="connsiteX11" fmla="*/ 143985 w 235612"/>
                <a:gd name="connsiteY11" fmla="*/ 145432 h 171610"/>
                <a:gd name="connsiteX12" fmla="*/ 91627 w 235612"/>
                <a:gd name="connsiteY12" fmla="*/ 145432 h 171610"/>
                <a:gd name="connsiteX13" fmla="*/ 91627 w 235612"/>
                <a:gd name="connsiteY13" fmla="*/ 132342 h 171610"/>
                <a:gd name="connsiteX14" fmla="*/ 143985 w 235612"/>
                <a:gd name="connsiteY14" fmla="*/ 132342 h 171610"/>
                <a:gd name="connsiteX15" fmla="*/ 143985 w 235612"/>
                <a:gd name="connsiteY15" fmla="*/ 145432 h 171610"/>
                <a:gd name="connsiteX16" fmla="*/ 196344 w 235612"/>
                <a:gd name="connsiteY16" fmla="*/ 119253 h 171610"/>
                <a:gd name="connsiteX17" fmla="*/ 130896 w 235612"/>
                <a:gd name="connsiteY17" fmla="*/ 119253 h 171610"/>
                <a:gd name="connsiteX18" fmla="*/ 39269 w 235612"/>
                <a:gd name="connsiteY18" fmla="*/ 27626 h 171610"/>
                <a:gd name="connsiteX19" fmla="*/ 196344 w 235612"/>
                <a:gd name="connsiteY19" fmla="*/ 27626 h 171610"/>
                <a:gd name="connsiteX20" fmla="*/ 196344 w 235612"/>
                <a:gd name="connsiteY20" fmla="*/ 119253 h 17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5612" h="171610">
                  <a:moveTo>
                    <a:pt x="222523" y="119253"/>
                  </a:moveTo>
                  <a:lnTo>
                    <a:pt x="222234" y="0"/>
                  </a:lnTo>
                  <a:lnTo>
                    <a:pt x="13770" y="0"/>
                  </a:lnTo>
                  <a:lnTo>
                    <a:pt x="13090" y="119253"/>
                  </a:lnTo>
                  <a:lnTo>
                    <a:pt x="26179" y="132342"/>
                  </a:lnTo>
                  <a:lnTo>
                    <a:pt x="0" y="145432"/>
                  </a:lnTo>
                  <a:lnTo>
                    <a:pt x="0" y="171611"/>
                  </a:lnTo>
                  <a:lnTo>
                    <a:pt x="235612" y="171611"/>
                  </a:lnTo>
                  <a:lnTo>
                    <a:pt x="235612" y="145432"/>
                  </a:lnTo>
                  <a:lnTo>
                    <a:pt x="209433" y="132342"/>
                  </a:lnTo>
                  <a:lnTo>
                    <a:pt x="222523" y="119253"/>
                  </a:lnTo>
                  <a:close/>
                  <a:moveTo>
                    <a:pt x="143985" y="145432"/>
                  </a:moveTo>
                  <a:lnTo>
                    <a:pt x="91627" y="145432"/>
                  </a:lnTo>
                  <a:lnTo>
                    <a:pt x="91627" y="132342"/>
                  </a:lnTo>
                  <a:lnTo>
                    <a:pt x="143985" y="132342"/>
                  </a:lnTo>
                  <a:lnTo>
                    <a:pt x="143985" y="145432"/>
                  </a:lnTo>
                  <a:close/>
                  <a:moveTo>
                    <a:pt x="196344" y="119253"/>
                  </a:moveTo>
                  <a:lnTo>
                    <a:pt x="130896" y="119253"/>
                  </a:lnTo>
                  <a:lnTo>
                    <a:pt x="39269" y="27626"/>
                  </a:lnTo>
                  <a:lnTo>
                    <a:pt x="196344" y="27626"/>
                  </a:lnTo>
                  <a:lnTo>
                    <a:pt x="196344" y="11925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74" name="Dowolny kształt: kształt 1073"/>
            <p:cNvSpPr/>
            <p:nvPr/>
          </p:nvSpPr>
          <p:spPr>
            <a:xfrm>
              <a:off x="7939286" y="2212137"/>
              <a:ext cx="314149" cy="183253"/>
            </a:xfrm>
            <a:custGeom>
              <a:avLst/>
              <a:gdLst>
                <a:gd name="connsiteX0" fmla="*/ 287971 w 314149"/>
                <a:gd name="connsiteY0" fmla="*/ 65448 h 183253"/>
                <a:gd name="connsiteX1" fmla="*/ 261791 w 314149"/>
                <a:gd name="connsiteY1" fmla="*/ 65448 h 183253"/>
                <a:gd name="connsiteX2" fmla="*/ 235612 w 314149"/>
                <a:gd name="connsiteY2" fmla="*/ 26179 h 183253"/>
                <a:gd name="connsiteX3" fmla="*/ 170164 w 314149"/>
                <a:gd name="connsiteY3" fmla="*/ 26179 h 183253"/>
                <a:gd name="connsiteX4" fmla="*/ 157075 w 314149"/>
                <a:gd name="connsiteY4" fmla="*/ 0 h 183253"/>
                <a:gd name="connsiteX5" fmla="*/ 78537 w 314149"/>
                <a:gd name="connsiteY5" fmla="*/ 0 h 183253"/>
                <a:gd name="connsiteX6" fmla="*/ 52358 w 314149"/>
                <a:gd name="connsiteY6" fmla="*/ 52358 h 183253"/>
                <a:gd name="connsiteX7" fmla="*/ 26179 w 314149"/>
                <a:gd name="connsiteY7" fmla="*/ 52358 h 183253"/>
                <a:gd name="connsiteX8" fmla="*/ 0 w 314149"/>
                <a:gd name="connsiteY8" fmla="*/ 91627 h 183253"/>
                <a:gd name="connsiteX9" fmla="*/ 0 w 314149"/>
                <a:gd name="connsiteY9" fmla="*/ 143985 h 183253"/>
                <a:gd name="connsiteX10" fmla="*/ 26179 w 314149"/>
                <a:gd name="connsiteY10" fmla="*/ 183254 h 183253"/>
                <a:gd name="connsiteX11" fmla="*/ 39269 w 314149"/>
                <a:gd name="connsiteY11" fmla="*/ 183254 h 183253"/>
                <a:gd name="connsiteX12" fmla="*/ 39269 w 314149"/>
                <a:gd name="connsiteY12" fmla="*/ 157075 h 183253"/>
                <a:gd name="connsiteX13" fmla="*/ 26179 w 314149"/>
                <a:gd name="connsiteY13" fmla="*/ 136059 h 183253"/>
                <a:gd name="connsiteX14" fmla="*/ 26179 w 314149"/>
                <a:gd name="connsiteY14" fmla="*/ 99553 h 183253"/>
                <a:gd name="connsiteX15" fmla="*/ 40192 w 314149"/>
                <a:gd name="connsiteY15" fmla="*/ 78537 h 183253"/>
                <a:gd name="connsiteX16" fmla="*/ 52358 w 314149"/>
                <a:gd name="connsiteY16" fmla="*/ 78537 h 183253"/>
                <a:gd name="connsiteX17" fmla="*/ 68537 w 314149"/>
                <a:gd name="connsiteY17" fmla="*/ 78537 h 183253"/>
                <a:gd name="connsiteX18" fmla="*/ 75776 w 314149"/>
                <a:gd name="connsiteY18" fmla="*/ 64067 h 183253"/>
                <a:gd name="connsiteX19" fmla="*/ 94716 w 314149"/>
                <a:gd name="connsiteY19" fmla="*/ 26179 h 183253"/>
                <a:gd name="connsiteX20" fmla="*/ 140896 w 314149"/>
                <a:gd name="connsiteY20" fmla="*/ 26179 h 183253"/>
                <a:gd name="connsiteX21" fmla="*/ 146747 w 314149"/>
                <a:gd name="connsiteY21" fmla="*/ 37888 h 183253"/>
                <a:gd name="connsiteX22" fmla="*/ 153986 w 314149"/>
                <a:gd name="connsiteY22" fmla="*/ 52358 h 183253"/>
                <a:gd name="connsiteX23" fmla="*/ 170164 w 314149"/>
                <a:gd name="connsiteY23" fmla="*/ 52358 h 183253"/>
                <a:gd name="connsiteX24" fmla="*/ 221600 w 314149"/>
                <a:gd name="connsiteY24" fmla="*/ 52358 h 183253"/>
                <a:gd name="connsiteX25" fmla="*/ 240010 w 314149"/>
                <a:gd name="connsiteY25" fmla="*/ 79971 h 183253"/>
                <a:gd name="connsiteX26" fmla="*/ 247779 w 314149"/>
                <a:gd name="connsiteY26" fmla="*/ 91627 h 183253"/>
                <a:gd name="connsiteX27" fmla="*/ 261791 w 314149"/>
                <a:gd name="connsiteY27" fmla="*/ 91627 h 183253"/>
                <a:gd name="connsiteX28" fmla="*/ 277126 w 314149"/>
                <a:gd name="connsiteY28" fmla="*/ 91627 h 183253"/>
                <a:gd name="connsiteX29" fmla="*/ 287971 w 314149"/>
                <a:gd name="connsiteY29" fmla="*/ 102472 h 183253"/>
                <a:gd name="connsiteX30" fmla="*/ 287971 w 314149"/>
                <a:gd name="connsiteY30" fmla="*/ 146230 h 183253"/>
                <a:gd name="connsiteX31" fmla="*/ 277126 w 314149"/>
                <a:gd name="connsiteY31" fmla="*/ 157075 h 183253"/>
                <a:gd name="connsiteX32" fmla="*/ 274881 w 314149"/>
                <a:gd name="connsiteY32" fmla="*/ 157075 h 183253"/>
                <a:gd name="connsiteX33" fmla="*/ 274881 w 314149"/>
                <a:gd name="connsiteY33" fmla="*/ 183254 h 183253"/>
                <a:gd name="connsiteX34" fmla="*/ 287971 w 314149"/>
                <a:gd name="connsiteY34" fmla="*/ 183254 h 183253"/>
                <a:gd name="connsiteX35" fmla="*/ 314150 w 314149"/>
                <a:gd name="connsiteY35" fmla="*/ 157075 h 183253"/>
                <a:gd name="connsiteX36" fmla="*/ 314150 w 314149"/>
                <a:gd name="connsiteY36" fmla="*/ 91627 h 183253"/>
                <a:gd name="connsiteX37" fmla="*/ 287971 w 314149"/>
                <a:gd name="connsiteY37" fmla="*/ 65448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14149" h="183253">
                  <a:moveTo>
                    <a:pt x="287971" y="65448"/>
                  </a:move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39269" y="183254"/>
                  </a:lnTo>
                  <a:lnTo>
                    <a:pt x="39269" y="157075"/>
                  </a:lnTo>
                  <a:lnTo>
                    <a:pt x="26179" y="136059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52358" y="78537"/>
                  </a:lnTo>
                  <a:lnTo>
                    <a:pt x="68537" y="78537"/>
                  </a:lnTo>
                  <a:lnTo>
                    <a:pt x="75776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170164" y="52358"/>
                  </a:lnTo>
                  <a:lnTo>
                    <a:pt x="221600" y="52358"/>
                  </a:lnTo>
                  <a:lnTo>
                    <a:pt x="240010" y="79971"/>
                  </a:lnTo>
                  <a:lnTo>
                    <a:pt x="247779" y="91627"/>
                  </a:lnTo>
                  <a:lnTo>
                    <a:pt x="261791" y="91627"/>
                  </a:lnTo>
                  <a:lnTo>
                    <a:pt x="277126" y="91627"/>
                  </a:lnTo>
                  <a:lnTo>
                    <a:pt x="287971" y="102472"/>
                  </a:lnTo>
                  <a:lnTo>
                    <a:pt x="287971" y="146230"/>
                  </a:lnTo>
                  <a:lnTo>
                    <a:pt x="277126" y="157075"/>
                  </a:lnTo>
                  <a:lnTo>
                    <a:pt x="274881" y="157075"/>
                  </a:lnTo>
                  <a:lnTo>
                    <a:pt x="274881" y="183254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075" name="Grafika 52"/>
          <p:cNvGrpSpPr/>
          <p:nvPr userDrawn="1"/>
        </p:nvGrpSpPr>
        <p:grpSpPr>
          <a:xfrm>
            <a:off x="26423731" y="903210"/>
            <a:ext cx="616302" cy="564944"/>
            <a:chOff x="7598958" y="2552466"/>
            <a:chExt cx="314149" cy="287970"/>
          </a:xfrm>
          <a:solidFill>
            <a:srgbClr val="212E39"/>
          </a:solidFill>
        </p:grpSpPr>
        <p:sp>
          <p:nvSpPr>
            <p:cNvPr id="1076" name="Dowolny kształt: kształt 1075"/>
            <p:cNvSpPr/>
            <p:nvPr/>
          </p:nvSpPr>
          <p:spPr>
            <a:xfrm>
              <a:off x="7690585" y="2670272"/>
              <a:ext cx="143985" cy="170164"/>
            </a:xfrm>
            <a:custGeom>
              <a:avLst/>
              <a:gdLst>
                <a:gd name="connsiteX0" fmla="*/ 0 w 143985"/>
                <a:gd name="connsiteY0" fmla="*/ 52358 h 170164"/>
                <a:gd name="connsiteX1" fmla="*/ 0 w 143985"/>
                <a:gd name="connsiteY1" fmla="*/ 170164 h 170164"/>
                <a:gd name="connsiteX2" fmla="*/ 143985 w 143985"/>
                <a:gd name="connsiteY2" fmla="*/ 170164 h 170164"/>
                <a:gd name="connsiteX3" fmla="*/ 143985 w 143985"/>
                <a:gd name="connsiteY3" fmla="*/ 0 h 170164"/>
                <a:gd name="connsiteX4" fmla="*/ 0 w 143985"/>
                <a:gd name="connsiteY4" fmla="*/ 0 h 170164"/>
                <a:gd name="connsiteX5" fmla="*/ 0 w 143985"/>
                <a:gd name="connsiteY5" fmla="*/ 52358 h 170164"/>
                <a:gd name="connsiteX6" fmla="*/ 130896 w 143985"/>
                <a:gd name="connsiteY6" fmla="*/ 157075 h 170164"/>
                <a:gd name="connsiteX7" fmla="*/ 13090 w 143985"/>
                <a:gd name="connsiteY7" fmla="*/ 157075 h 170164"/>
                <a:gd name="connsiteX8" fmla="*/ 13090 w 143985"/>
                <a:gd name="connsiteY8" fmla="*/ 117806 h 170164"/>
                <a:gd name="connsiteX9" fmla="*/ 130896 w 143985"/>
                <a:gd name="connsiteY9" fmla="*/ 117806 h 170164"/>
                <a:gd name="connsiteX10" fmla="*/ 130896 w 143985"/>
                <a:gd name="connsiteY10" fmla="*/ 157075 h 170164"/>
                <a:gd name="connsiteX11" fmla="*/ 130896 w 143985"/>
                <a:gd name="connsiteY11" fmla="*/ 104717 h 170164"/>
                <a:gd name="connsiteX12" fmla="*/ 13090 w 143985"/>
                <a:gd name="connsiteY12" fmla="*/ 104717 h 170164"/>
                <a:gd name="connsiteX13" fmla="*/ 13090 w 143985"/>
                <a:gd name="connsiteY13" fmla="*/ 65448 h 170164"/>
                <a:gd name="connsiteX14" fmla="*/ 130896 w 143985"/>
                <a:gd name="connsiteY14" fmla="*/ 65448 h 170164"/>
                <a:gd name="connsiteX15" fmla="*/ 130896 w 143985"/>
                <a:gd name="connsiteY15" fmla="*/ 104717 h 170164"/>
                <a:gd name="connsiteX16" fmla="*/ 13090 w 143985"/>
                <a:gd name="connsiteY16" fmla="*/ 13090 h 170164"/>
                <a:gd name="connsiteX17" fmla="*/ 130896 w 143985"/>
                <a:gd name="connsiteY17" fmla="*/ 13090 h 170164"/>
                <a:gd name="connsiteX18" fmla="*/ 130896 w 143985"/>
                <a:gd name="connsiteY18" fmla="*/ 52358 h 170164"/>
                <a:gd name="connsiteX19" fmla="*/ 13090 w 143985"/>
                <a:gd name="connsiteY19" fmla="*/ 52358 h 170164"/>
                <a:gd name="connsiteX20" fmla="*/ 13090 w 143985"/>
                <a:gd name="connsiteY20" fmla="*/ 1309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3985" h="170164">
                  <a:moveTo>
                    <a:pt x="0" y="52358"/>
                  </a:moveTo>
                  <a:lnTo>
                    <a:pt x="0" y="170164"/>
                  </a:lnTo>
                  <a:lnTo>
                    <a:pt x="143985" y="170164"/>
                  </a:lnTo>
                  <a:lnTo>
                    <a:pt x="143985" y="0"/>
                  </a:lnTo>
                  <a:lnTo>
                    <a:pt x="0" y="0"/>
                  </a:lnTo>
                  <a:lnTo>
                    <a:pt x="0" y="52358"/>
                  </a:lnTo>
                  <a:close/>
                  <a:moveTo>
                    <a:pt x="130896" y="157075"/>
                  </a:moveTo>
                  <a:lnTo>
                    <a:pt x="13090" y="157075"/>
                  </a:lnTo>
                  <a:lnTo>
                    <a:pt x="13090" y="117806"/>
                  </a:lnTo>
                  <a:lnTo>
                    <a:pt x="130896" y="117806"/>
                  </a:lnTo>
                  <a:lnTo>
                    <a:pt x="130896" y="157075"/>
                  </a:lnTo>
                  <a:close/>
                  <a:moveTo>
                    <a:pt x="130896" y="104717"/>
                  </a:moveTo>
                  <a:lnTo>
                    <a:pt x="13090" y="104717"/>
                  </a:lnTo>
                  <a:lnTo>
                    <a:pt x="13090" y="65448"/>
                  </a:lnTo>
                  <a:lnTo>
                    <a:pt x="130896" y="65448"/>
                  </a:lnTo>
                  <a:lnTo>
                    <a:pt x="130896" y="104717"/>
                  </a:lnTo>
                  <a:close/>
                  <a:moveTo>
                    <a:pt x="13090" y="13090"/>
                  </a:moveTo>
                  <a:lnTo>
                    <a:pt x="130896" y="13090"/>
                  </a:lnTo>
                  <a:lnTo>
                    <a:pt x="130896" y="52358"/>
                  </a:lnTo>
                  <a:lnTo>
                    <a:pt x="13090" y="52358"/>
                  </a:lnTo>
                  <a:lnTo>
                    <a:pt x="1309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77" name="Dowolny kształt: kształt 1076"/>
            <p:cNvSpPr/>
            <p:nvPr/>
          </p:nvSpPr>
          <p:spPr>
            <a:xfrm>
              <a:off x="7756032" y="2696451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78" name="Dowolny kształt: kształt 1077"/>
            <p:cNvSpPr/>
            <p:nvPr/>
          </p:nvSpPr>
          <p:spPr>
            <a:xfrm>
              <a:off x="7716764" y="2696451"/>
              <a:ext cx="15111" cy="13089"/>
            </a:xfrm>
            <a:custGeom>
              <a:avLst/>
              <a:gdLst>
                <a:gd name="connsiteX0" fmla="*/ 3776 w 15111"/>
                <a:gd name="connsiteY0" fmla="*/ 0 h 13089"/>
                <a:gd name="connsiteX1" fmla="*/ 0 w 15111"/>
                <a:gd name="connsiteY1" fmla="*/ 6545 h 13089"/>
                <a:gd name="connsiteX2" fmla="*/ 3776 w 15111"/>
                <a:gd name="connsiteY2" fmla="*/ 13090 h 13089"/>
                <a:gd name="connsiteX3" fmla="*/ 11335 w 15111"/>
                <a:gd name="connsiteY3" fmla="*/ 13090 h 13089"/>
                <a:gd name="connsiteX4" fmla="*/ 15112 w 15111"/>
                <a:gd name="connsiteY4" fmla="*/ 6545 h 13089"/>
                <a:gd name="connsiteX5" fmla="*/ 11335 w 15111"/>
                <a:gd name="connsiteY5" fmla="*/ 0 h 13089"/>
                <a:gd name="connsiteX6" fmla="*/ 3776 w 15111"/>
                <a:gd name="connsiteY6" fmla="*/ 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11" h="13089">
                  <a:moveTo>
                    <a:pt x="3776" y="0"/>
                  </a:moveTo>
                  <a:lnTo>
                    <a:pt x="0" y="6545"/>
                  </a:lnTo>
                  <a:lnTo>
                    <a:pt x="3776" y="13090"/>
                  </a:lnTo>
                  <a:lnTo>
                    <a:pt x="11335" y="13090"/>
                  </a:lnTo>
                  <a:lnTo>
                    <a:pt x="15112" y="6545"/>
                  </a:lnTo>
                  <a:lnTo>
                    <a:pt x="11335" y="0"/>
                  </a:lnTo>
                  <a:lnTo>
                    <a:pt x="377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79" name="Dowolny kształt: kształt 1078"/>
            <p:cNvSpPr/>
            <p:nvPr/>
          </p:nvSpPr>
          <p:spPr>
            <a:xfrm>
              <a:off x="7756032" y="2748809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80" name="Dowolny kształt: kształt 1079"/>
            <p:cNvSpPr/>
            <p:nvPr/>
          </p:nvSpPr>
          <p:spPr>
            <a:xfrm>
              <a:off x="7716764" y="2748809"/>
              <a:ext cx="15111" cy="13089"/>
            </a:xfrm>
            <a:custGeom>
              <a:avLst/>
              <a:gdLst>
                <a:gd name="connsiteX0" fmla="*/ 11335 w 15111"/>
                <a:gd name="connsiteY0" fmla="*/ 13090 h 13089"/>
                <a:gd name="connsiteX1" fmla="*/ 15112 w 15111"/>
                <a:gd name="connsiteY1" fmla="*/ 6545 h 13089"/>
                <a:gd name="connsiteX2" fmla="*/ 11335 w 15111"/>
                <a:gd name="connsiteY2" fmla="*/ 0 h 13089"/>
                <a:gd name="connsiteX3" fmla="*/ 3776 w 15111"/>
                <a:gd name="connsiteY3" fmla="*/ 0 h 13089"/>
                <a:gd name="connsiteX4" fmla="*/ 0 w 15111"/>
                <a:gd name="connsiteY4" fmla="*/ 6545 h 13089"/>
                <a:gd name="connsiteX5" fmla="*/ 3776 w 15111"/>
                <a:gd name="connsiteY5" fmla="*/ 13090 h 13089"/>
                <a:gd name="connsiteX6" fmla="*/ 11335 w 15111"/>
                <a:gd name="connsiteY6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11" h="13089">
                  <a:moveTo>
                    <a:pt x="11335" y="13090"/>
                  </a:moveTo>
                  <a:lnTo>
                    <a:pt x="15112" y="6545"/>
                  </a:lnTo>
                  <a:lnTo>
                    <a:pt x="11335" y="0"/>
                  </a:lnTo>
                  <a:lnTo>
                    <a:pt x="3776" y="0"/>
                  </a:lnTo>
                  <a:lnTo>
                    <a:pt x="0" y="6545"/>
                  </a:lnTo>
                  <a:lnTo>
                    <a:pt x="3776" y="13090"/>
                  </a:lnTo>
                  <a:lnTo>
                    <a:pt x="11335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81" name="Dowolny kształt: kształt 1080"/>
            <p:cNvSpPr/>
            <p:nvPr/>
          </p:nvSpPr>
          <p:spPr>
            <a:xfrm>
              <a:off x="7756032" y="2801168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82" name="Dowolny kształt: kształt 1081"/>
            <p:cNvSpPr/>
            <p:nvPr/>
          </p:nvSpPr>
          <p:spPr>
            <a:xfrm>
              <a:off x="7716764" y="2801168"/>
              <a:ext cx="15111" cy="13089"/>
            </a:xfrm>
            <a:custGeom>
              <a:avLst/>
              <a:gdLst>
                <a:gd name="connsiteX0" fmla="*/ 11335 w 15111"/>
                <a:gd name="connsiteY0" fmla="*/ 13090 h 13089"/>
                <a:gd name="connsiteX1" fmla="*/ 15112 w 15111"/>
                <a:gd name="connsiteY1" fmla="*/ 6545 h 13089"/>
                <a:gd name="connsiteX2" fmla="*/ 11335 w 15111"/>
                <a:gd name="connsiteY2" fmla="*/ 0 h 13089"/>
                <a:gd name="connsiteX3" fmla="*/ 3776 w 15111"/>
                <a:gd name="connsiteY3" fmla="*/ 0 h 13089"/>
                <a:gd name="connsiteX4" fmla="*/ 0 w 15111"/>
                <a:gd name="connsiteY4" fmla="*/ 6545 h 13089"/>
                <a:gd name="connsiteX5" fmla="*/ 3776 w 15111"/>
                <a:gd name="connsiteY5" fmla="*/ 13090 h 13089"/>
                <a:gd name="connsiteX6" fmla="*/ 11335 w 15111"/>
                <a:gd name="connsiteY6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11" h="13089">
                  <a:moveTo>
                    <a:pt x="11335" y="13090"/>
                  </a:moveTo>
                  <a:lnTo>
                    <a:pt x="15112" y="6545"/>
                  </a:lnTo>
                  <a:lnTo>
                    <a:pt x="11335" y="0"/>
                  </a:lnTo>
                  <a:lnTo>
                    <a:pt x="3776" y="0"/>
                  </a:lnTo>
                  <a:lnTo>
                    <a:pt x="0" y="6545"/>
                  </a:lnTo>
                  <a:lnTo>
                    <a:pt x="3776" y="13090"/>
                  </a:lnTo>
                  <a:lnTo>
                    <a:pt x="11335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83" name="Dowolny kształt: kształt 1082"/>
            <p:cNvSpPr/>
            <p:nvPr/>
          </p:nvSpPr>
          <p:spPr>
            <a:xfrm>
              <a:off x="7598958" y="2552466"/>
              <a:ext cx="314149" cy="183253"/>
            </a:xfrm>
            <a:custGeom>
              <a:avLst/>
              <a:gdLst>
                <a:gd name="connsiteX0" fmla="*/ 287971 w 314149"/>
                <a:gd name="connsiteY0" fmla="*/ 65448 h 183253"/>
                <a:gd name="connsiteX1" fmla="*/ 261791 w 314149"/>
                <a:gd name="connsiteY1" fmla="*/ 65448 h 183253"/>
                <a:gd name="connsiteX2" fmla="*/ 235612 w 314149"/>
                <a:gd name="connsiteY2" fmla="*/ 26179 h 183253"/>
                <a:gd name="connsiteX3" fmla="*/ 170164 w 314149"/>
                <a:gd name="connsiteY3" fmla="*/ 26179 h 183253"/>
                <a:gd name="connsiteX4" fmla="*/ 157075 w 314149"/>
                <a:gd name="connsiteY4" fmla="*/ 0 h 183253"/>
                <a:gd name="connsiteX5" fmla="*/ 78537 w 314149"/>
                <a:gd name="connsiteY5" fmla="*/ 0 h 183253"/>
                <a:gd name="connsiteX6" fmla="*/ 52358 w 314149"/>
                <a:gd name="connsiteY6" fmla="*/ 52358 h 183253"/>
                <a:gd name="connsiteX7" fmla="*/ 26179 w 314149"/>
                <a:gd name="connsiteY7" fmla="*/ 52358 h 183253"/>
                <a:gd name="connsiteX8" fmla="*/ 0 w 314149"/>
                <a:gd name="connsiteY8" fmla="*/ 91627 h 183253"/>
                <a:gd name="connsiteX9" fmla="*/ 0 w 314149"/>
                <a:gd name="connsiteY9" fmla="*/ 143985 h 183253"/>
                <a:gd name="connsiteX10" fmla="*/ 26179 w 314149"/>
                <a:gd name="connsiteY10" fmla="*/ 183254 h 183253"/>
                <a:gd name="connsiteX11" fmla="*/ 78537 w 314149"/>
                <a:gd name="connsiteY11" fmla="*/ 183254 h 183253"/>
                <a:gd name="connsiteX12" fmla="*/ 78537 w 314149"/>
                <a:gd name="connsiteY12" fmla="*/ 157075 h 183253"/>
                <a:gd name="connsiteX13" fmla="*/ 39269 w 314149"/>
                <a:gd name="connsiteY13" fmla="*/ 157075 h 183253"/>
                <a:gd name="connsiteX14" fmla="*/ 26179 w 314149"/>
                <a:gd name="connsiteY14" fmla="*/ 136060 h 183253"/>
                <a:gd name="connsiteX15" fmla="*/ 26179 w 314149"/>
                <a:gd name="connsiteY15" fmla="*/ 99553 h 183253"/>
                <a:gd name="connsiteX16" fmla="*/ 40192 w 314149"/>
                <a:gd name="connsiteY16" fmla="*/ 78537 h 183253"/>
                <a:gd name="connsiteX17" fmla="*/ 52358 w 314149"/>
                <a:gd name="connsiteY17" fmla="*/ 78537 h 183253"/>
                <a:gd name="connsiteX18" fmla="*/ 68537 w 314149"/>
                <a:gd name="connsiteY18" fmla="*/ 78537 h 183253"/>
                <a:gd name="connsiteX19" fmla="*/ 75775 w 314149"/>
                <a:gd name="connsiteY19" fmla="*/ 64067 h 183253"/>
                <a:gd name="connsiteX20" fmla="*/ 94716 w 314149"/>
                <a:gd name="connsiteY20" fmla="*/ 26179 h 183253"/>
                <a:gd name="connsiteX21" fmla="*/ 140896 w 314149"/>
                <a:gd name="connsiteY21" fmla="*/ 26179 h 183253"/>
                <a:gd name="connsiteX22" fmla="*/ 146747 w 314149"/>
                <a:gd name="connsiteY22" fmla="*/ 37888 h 183253"/>
                <a:gd name="connsiteX23" fmla="*/ 153986 w 314149"/>
                <a:gd name="connsiteY23" fmla="*/ 52358 h 183253"/>
                <a:gd name="connsiteX24" fmla="*/ 170164 w 314149"/>
                <a:gd name="connsiteY24" fmla="*/ 52358 h 183253"/>
                <a:gd name="connsiteX25" fmla="*/ 221600 w 314149"/>
                <a:gd name="connsiteY25" fmla="*/ 52358 h 183253"/>
                <a:gd name="connsiteX26" fmla="*/ 240010 w 314149"/>
                <a:gd name="connsiteY26" fmla="*/ 79971 h 183253"/>
                <a:gd name="connsiteX27" fmla="*/ 247779 w 314149"/>
                <a:gd name="connsiteY27" fmla="*/ 91627 h 183253"/>
                <a:gd name="connsiteX28" fmla="*/ 261791 w 314149"/>
                <a:gd name="connsiteY28" fmla="*/ 91627 h 183253"/>
                <a:gd name="connsiteX29" fmla="*/ 277126 w 314149"/>
                <a:gd name="connsiteY29" fmla="*/ 91627 h 183253"/>
                <a:gd name="connsiteX30" fmla="*/ 287971 w 314149"/>
                <a:gd name="connsiteY30" fmla="*/ 102472 h 183253"/>
                <a:gd name="connsiteX31" fmla="*/ 287971 w 314149"/>
                <a:gd name="connsiteY31" fmla="*/ 146230 h 183253"/>
                <a:gd name="connsiteX32" fmla="*/ 277126 w 314149"/>
                <a:gd name="connsiteY32" fmla="*/ 157075 h 183253"/>
                <a:gd name="connsiteX33" fmla="*/ 248702 w 314149"/>
                <a:gd name="connsiteY33" fmla="*/ 157075 h 183253"/>
                <a:gd name="connsiteX34" fmla="*/ 248702 w 314149"/>
                <a:gd name="connsiteY34" fmla="*/ 183254 h 183253"/>
                <a:gd name="connsiteX35" fmla="*/ 287971 w 314149"/>
                <a:gd name="connsiteY35" fmla="*/ 183254 h 183253"/>
                <a:gd name="connsiteX36" fmla="*/ 314150 w 314149"/>
                <a:gd name="connsiteY36" fmla="*/ 157075 h 183253"/>
                <a:gd name="connsiteX37" fmla="*/ 314150 w 314149"/>
                <a:gd name="connsiteY37" fmla="*/ 91627 h 183253"/>
                <a:gd name="connsiteX38" fmla="*/ 287971 w 314149"/>
                <a:gd name="connsiteY38" fmla="*/ 65448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4149" h="183253">
                  <a:moveTo>
                    <a:pt x="287971" y="65448"/>
                  </a:move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78537" y="183254"/>
                  </a:lnTo>
                  <a:lnTo>
                    <a:pt x="78537" y="157075"/>
                  </a:lnTo>
                  <a:lnTo>
                    <a:pt x="39269" y="157075"/>
                  </a:lnTo>
                  <a:lnTo>
                    <a:pt x="26179" y="136060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52358" y="78537"/>
                  </a:lnTo>
                  <a:lnTo>
                    <a:pt x="68537" y="78537"/>
                  </a:lnTo>
                  <a:lnTo>
                    <a:pt x="75775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170164" y="52358"/>
                  </a:lnTo>
                  <a:lnTo>
                    <a:pt x="221600" y="52358"/>
                  </a:lnTo>
                  <a:lnTo>
                    <a:pt x="240010" y="79971"/>
                  </a:lnTo>
                  <a:lnTo>
                    <a:pt x="247779" y="91627"/>
                  </a:lnTo>
                  <a:lnTo>
                    <a:pt x="261791" y="91627"/>
                  </a:lnTo>
                  <a:lnTo>
                    <a:pt x="277126" y="91627"/>
                  </a:lnTo>
                  <a:lnTo>
                    <a:pt x="287971" y="102472"/>
                  </a:lnTo>
                  <a:lnTo>
                    <a:pt x="287971" y="146230"/>
                  </a:lnTo>
                  <a:lnTo>
                    <a:pt x="277126" y="157075"/>
                  </a:lnTo>
                  <a:lnTo>
                    <a:pt x="248702" y="157075"/>
                  </a:lnTo>
                  <a:lnTo>
                    <a:pt x="248702" y="183254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084" name="Grupa 1083"/>
          <p:cNvGrpSpPr/>
          <p:nvPr userDrawn="1"/>
        </p:nvGrpSpPr>
        <p:grpSpPr>
          <a:xfrm>
            <a:off x="25088406" y="903210"/>
            <a:ext cx="616302" cy="564944"/>
            <a:chOff x="6918300" y="2552466"/>
            <a:chExt cx="314149" cy="287970"/>
          </a:xfrm>
        </p:grpSpPr>
        <p:sp>
          <p:nvSpPr>
            <p:cNvPr id="1085" name="Dowolny kształt: kształt 1084"/>
            <p:cNvSpPr/>
            <p:nvPr/>
          </p:nvSpPr>
          <p:spPr>
            <a:xfrm>
              <a:off x="7075375" y="2722630"/>
              <a:ext cx="130895" cy="117806"/>
            </a:xfrm>
            <a:custGeom>
              <a:avLst/>
              <a:gdLst>
                <a:gd name="connsiteX0" fmla="*/ 91627 w 130895"/>
                <a:gd name="connsiteY0" fmla="*/ 39269 h 117806"/>
                <a:gd name="connsiteX1" fmla="*/ 78537 w 130895"/>
                <a:gd name="connsiteY1" fmla="*/ 26179 h 117806"/>
                <a:gd name="connsiteX2" fmla="*/ 104717 w 130895"/>
                <a:gd name="connsiteY2" fmla="*/ 0 h 117806"/>
                <a:gd name="connsiteX3" fmla="*/ 65448 w 130895"/>
                <a:gd name="connsiteY3" fmla="*/ 0 h 117806"/>
                <a:gd name="connsiteX4" fmla="*/ 39269 w 130895"/>
                <a:gd name="connsiteY4" fmla="*/ 26179 h 117806"/>
                <a:gd name="connsiteX5" fmla="*/ 79257 w 130895"/>
                <a:gd name="connsiteY5" fmla="*/ 64532 h 117806"/>
                <a:gd name="connsiteX6" fmla="*/ 65448 w 130895"/>
                <a:gd name="connsiteY6" fmla="*/ 78537 h 117806"/>
                <a:gd name="connsiteX7" fmla="*/ 39269 w 130895"/>
                <a:gd name="connsiteY7" fmla="*/ 52358 h 117806"/>
                <a:gd name="connsiteX8" fmla="*/ 0 w 130895"/>
                <a:gd name="connsiteY8" fmla="*/ 52358 h 117806"/>
                <a:gd name="connsiteX9" fmla="*/ 65448 w 130895"/>
                <a:gd name="connsiteY9" fmla="*/ 117806 h 117806"/>
                <a:gd name="connsiteX10" fmla="*/ 130896 w 130895"/>
                <a:gd name="connsiteY10" fmla="*/ 39269 h 117806"/>
                <a:gd name="connsiteX11" fmla="*/ 91627 w 130895"/>
                <a:gd name="connsiteY11" fmla="*/ 39269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895" h="117806">
                  <a:moveTo>
                    <a:pt x="91627" y="39269"/>
                  </a:moveTo>
                  <a:lnTo>
                    <a:pt x="78537" y="26179"/>
                  </a:lnTo>
                  <a:lnTo>
                    <a:pt x="104717" y="0"/>
                  </a:lnTo>
                  <a:lnTo>
                    <a:pt x="65448" y="0"/>
                  </a:lnTo>
                  <a:lnTo>
                    <a:pt x="39269" y="26179"/>
                  </a:lnTo>
                  <a:lnTo>
                    <a:pt x="79257" y="64532"/>
                  </a:lnTo>
                  <a:lnTo>
                    <a:pt x="65448" y="78537"/>
                  </a:lnTo>
                  <a:lnTo>
                    <a:pt x="39269" y="52358"/>
                  </a:lnTo>
                  <a:lnTo>
                    <a:pt x="0" y="52358"/>
                  </a:lnTo>
                  <a:lnTo>
                    <a:pt x="65448" y="117806"/>
                  </a:lnTo>
                  <a:lnTo>
                    <a:pt x="130896" y="39269"/>
                  </a:lnTo>
                  <a:lnTo>
                    <a:pt x="91627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86" name="Dowolny kształt: kształt 1085"/>
            <p:cNvSpPr/>
            <p:nvPr/>
          </p:nvSpPr>
          <p:spPr>
            <a:xfrm>
              <a:off x="6918300" y="2552466"/>
              <a:ext cx="314149" cy="183253"/>
            </a:xfrm>
            <a:custGeom>
              <a:avLst/>
              <a:gdLst>
                <a:gd name="connsiteX0" fmla="*/ 196344 w 314149"/>
                <a:gd name="connsiteY0" fmla="*/ 183254 h 183253"/>
                <a:gd name="connsiteX1" fmla="*/ 222523 w 314149"/>
                <a:gd name="connsiteY1" fmla="*/ 157075 h 183253"/>
                <a:gd name="connsiteX2" fmla="*/ 261791 w 314149"/>
                <a:gd name="connsiteY2" fmla="*/ 157075 h 183253"/>
                <a:gd name="connsiteX3" fmla="*/ 287971 w 314149"/>
                <a:gd name="connsiteY3" fmla="*/ 183254 h 183253"/>
                <a:gd name="connsiteX4" fmla="*/ 314150 w 314149"/>
                <a:gd name="connsiteY4" fmla="*/ 157075 h 183253"/>
                <a:gd name="connsiteX5" fmla="*/ 314150 w 314149"/>
                <a:gd name="connsiteY5" fmla="*/ 91627 h 183253"/>
                <a:gd name="connsiteX6" fmla="*/ 287971 w 314149"/>
                <a:gd name="connsiteY6" fmla="*/ 65448 h 183253"/>
                <a:gd name="connsiteX7" fmla="*/ 261791 w 314149"/>
                <a:gd name="connsiteY7" fmla="*/ 65448 h 183253"/>
                <a:gd name="connsiteX8" fmla="*/ 235612 w 314149"/>
                <a:gd name="connsiteY8" fmla="*/ 26179 h 183253"/>
                <a:gd name="connsiteX9" fmla="*/ 170164 w 314149"/>
                <a:gd name="connsiteY9" fmla="*/ 26179 h 183253"/>
                <a:gd name="connsiteX10" fmla="*/ 157075 w 314149"/>
                <a:gd name="connsiteY10" fmla="*/ 0 h 183253"/>
                <a:gd name="connsiteX11" fmla="*/ 78537 w 314149"/>
                <a:gd name="connsiteY11" fmla="*/ 0 h 183253"/>
                <a:gd name="connsiteX12" fmla="*/ 52358 w 314149"/>
                <a:gd name="connsiteY12" fmla="*/ 52358 h 183253"/>
                <a:gd name="connsiteX13" fmla="*/ 26179 w 314149"/>
                <a:gd name="connsiteY13" fmla="*/ 52358 h 183253"/>
                <a:gd name="connsiteX14" fmla="*/ 0 w 314149"/>
                <a:gd name="connsiteY14" fmla="*/ 91627 h 183253"/>
                <a:gd name="connsiteX15" fmla="*/ 0 w 314149"/>
                <a:gd name="connsiteY15" fmla="*/ 143985 h 183253"/>
                <a:gd name="connsiteX16" fmla="*/ 26179 w 314149"/>
                <a:gd name="connsiteY16" fmla="*/ 183254 h 183253"/>
                <a:gd name="connsiteX17" fmla="*/ 196344 w 314149"/>
                <a:gd name="connsiteY17" fmla="*/ 183254 h 183253"/>
                <a:gd name="connsiteX18" fmla="*/ 243996 w 314149"/>
                <a:gd name="connsiteY18" fmla="*/ 85946 h 183253"/>
                <a:gd name="connsiteX19" fmla="*/ 182240 w 314149"/>
                <a:gd name="connsiteY19" fmla="*/ 157075 h 183253"/>
                <a:gd name="connsiteX20" fmla="*/ 40192 w 314149"/>
                <a:gd name="connsiteY20" fmla="*/ 157075 h 183253"/>
                <a:gd name="connsiteX21" fmla="*/ 26179 w 314149"/>
                <a:gd name="connsiteY21" fmla="*/ 136060 h 183253"/>
                <a:gd name="connsiteX22" fmla="*/ 26179 w 314149"/>
                <a:gd name="connsiteY22" fmla="*/ 99553 h 183253"/>
                <a:gd name="connsiteX23" fmla="*/ 40192 w 314149"/>
                <a:gd name="connsiteY23" fmla="*/ 78537 h 183253"/>
                <a:gd name="connsiteX24" fmla="*/ 68537 w 314149"/>
                <a:gd name="connsiteY24" fmla="*/ 78537 h 183253"/>
                <a:gd name="connsiteX25" fmla="*/ 75775 w 314149"/>
                <a:gd name="connsiteY25" fmla="*/ 64067 h 183253"/>
                <a:gd name="connsiteX26" fmla="*/ 94716 w 314149"/>
                <a:gd name="connsiteY26" fmla="*/ 26179 h 183253"/>
                <a:gd name="connsiteX27" fmla="*/ 140896 w 314149"/>
                <a:gd name="connsiteY27" fmla="*/ 26179 h 183253"/>
                <a:gd name="connsiteX28" fmla="*/ 146747 w 314149"/>
                <a:gd name="connsiteY28" fmla="*/ 37888 h 183253"/>
                <a:gd name="connsiteX29" fmla="*/ 153986 w 314149"/>
                <a:gd name="connsiteY29" fmla="*/ 52358 h 183253"/>
                <a:gd name="connsiteX30" fmla="*/ 221600 w 314149"/>
                <a:gd name="connsiteY30" fmla="*/ 52358 h 183253"/>
                <a:gd name="connsiteX31" fmla="*/ 243989 w 314149"/>
                <a:gd name="connsiteY31" fmla="*/ 85946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4149" h="183253">
                  <a:moveTo>
                    <a:pt x="196344" y="183254"/>
                  </a:moveTo>
                  <a:lnTo>
                    <a:pt x="222523" y="157075"/>
                  </a:lnTo>
                  <a:lnTo>
                    <a:pt x="261791" y="157075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196344" y="183254"/>
                  </a:lnTo>
                  <a:close/>
                  <a:moveTo>
                    <a:pt x="243996" y="85946"/>
                  </a:moveTo>
                  <a:lnTo>
                    <a:pt x="182240" y="157075"/>
                  </a:lnTo>
                  <a:lnTo>
                    <a:pt x="40192" y="157075"/>
                  </a:lnTo>
                  <a:lnTo>
                    <a:pt x="26179" y="136060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68537" y="78537"/>
                  </a:lnTo>
                  <a:lnTo>
                    <a:pt x="75775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221600" y="52358"/>
                  </a:lnTo>
                  <a:lnTo>
                    <a:pt x="243989" y="859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087" name="Dowolny kształt: kształt 1086"/>
          <p:cNvSpPr/>
          <p:nvPr userDrawn="1"/>
        </p:nvSpPr>
        <p:spPr>
          <a:xfrm>
            <a:off x="25756068" y="903210"/>
            <a:ext cx="616302" cy="590624"/>
          </a:xfrm>
          <a:custGeom>
            <a:avLst/>
            <a:gdLst>
              <a:gd name="connsiteX0" fmla="*/ 287971 w 314149"/>
              <a:gd name="connsiteY0" fmla="*/ 65448 h 301060"/>
              <a:gd name="connsiteX1" fmla="*/ 261791 w 314149"/>
              <a:gd name="connsiteY1" fmla="*/ 65448 h 301060"/>
              <a:gd name="connsiteX2" fmla="*/ 235612 w 314149"/>
              <a:gd name="connsiteY2" fmla="*/ 26179 h 301060"/>
              <a:gd name="connsiteX3" fmla="*/ 170164 w 314149"/>
              <a:gd name="connsiteY3" fmla="*/ 26179 h 301060"/>
              <a:gd name="connsiteX4" fmla="*/ 157075 w 314149"/>
              <a:gd name="connsiteY4" fmla="*/ 0 h 301060"/>
              <a:gd name="connsiteX5" fmla="*/ 78537 w 314149"/>
              <a:gd name="connsiteY5" fmla="*/ 0 h 301060"/>
              <a:gd name="connsiteX6" fmla="*/ 52358 w 314149"/>
              <a:gd name="connsiteY6" fmla="*/ 52358 h 301060"/>
              <a:gd name="connsiteX7" fmla="*/ 26179 w 314149"/>
              <a:gd name="connsiteY7" fmla="*/ 52358 h 301060"/>
              <a:gd name="connsiteX8" fmla="*/ 0 w 314149"/>
              <a:gd name="connsiteY8" fmla="*/ 91627 h 301060"/>
              <a:gd name="connsiteX9" fmla="*/ 0 w 314149"/>
              <a:gd name="connsiteY9" fmla="*/ 143985 h 301060"/>
              <a:gd name="connsiteX10" fmla="*/ 26179 w 314149"/>
              <a:gd name="connsiteY10" fmla="*/ 183254 h 301060"/>
              <a:gd name="connsiteX11" fmla="*/ 39269 w 314149"/>
              <a:gd name="connsiteY11" fmla="*/ 183254 h 301060"/>
              <a:gd name="connsiteX12" fmla="*/ 39269 w 314149"/>
              <a:gd name="connsiteY12" fmla="*/ 222523 h 301060"/>
              <a:gd name="connsiteX13" fmla="*/ 26179 w 314149"/>
              <a:gd name="connsiteY13" fmla="*/ 222523 h 301060"/>
              <a:gd name="connsiteX14" fmla="*/ 26179 w 314149"/>
              <a:gd name="connsiteY14" fmla="*/ 274881 h 301060"/>
              <a:gd name="connsiteX15" fmla="*/ 78537 w 314149"/>
              <a:gd name="connsiteY15" fmla="*/ 274881 h 301060"/>
              <a:gd name="connsiteX16" fmla="*/ 78537 w 314149"/>
              <a:gd name="connsiteY16" fmla="*/ 222523 h 301060"/>
              <a:gd name="connsiteX17" fmla="*/ 65448 w 314149"/>
              <a:gd name="connsiteY17" fmla="*/ 222523 h 301060"/>
              <a:gd name="connsiteX18" fmla="*/ 65448 w 314149"/>
              <a:gd name="connsiteY18" fmla="*/ 183254 h 301060"/>
              <a:gd name="connsiteX19" fmla="*/ 130896 w 314149"/>
              <a:gd name="connsiteY19" fmla="*/ 183254 h 301060"/>
              <a:gd name="connsiteX20" fmla="*/ 130896 w 314149"/>
              <a:gd name="connsiteY20" fmla="*/ 248702 h 301060"/>
              <a:gd name="connsiteX21" fmla="*/ 117806 w 314149"/>
              <a:gd name="connsiteY21" fmla="*/ 248702 h 301060"/>
              <a:gd name="connsiteX22" fmla="*/ 117806 w 314149"/>
              <a:gd name="connsiteY22" fmla="*/ 301060 h 301060"/>
              <a:gd name="connsiteX23" fmla="*/ 170164 w 314149"/>
              <a:gd name="connsiteY23" fmla="*/ 301060 h 301060"/>
              <a:gd name="connsiteX24" fmla="*/ 170164 w 314149"/>
              <a:gd name="connsiteY24" fmla="*/ 248702 h 301060"/>
              <a:gd name="connsiteX25" fmla="*/ 157075 w 314149"/>
              <a:gd name="connsiteY25" fmla="*/ 248702 h 301060"/>
              <a:gd name="connsiteX26" fmla="*/ 157075 w 314149"/>
              <a:gd name="connsiteY26" fmla="*/ 183254 h 301060"/>
              <a:gd name="connsiteX27" fmla="*/ 222523 w 314149"/>
              <a:gd name="connsiteY27" fmla="*/ 183254 h 301060"/>
              <a:gd name="connsiteX28" fmla="*/ 222523 w 314149"/>
              <a:gd name="connsiteY28" fmla="*/ 235612 h 301060"/>
              <a:gd name="connsiteX29" fmla="*/ 209433 w 314149"/>
              <a:gd name="connsiteY29" fmla="*/ 235612 h 301060"/>
              <a:gd name="connsiteX30" fmla="*/ 209433 w 314149"/>
              <a:gd name="connsiteY30" fmla="*/ 287971 h 301060"/>
              <a:gd name="connsiteX31" fmla="*/ 261791 w 314149"/>
              <a:gd name="connsiteY31" fmla="*/ 287971 h 301060"/>
              <a:gd name="connsiteX32" fmla="*/ 261791 w 314149"/>
              <a:gd name="connsiteY32" fmla="*/ 235612 h 301060"/>
              <a:gd name="connsiteX33" fmla="*/ 248702 w 314149"/>
              <a:gd name="connsiteY33" fmla="*/ 235612 h 301060"/>
              <a:gd name="connsiteX34" fmla="*/ 248702 w 314149"/>
              <a:gd name="connsiteY34" fmla="*/ 183254 h 301060"/>
              <a:gd name="connsiteX35" fmla="*/ 287971 w 314149"/>
              <a:gd name="connsiteY35" fmla="*/ 183254 h 301060"/>
              <a:gd name="connsiteX36" fmla="*/ 314150 w 314149"/>
              <a:gd name="connsiteY36" fmla="*/ 157075 h 301060"/>
              <a:gd name="connsiteX37" fmla="*/ 314150 w 314149"/>
              <a:gd name="connsiteY37" fmla="*/ 91627 h 301060"/>
              <a:gd name="connsiteX38" fmla="*/ 287971 w 314149"/>
              <a:gd name="connsiteY38" fmla="*/ 65448 h 301060"/>
              <a:gd name="connsiteX39" fmla="*/ 182240 w 314149"/>
              <a:gd name="connsiteY39" fmla="*/ 157075 h 301060"/>
              <a:gd name="connsiteX40" fmla="*/ 40192 w 314149"/>
              <a:gd name="connsiteY40" fmla="*/ 157075 h 301060"/>
              <a:gd name="connsiteX41" fmla="*/ 26179 w 314149"/>
              <a:gd name="connsiteY41" fmla="*/ 136060 h 301060"/>
              <a:gd name="connsiteX42" fmla="*/ 26179 w 314149"/>
              <a:gd name="connsiteY42" fmla="*/ 99553 h 301060"/>
              <a:gd name="connsiteX43" fmla="*/ 40192 w 314149"/>
              <a:gd name="connsiteY43" fmla="*/ 78537 h 301060"/>
              <a:gd name="connsiteX44" fmla="*/ 68537 w 314149"/>
              <a:gd name="connsiteY44" fmla="*/ 78537 h 301060"/>
              <a:gd name="connsiteX45" fmla="*/ 75775 w 314149"/>
              <a:gd name="connsiteY45" fmla="*/ 64067 h 301060"/>
              <a:gd name="connsiteX46" fmla="*/ 94716 w 314149"/>
              <a:gd name="connsiteY46" fmla="*/ 26179 h 301060"/>
              <a:gd name="connsiteX47" fmla="*/ 140896 w 314149"/>
              <a:gd name="connsiteY47" fmla="*/ 26179 h 301060"/>
              <a:gd name="connsiteX48" fmla="*/ 146747 w 314149"/>
              <a:gd name="connsiteY48" fmla="*/ 37888 h 301060"/>
              <a:gd name="connsiteX49" fmla="*/ 153986 w 314149"/>
              <a:gd name="connsiteY49" fmla="*/ 52358 h 301060"/>
              <a:gd name="connsiteX50" fmla="*/ 221600 w 314149"/>
              <a:gd name="connsiteY50" fmla="*/ 52358 h 301060"/>
              <a:gd name="connsiteX51" fmla="*/ 240004 w 314149"/>
              <a:gd name="connsiteY51" fmla="*/ 79971 h 301060"/>
              <a:gd name="connsiteX52" fmla="*/ 243989 w 314149"/>
              <a:gd name="connsiteY52" fmla="*/ 85946 h 301060"/>
              <a:gd name="connsiteX53" fmla="*/ 182233 w 314149"/>
              <a:gd name="connsiteY53" fmla="*/ 157075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4149" h="301060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39269" y="183254"/>
                </a:lnTo>
                <a:lnTo>
                  <a:pt x="39269" y="222523"/>
                </a:lnTo>
                <a:lnTo>
                  <a:pt x="26179" y="222523"/>
                </a:lnTo>
                <a:lnTo>
                  <a:pt x="26179" y="274881"/>
                </a:lnTo>
                <a:lnTo>
                  <a:pt x="78537" y="274881"/>
                </a:lnTo>
                <a:lnTo>
                  <a:pt x="78537" y="222523"/>
                </a:lnTo>
                <a:lnTo>
                  <a:pt x="65448" y="222523"/>
                </a:lnTo>
                <a:lnTo>
                  <a:pt x="65448" y="183254"/>
                </a:lnTo>
                <a:lnTo>
                  <a:pt x="130896" y="183254"/>
                </a:lnTo>
                <a:lnTo>
                  <a:pt x="130896" y="248702"/>
                </a:lnTo>
                <a:lnTo>
                  <a:pt x="117806" y="248702"/>
                </a:lnTo>
                <a:lnTo>
                  <a:pt x="117806" y="301060"/>
                </a:lnTo>
                <a:lnTo>
                  <a:pt x="170164" y="301060"/>
                </a:lnTo>
                <a:lnTo>
                  <a:pt x="170164" y="248702"/>
                </a:lnTo>
                <a:lnTo>
                  <a:pt x="157075" y="248702"/>
                </a:lnTo>
                <a:lnTo>
                  <a:pt x="157075" y="183254"/>
                </a:lnTo>
                <a:lnTo>
                  <a:pt x="222523" y="183254"/>
                </a:lnTo>
                <a:lnTo>
                  <a:pt x="222523" y="235612"/>
                </a:lnTo>
                <a:lnTo>
                  <a:pt x="209433" y="235612"/>
                </a:lnTo>
                <a:lnTo>
                  <a:pt x="209433" y="287971"/>
                </a:lnTo>
                <a:lnTo>
                  <a:pt x="261791" y="287971"/>
                </a:lnTo>
                <a:lnTo>
                  <a:pt x="261791" y="235612"/>
                </a:lnTo>
                <a:lnTo>
                  <a:pt x="248702" y="235612"/>
                </a:lnTo>
                <a:lnTo>
                  <a:pt x="248702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182240" y="157075"/>
                </a:moveTo>
                <a:lnTo>
                  <a:pt x="40192" y="157075"/>
                </a:lnTo>
                <a:lnTo>
                  <a:pt x="26179" y="136060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3989" y="85946"/>
                </a:lnTo>
                <a:lnTo>
                  <a:pt x="182233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088" name="Dowolny kształt: kształt 1087"/>
          <p:cNvSpPr/>
          <p:nvPr userDrawn="1"/>
        </p:nvSpPr>
        <p:spPr>
          <a:xfrm>
            <a:off x="26423731" y="235547"/>
            <a:ext cx="616302" cy="359509"/>
          </a:xfrm>
          <a:custGeom>
            <a:avLst/>
            <a:gdLst>
              <a:gd name="connsiteX0" fmla="*/ 287971 w 314149"/>
              <a:gd name="connsiteY0" fmla="*/ 65448 h 183253"/>
              <a:gd name="connsiteX1" fmla="*/ 261791 w 314149"/>
              <a:gd name="connsiteY1" fmla="*/ 65448 h 183253"/>
              <a:gd name="connsiteX2" fmla="*/ 235612 w 314149"/>
              <a:gd name="connsiteY2" fmla="*/ 26179 h 183253"/>
              <a:gd name="connsiteX3" fmla="*/ 170164 w 314149"/>
              <a:gd name="connsiteY3" fmla="*/ 26179 h 183253"/>
              <a:gd name="connsiteX4" fmla="*/ 157075 w 314149"/>
              <a:gd name="connsiteY4" fmla="*/ 0 h 183253"/>
              <a:gd name="connsiteX5" fmla="*/ 78537 w 314149"/>
              <a:gd name="connsiteY5" fmla="*/ 0 h 183253"/>
              <a:gd name="connsiteX6" fmla="*/ 52358 w 314149"/>
              <a:gd name="connsiteY6" fmla="*/ 52358 h 183253"/>
              <a:gd name="connsiteX7" fmla="*/ 26179 w 314149"/>
              <a:gd name="connsiteY7" fmla="*/ 52358 h 183253"/>
              <a:gd name="connsiteX8" fmla="*/ 0 w 314149"/>
              <a:gd name="connsiteY8" fmla="*/ 91627 h 183253"/>
              <a:gd name="connsiteX9" fmla="*/ 0 w 314149"/>
              <a:gd name="connsiteY9" fmla="*/ 143985 h 183253"/>
              <a:gd name="connsiteX10" fmla="*/ 26179 w 314149"/>
              <a:gd name="connsiteY10" fmla="*/ 183254 h 183253"/>
              <a:gd name="connsiteX11" fmla="*/ 287971 w 314149"/>
              <a:gd name="connsiteY11" fmla="*/ 183254 h 183253"/>
              <a:gd name="connsiteX12" fmla="*/ 314150 w 314149"/>
              <a:gd name="connsiteY12" fmla="*/ 157075 h 183253"/>
              <a:gd name="connsiteX13" fmla="*/ 314150 w 314149"/>
              <a:gd name="connsiteY13" fmla="*/ 91627 h 183253"/>
              <a:gd name="connsiteX14" fmla="*/ 287971 w 314149"/>
              <a:gd name="connsiteY14" fmla="*/ 65448 h 183253"/>
              <a:gd name="connsiteX15" fmla="*/ 287971 w 314149"/>
              <a:gd name="connsiteY15" fmla="*/ 146230 h 183253"/>
              <a:gd name="connsiteX16" fmla="*/ 277126 w 314149"/>
              <a:gd name="connsiteY16" fmla="*/ 157075 h 183253"/>
              <a:gd name="connsiteX17" fmla="*/ 143828 w 314149"/>
              <a:gd name="connsiteY17" fmla="*/ 157075 h 183253"/>
              <a:gd name="connsiteX18" fmla="*/ 133055 w 314149"/>
              <a:gd name="connsiteY18" fmla="*/ 112898 h 183253"/>
              <a:gd name="connsiteX19" fmla="*/ 143979 w 314149"/>
              <a:gd name="connsiteY19" fmla="*/ 91627 h 183253"/>
              <a:gd name="connsiteX20" fmla="*/ 117800 w 314149"/>
              <a:gd name="connsiteY20" fmla="*/ 65448 h 183253"/>
              <a:gd name="connsiteX21" fmla="*/ 91621 w 314149"/>
              <a:gd name="connsiteY21" fmla="*/ 91627 h 183253"/>
              <a:gd name="connsiteX22" fmla="*/ 102040 w 314149"/>
              <a:gd name="connsiteY22" fmla="*/ 112524 h 183253"/>
              <a:gd name="connsiteX23" fmla="*/ 91771 w 314149"/>
              <a:gd name="connsiteY23" fmla="*/ 157075 h 183253"/>
              <a:gd name="connsiteX24" fmla="*/ 40185 w 314149"/>
              <a:gd name="connsiteY24" fmla="*/ 157075 h 183253"/>
              <a:gd name="connsiteX25" fmla="*/ 26173 w 314149"/>
              <a:gd name="connsiteY25" fmla="*/ 136059 h 183253"/>
              <a:gd name="connsiteX26" fmla="*/ 26173 w 314149"/>
              <a:gd name="connsiteY26" fmla="*/ 99553 h 183253"/>
              <a:gd name="connsiteX27" fmla="*/ 40185 w 314149"/>
              <a:gd name="connsiteY27" fmla="*/ 78537 h 183253"/>
              <a:gd name="connsiteX28" fmla="*/ 68530 w 314149"/>
              <a:gd name="connsiteY28" fmla="*/ 78537 h 183253"/>
              <a:gd name="connsiteX29" fmla="*/ 75769 w 314149"/>
              <a:gd name="connsiteY29" fmla="*/ 64067 h 183253"/>
              <a:gd name="connsiteX30" fmla="*/ 94710 w 314149"/>
              <a:gd name="connsiteY30" fmla="*/ 26179 h 183253"/>
              <a:gd name="connsiteX31" fmla="*/ 140890 w 314149"/>
              <a:gd name="connsiteY31" fmla="*/ 26179 h 183253"/>
              <a:gd name="connsiteX32" fmla="*/ 146741 w 314149"/>
              <a:gd name="connsiteY32" fmla="*/ 37888 h 183253"/>
              <a:gd name="connsiteX33" fmla="*/ 153979 w 314149"/>
              <a:gd name="connsiteY33" fmla="*/ 52358 h 183253"/>
              <a:gd name="connsiteX34" fmla="*/ 221593 w 314149"/>
              <a:gd name="connsiteY34" fmla="*/ 52358 h 183253"/>
              <a:gd name="connsiteX35" fmla="*/ 239997 w 314149"/>
              <a:gd name="connsiteY35" fmla="*/ 79971 h 183253"/>
              <a:gd name="connsiteX36" fmla="*/ 247773 w 314149"/>
              <a:gd name="connsiteY36" fmla="*/ 91627 h 183253"/>
              <a:gd name="connsiteX37" fmla="*/ 277119 w 314149"/>
              <a:gd name="connsiteY37" fmla="*/ 91627 h 183253"/>
              <a:gd name="connsiteX38" fmla="*/ 287964 w 314149"/>
              <a:gd name="connsiteY38" fmla="*/ 102472 h 183253"/>
              <a:gd name="connsiteX39" fmla="*/ 287964 w 314149"/>
              <a:gd name="connsiteY39" fmla="*/ 146230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4149" h="183253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287971" y="146230"/>
                </a:moveTo>
                <a:lnTo>
                  <a:pt x="277126" y="157075"/>
                </a:lnTo>
                <a:lnTo>
                  <a:pt x="143828" y="157075"/>
                </a:lnTo>
                <a:lnTo>
                  <a:pt x="133055" y="112898"/>
                </a:lnTo>
                <a:cubicBezTo>
                  <a:pt x="139666" y="108146"/>
                  <a:pt x="143979" y="100390"/>
                  <a:pt x="143979" y="91627"/>
                </a:cubicBezTo>
                <a:cubicBezTo>
                  <a:pt x="143979" y="77170"/>
                  <a:pt x="132257" y="65448"/>
                  <a:pt x="117800" y="65448"/>
                </a:cubicBezTo>
                <a:cubicBezTo>
                  <a:pt x="103342" y="65448"/>
                  <a:pt x="91621" y="77170"/>
                  <a:pt x="91621" y="91627"/>
                </a:cubicBezTo>
                <a:cubicBezTo>
                  <a:pt x="91621" y="100168"/>
                  <a:pt x="95711" y="107747"/>
                  <a:pt x="102040" y="112524"/>
                </a:cubicBezTo>
                <a:lnTo>
                  <a:pt x="91771" y="157075"/>
                </a:lnTo>
                <a:lnTo>
                  <a:pt x="40185" y="157075"/>
                </a:lnTo>
                <a:lnTo>
                  <a:pt x="26173" y="136059"/>
                </a:lnTo>
                <a:lnTo>
                  <a:pt x="26173" y="99553"/>
                </a:lnTo>
                <a:lnTo>
                  <a:pt x="40185" y="78537"/>
                </a:lnTo>
                <a:lnTo>
                  <a:pt x="68530" y="78537"/>
                </a:lnTo>
                <a:lnTo>
                  <a:pt x="75769" y="64067"/>
                </a:lnTo>
                <a:lnTo>
                  <a:pt x="94710" y="26179"/>
                </a:lnTo>
                <a:lnTo>
                  <a:pt x="140890" y="26179"/>
                </a:lnTo>
                <a:lnTo>
                  <a:pt x="146741" y="37888"/>
                </a:lnTo>
                <a:lnTo>
                  <a:pt x="153979" y="52358"/>
                </a:lnTo>
                <a:lnTo>
                  <a:pt x="221593" y="52358"/>
                </a:lnTo>
                <a:lnTo>
                  <a:pt x="239997" y="79971"/>
                </a:lnTo>
                <a:lnTo>
                  <a:pt x="247773" y="91627"/>
                </a:lnTo>
                <a:lnTo>
                  <a:pt x="277119" y="91627"/>
                </a:lnTo>
                <a:lnTo>
                  <a:pt x="287964" y="102472"/>
                </a:lnTo>
                <a:lnTo>
                  <a:pt x="287964" y="14623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089" name="Dowolny kształt: kształt 1088"/>
          <p:cNvSpPr/>
          <p:nvPr userDrawn="1"/>
        </p:nvSpPr>
        <p:spPr>
          <a:xfrm>
            <a:off x="27091392" y="903210"/>
            <a:ext cx="616302" cy="590624"/>
          </a:xfrm>
          <a:custGeom>
            <a:avLst/>
            <a:gdLst>
              <a:gd name="connsiteX0" fmla="*/ 261791 w 314149"/>
              <a:gd name="connsiteY0" fmla="*/ 183254 h 301060"/>
              <a:gd name="connsiteX1" fmla="*/ 287971 w 314149"/>
              <a:gd name="connsiteY1" fmla="*/ 183254 h 301060"/>
              <a:gd name="connsiteX2" fmla="*/ 314150 w 314149"/>
              <a:gd name="connsiteY2" fmla="*/ 157075 h 301060"/>
              <a:gd name="connsiteX3" fmla="*/ 314150 w 314149"/>
              <a:gd name="connsiteY3" fmla="*/ 91627 h 301060"/>
              <a:gd name="connsiteX4" fmla="*/ 287971 w 314149"/>
              <a:gd name="connsiteY4" fmla="*/ 65448 h 301060"/>
              <a:gd name="connsiteX5" fmla="*/ 261791 w 314149"/>
              <a:gd name="connsiteY5" fmla="*/ 65448 h 301060"/>
              <a:gd name="connsiteX6" fmla="*/ 235612 w 314149"/>
              <a:gd name="connsiteY6" fmla="*/ 26179 h 301060"/>
              <a:gd name="connsiteX7" fmla="*/ 170164 w 314149"/>
              <a:gd name="connsiteY7" fmla="*/ 26179 h 301060"/>
              <a:gd name="connsiteX8" fmla="*/ 157075 w 314149"/>
              <a:gd name="connsiteY8" fmla="*/ 0 h 301060"/>
              <a:gd name="connsiteX9" fmla="*/ 78537 w 314149"/>
              <a:gd name="connsiteY9" fmla="*/ 0 h 301060"/>
              <a:gd name="connsiteX10" fmla="*/ 52358 w 314149"/>
              <a:gd name="connsiteY10" fmla="*/ 52358 h 301060"/>
              <a:gd name="connsiteX11" fmla="*/ 26179 w 314149"/>
              <a:gd name="connsiteY11" fmla="*/ 52358 h 301060"/>
              <a:gd name="connsiteX12" fmla="*/ 0 w 314149"/>
              <a:gd name="connsiteY12" fmla="*/ 91627 h 301060"/>
              <a:gd name="connsiteX13" fmla="*/ 0 w 314149"/>
              <a:gd name="connsiteY13" fmla="*/ 143985 h 301060"/>
              <a:gd name="connsiteX14" fmla="*/ 26179 w 314149"/>
              <a:gd name="connsiteY14" fmla="*/ 183254 h 301060"/>
              <a:gd name="connsiteX15" fmla="*/ 143985 w 314149"/>
              <a:gd name="connsiteY15" fmla="*/ 183254 h 301060"/>
              <a:gd name="connsiteX16" fmla="*/ 143985 w 314149"/>
              <a:gd name="connsiteY16" fmla="*/ 222523 h 301060"/>
              <a:gd name="connsiteX17" fmla="*/ 130896 w 314149"/>
              <a:gd name="connsiteY17" fmla="*/ 222523 h 301060"/>
              <a:gd name="connsiteX18" fmla="*/ 113441 w 314149"/>
              <a:gd name="connsiteY18" fmla="*/ 248702 h 301060"/>
              <a:gd name="connsiteX19" fmla="*/ 0 w 314149"/>
              <a:gd name="connsiteY19" fmla="*/ 248702 h 301060"/>
              <a:gd name="connsiteX20" fmla="*/ 0 w 314149"/>
              <a:gd name="connsiteY20" fmla="*/ 274881 h 301060"/>
              <a:gd name="connsiteX21" fmla="*/ 113441 w 314149"/>
              <a:gd name="connsiteY21" fmla="*/ 274881 h 301060"/>
              <a:gd name="connsiteX22" fmla="*/ 130896 w 314149"/>
              <a:gd name="connsiteY22" fmla="*/ 301060 h 301060"/>
              <a:gd name="connsiteX23" fmla="*/ 183254 w 314149"/>
              <a:gd name="connsiteY23" fmla="*/ 301060 h 301060"/>
              <a:gd name="connsiteX24" fmla="*/ 191978 w 314149"/>
              <a:gd name="connsiteY24" fmla="*/ 287971 h 301060"/>
              <a:gd name="connsiteX25" fmla="*/ 200703 w 314149"/>
              <a:gd name="connsiteY25" fmla="*/ 274881 h 301060"/>
              <a:gd name="connsiteX26" fmla="*/ 314143 w 314149"/>
              <a:gd name="connsiteY26" fmla="*/ 274881 h 301060"/>
              <a:gd name="connsiteX27" fmla="*/ 314143 w 314149"/>
              <a:gd name="connsiteY27" fmla="*/ 248702 h 301060"/>
              <a:gd name="connsiteX28" fmla="*/ 200703 w 314149"/>
              <a:gd name="connsiteY28" fmla="*/ 248702 h 301060"/>
              <a:gd name="connsiteX29" fmla="*/ 183248 w 314149"/>
              <a:gd name="connsiteY29" fmla="*/ 222523 h 301060"/>
              <a:gd name="connsiteX30" fmla="*/ 170158 w 314149"/>
              <a:gd name="connsiteY30" fmla="*/ 222523 h 301060"/>
              <a:gd name="connsiteX31" fmla="*/ 170158 w 314149"/>
              <a:gd name="connsiteY31" fmla="*/ 183254 h 301060"/>
              <a:gd name="connsiteX32" fmla="*/ 261785 w 314149"/>
              <a:gd name="connsiteY32" fmla="*/ 183254 h 301060"/>
              <a:gd name="connsiteX33" fmla="*/ 65448 w 314149"/>
              <a:gd name="connsiteY33" fmla="*/ 157075 h 301060"/>
              <a:gd name="connsiteX34" fmla="*/ 40192 w 314149"/>
              <a:gd name="connsiteY34" fmla="*/ 157075 h 301060"/>
              <a:gd name="connsiteX35" fmla="*/ 26179 w 314149"/>
              <a:gd name="connsiteY35" fmla="*/ 136060 h 301060"/>
              <a:gd name="connsiteX36" fmla="*/ 26179 w 314149"/>
              <a:gd name="connsiteY36" fmla="*/ 99553 h 301060"/>
              <a:gd name="connsiteX37" fmla="*/ 40192 w 314149"/>
              <a:gd name="connsiteY37" fmla="*/ 78537 h 301060"/>
              <a:gd name="connsiteX38" fmla="*/ 68537 w 314149"/>
              <a:gd name="connsiteY38" fmla="*/ 78537 h 301060"/>
              <a:gd name="connsiteX39" fmla="*/ 75776 w 314149"/>
              <a:gd name="connsiteY39" fmla="*/ 64067 h 301060"/>
              <a:gd name="connsiteX40" fmla="*/ 94716 w 314149"/>
              <a:gd name="connsiteY40" fmla="*/ 26179 h 301060"/>
              <a:gd name="connsiteX41" fmla="*/ 140896 w 314149"/>
              <a:gd name="connsiteY41" fmla="*/ 26179 h 301060"/>
              <a:gd name="connsiteX42" fmla="*/ 146747 w 314149"/>
              <a:gd name="connsiteY42" fmla="*/ 37888 h 301060"/>
              <a:gd name="connsiteX43" fmla="*/ 153986 w 314149"/>
              <a:gd name="connsiteY43" fmla="*/ 52358 h 301060"/>
              <a:gd name="connsiteX44" fmla="*/ 221600 w 314149"/>
              <a:gd name="connsiteY44" fmla="*/ 52358 h 301060"/>
              <a:gd name="connsiteX45" fmla="*/ 240004 w 314149"/>
              <a:gd name="connsiteY45" fmla="*/ 79971 h 301060"/>
              <a:gd name="connsiteX46" fmla="*/ 247779 w 314149"/>
              <a:gd name="connsiteY46" fmla="*/ 91627 h 301060"/>
              <a:gd name="connsiteX47" fmla="*/ 277126 w 314149"/>
              <a:gd name="connsiteY47" fmla="*/ 91627 h 301060"/>
              <a:gd name="connsiteX48" fmla="*/ 287971 w 314149"/>
              <a:gd name="connsiteY48" fmla="*/ 102472 h 301060"/>
              <a:gd name="connsiteX49" fmla="*/ 287971 w 314149"/>
              <a:gd name="connsiteY49" fmla="*/ 146230 h 301060"/>
              <a:gd name="connsiteX50" fmla="*/ 277126 w 314149"/>
              <a:gd name="connsiteY50" fmla="*/ 157075 h 301060"/>
              <a:gd name="connsiteX51" fmla="*/ 65448 w 314149"/>
              <a:gd name="connsiteY51" fmla="*/ 157075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14149" h="301060">
                <a:moveTo>
                  <a:pt x="261791" y="183254"/>
                </a:move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143985" y="183254"/>
                </a:lnTo>
                <a:lnTo>
                  <a:pt x="143985" y="222523"/>
                </a:lnTo>
                <a:lnTo>
                  <a:pt x="130896" y="222523"/>
                </a:lnTo>
                <a:lnTo>
                  <a:pt x="113441" y="248702"/>
                </a:lnTo>
                <a:lnTo>
                  <a:pt x="0" y="248702"/>
                </a:lnTo>
                <a:lnTo>
                  <a:pt x="0" y="274881"/>
                </a:lnTo>
                <a:lnTo>
                  <a:pt x="113441" y="274881"/>
                </a:lnTo>
                <a:lnTo>
                  <a:pt x="130896" y="301060"/>
                </a:lnTo>
                <a:lnTo>
                  <a:pt x="183254" y="301060"/>
                </a:lnTo>
                <a:lnTo>
                  <a:pt x="191978" y="287971"/>
                </a:lnTo>
                <a:lnTo>
                  <a:pt x="200703" y="274881"/>
                </a:lnTo>
                <a:lnTo>
                  <a:pt x="314143" y="274881"/>
                </a:lnTo>
                <a:lnTo>
                  <a:pt x="314143" y="248702"/>
                </a:lnTo>
                <a:lnTo>
                  <a:pt x="200703" y="248702"/>
                </a:lnTo>
                <a:lnTo>
                  <a:pt x="183248" y="222523"/>
                </a:lnTo>
                <a:lnTo>
                  <a:pt x="170158" y="222523"/>
                </a:lnTo>
                <a:lnTo>
                  <a:pt x="170158" y="183254"/>
                </a:lnTo>
                <a:lnTo>
                  <a:pt x="261785" y="183254"/>
                </a:lnTo>
                <a:close/>
                <a:moveTo>
                  <a:pt x="65448" y="157075"/>
                </a:moveTo>
                <a:lnTo>
                  <a:pt x="40192" y="157075"/>
                </a:lnTo>
                <a:lnTo>
                  <a:pt x="26179" y="136060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6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7779" y="91627"/>
                </a:lnTo>
                <a:lnTo>
                  <a:pt x="277126" y="91627"/>
                </a:lnTo>
                <a:lnTo>
                  <a:pt x="287971" y="102472"/>
                </a:lnTo>
                <a:lnTo>
                  <a:pt x="287971" y="146230"/>
                </a:lnTo>
                <a:lnTo>
                  <a:pt x="277126" y="157075"/>
                </a:lnTo>
                <a:lnTo>
                  <a:pt x="65448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090" name="Dowolny kształt: kształt 1089"/>
          <p:cNvSpPr/>
          <p:nvPr userDrawn="1"/>
        </p:nvSpPr>
        <p:spPr>
          <a:xfrm>
            <a:off x="25088406" y="1570872"/>
            <a:ext cx="616302" cy="590624"/>
          </a:xfrm>
          <a:custGeom>
            <a:avLst/>
            <a:gdLst>
              <a:gd name="connsiteX0" fmla="*/ 287971 w 314149"/>
              <a:gd name="connsiteY0" fmla="*/ 65448 h 301060"/>
              <a:gd name="connsiteX1" fmla="*/ 261791 w 314149"/>
              <a:gd name="connsiteY1" fmla="*/ 65448 h 301060"/>
              <a:gd name="connsiteX2" fmla="*/ 235612 w 314149"/>
              <a:gd name="connsiteY2" fmla="*/ 26179 h 301060"/>
              <a:gd name="connsiteX3" fmla="*/ 170164 w 314149"/>
              <a:gd name="connsiteY3" fmla="*/ 26179 h 301060"/>
              <a:gd name="connsiteX4" fmla="*/ 157075 w 314149"/>
              <a:gd name="connsiteY4" fmla="*/ 0 h 301060"/>
              <a:gd name="connsiteX5" fmla="*/ 78537 w 314149"/>
              <a:gd name="connsiteY5" fmla="*/ 0 h 301060"/>
              <a:gd name="connsiteX6" fmla="*/ 52358 w 314149"/>
              <a:gd name="connsiteY6" fmla="*/ 52358 h 301060"/>
              <a:gd name="connsiteX7" fmla="*/ 26179 w 314149"/>
              <a:gd name="connsiteY7" fmla="*/ 52358 h 301060"/>
              <a:gd name="connsiteX8" fmla="*/ 0 w 314149"/>
              <a:gd name="connsiteY8" fmla="*/ 91627 h 301060"/>
              <a:gd name="connsiteX9" fmla="*/ 0 w 314149"/>
              <a:gd name="connsiteY9" fmla="*/ 143985 h 301060"/>
              <a:gd name="connsiteX10" fmla="*/ 26179 w 314149"/>
              <a:gd name="connsiteY10" fmla="*/ 183254 h 301060"/>
              <a:gd name="connsiteX11" fmla="*/ 143985 w 314149"/>
              <a:gd name="connsiteY11" fmla="*/ 183254 h 301060"/>
              <a:gd name="connsiteX12" fmla="*/ 143985 w 314149"/>
              <a:gd name="connsiteY12" fmla="*/ 209433 h 301060"/>
              <a:gd name="connsiteX13" fmla="*/ 104717 w 314149"/>
              <a:gd name="connsiteY13" fmla="*/ 209433 h 301060"/>
              <a:gd name="connsiteX14" fmla="*/ 157075 w 314149"/>
              <a:gd name="connsiteY14" fmla="*/ 301060 h 301060"/>
              <a:gd name="connsiteX15" fmla="*/ 209433 w 314149"/>
              <a:gd name="connsiteY15" fmla="*/ 209433 h 301060"/>
              <a:gd name="connsiteX16" fmla="*/ 170164 w 314149"/>
              <a:gd name="connsiteY16" fmla="*/ 209433 h 301060"/>
              <a:gd name="connsiteX17" fmla="*/ 170164 w 314149"/>
              <a:gd name="connsiteY17" fmla="*/ 183254 h 301060"/>
              <a:gd name="connsiteX18" fmla="*/ 287971 w 314149"/>
              <a:gd name="connsiteY18" fmla="*/ 183254 h 301060"/>
              <a:gd name="connsiteX19" fmla="*/ 314150 w 314149"/>
              <a:gd name="connsiteY19" fmla="*/ 157075 h 301060"/>
              <a:gd name="connsiteX20" fmla="*/ 314150 w 314149"/>
              <a:gd name="connsiteY20" fmla="*/ 91627 h 301060"/>
              <a:gd name="connsiteX21" fmla="*/ 287971 w 314149"/>
              <a:gd name="connsiteY21" fmla="*/ 65448 h 301060"/>
              <a:gd name="connsiteX22" fmla="*/ 287971 w 314149"/>
              <a:gd name="connsiteY22" fmla="*/ 146230 h 301060"/>
              <a:gd name="connsiteX23" fmla="*/ 277126 w 314149"/>
              <a:gd name="connsiteY23" fmla="*/ 157075 h 301060"/>
              <a:gd name="connsiteX24" fmla="*/ 40192 w 314149"/>
              <a:gd name="connsiteY24" fmla="*/ 157075 h 301060"/>
              <a:gd name="connsiteX25" fmla="*/ 26179 w 314149"/>
              <a:gd name="connsiteY25" fmla="*/ 136060 h 301060"/>
              <a:gd name="connsiteX26" fmla="*/ 26179 w 314149"/>
              <a:gd name="connsiteY26" fmla="*/ 99553 h 301060"/>
              <a:gd name="connsiteX27" fmla="*/ 40192 w 314149"/>
              <a:gd name="connsiteY27" fmla="*/ 78537 h 301060"/>
              <a:gd name="connsiteX28" fmla="*/ 68537 w 314149"/>
              <a:gd name="connsiteY28" fmla="*/ 78537 h 301060"/>
              <a:gd name="connsiteX29" fmla="*/ 75775 w 314149"/>
              <a:gd name="connsiteY29" fmla="*/ 64067 h 301060"/>
              <a:gd name="connsiteX30" fmla="*/ 94716 w 314149"/>
              <a:gd name="connsiteY30" fmla="*/ 26179 h 301060"/>
              <a:gd name="connsiteX31" fmla="*/ 140896 w 314149"/>
              <a:gd name="connsiteY31" fmla="*/ 26179 h 301060"/>
              <a:gd name="connsiteX32" fmla="*/ 146747 w 314149"/>
              <a:gd name="connsiteY32" fmla="*/ 37888 h 301060"/>
              <a:gd name="connsiteX33" fmla="*/ 153986 w 314149"/>
              <a:gd name="connsiteY33" fmla="*/ 52358 h 301060"/>
              <a:gd name="connsiteX34" fmla="*/ 221600 w 314149"/>
              <a:gd name="connsiteY34" fmla="*/ 52358 h 301060"/>
              <a:gd name="connsiteX35" fmla="*/ 240004 w 314149"/>
              <a:gd name="connsiteY35" fmla="*/ 79971 h 301060"/>
              <a:gd name="connsiteX36" fmla="*/ 247779 w 314149"/>
              <a:gd name="connsiteY36" fmla="*/ 91627 h 301060"/>
              <a:gd name="connsiteX37" fmla="*/ 277126 w 314149"/>
              <a:gd name="connsiteY37" fmla="*/ 91627 h 301060"/>
              <a:gd name="connsiteX38" fmla="*/ 287971 w 314149"/>
              <a:gd name="connsiteY38" fmla="*/ 102472 h 301060"/>
              <a:gd name="connsiteX39" fmla="*/ 287971 w 314149"/>
              <a:gd name="connsiteY39" fmla="*/ 146230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4149" h="301060">
                <a:moveTo>
                  <a:pt x="287971" y="65448"/>
                </a:moveTo>
                <a:lnTo>
                  <a:pt x="261791" y="65448"/>
                </a:lnTo>
                <a:lnTo>
                  <a:pt x="235612" y="26179"/>
                </a:lnTo>
                <a:lnTo>
                  <a:pt x="170164" y="26179"/>
                </a:lnTo>
                <a:lnTo>
                  <a:pt x="157075" y="0"/>
                </a:lnTo>
                <a:lnTo>
                  <a:pt x="78537" y="0"/>
                </a:lnTo>
                <a:lnTo>
                  <a:pt x="52358" y="52358"/>
                </a:lnTo>
                <a:lnTo>
                  <a:pt x="26179" y="52358"/>
                </a:lnTo>
                <a:lnTo>
                  <a:pt x="0" y="91627"/>
                </a:lnTo>
                <a:lnTo>
                  <a:pt x="0" y="143985"/>
                </a:lnTo>
                <a:lnTo>
                  <a:pt x="26179" y="183254"/>
                </a:lnTo>
                <a:lnTo>
                  <a:pt x="143985" y="183254"/>
                </a:lnTo>
                <a:lnTo>
                  <a:pt x="143985" y="209433"/>
                </a:lnTo>
                <a:lnTo>
                  <a:pt x="104717" y="209433"/>
                </a:lnTo>
                <a:lnTo>
                  <a:pt x="157075" y="301060"/>
                </a:lnTo>
                <a:lnTo>
                  <a:pt x="209433" y="209433"/>
                </a:lnTo>
                <a:lnTo>
                  <a:pt x="170164" y="209433"/>
                </a:lnTo>
                <a:lnTo>
                  <a:pt x="170164" y="183254"/>
                </a:lnTo>
                <a:lnTo>
                  <a:pt x="287971" y="183254"/>
                </a:lnTo>
                <a:lnTo>
                  <a:pt x="314150" y="157075"/>
                </a:lnTo>
                <a:lnTo>
                  <a:pt x="314150" y="91627"/>
                </a:lnTo>
                <a:lnTo>
                  <a:pt x="287971" y="65448"/>
                </a:lnTo>
                <a:close/>
                <a:moveTo>
                  <a:pt x="287971" y="146230"/>
                </a:moveTo>
                <a:lnTo>
                  <a:pt x="277126" y="157075"/>
                </a:lnTo>
                <a:lnTo>
                  <a:pt x="40192" y="157075"/>
                </a:lnTo>
                <a:lnTo>
                  <a:pt x="26179" y="136060"/>
                </a:lnTo>
                <a:lnTo>
                  <a:pt x="26179" y="99553"/>
                </a:lnTo>
                <a:lnTo>
                  <a:pt x="40192" y="78537"/>
                </a:lnTo>
                <a:lnTo>
                  <a:pt x="68537" y="78537"/>
                </a:lnTo>
                <a:lnTo>
                  <a:pt x="75775" y="64067"/>
                </a:lnTo>
                <a:lnTo>
                  <a:pt x="94716" y="26179"/>
                </a:lnTo>
                <a:lnTo>
                  <a:pt x="140896" y="26179"/>
                </a:lnTo>
                <a:lnTo>
                  <a:pt x="146747" y="37888"/>
                </a:lnTo>
                <a:lnTo>
                  <a:pt x="153986" y="52358"/>
                </a:lnTo>
                <a:lnTo>
                  <a:pt x="221600" y="52358"/>
                </a:lnTo>
                <a:lnTo>
                  <a:pt x="240004" y="79971"/>
                </a:lnTo>
                <a:lnTo>
                  <a:pt x="247779" y="91627"/>
                </a:lnTo>
                <a:lnTo>
                  <a:pt x="277126" y="91627"/>
                </a:lnTo>
                <a:lnTo>
                  <a:pt x="287971" y="102472"/>
                </a:lnTo>
                <a:lnTo>
                  <a:pt x="287971" y="14623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091" name="Grafika 52"/>
          <p:cNvGrpSpPr/>
          <p:nvPr userDrawn="1"/>
        </p:nvGrpSpPr>
        <p:grpSpPr>
          <a:xfrm>
            <a:off x="25756068" y="1570872"/>
            <a:ext cx="616302" cy="564944"/>
            <a:chOff x="7258629" y="2892795"/>
            <a:chExt cx="314149" cy="287970"/>
          </a:xfrm>
          <a:solidFill>
            <a:srgbClr val="212E39"/>
          </a:solidFill>
        </p:grpSpPr>
        <p:sp>
          <p:nvSpPr>
            <p:cNvPr id="1092" name="Dowolny kształt: kształt 1091"/>
            <p:cNvSpPr/>
            <p:nvPr/>
          </p:nvSpPr>
          <p:spPr>
            <a:xfrm>
              <a:off x="7428793" y="3023690"/>
              <a:ext cx="78537" cy="157074"/>
            </a:xfrm>
            <a:custGeom>
              <a:avLst/>
              <a:gdLst>
                <a:gd name="connsiteX0" fmla="*/ 66947 w 78537"/>
                <a:gd name="connsiteY0" fmla="*/ 0 h 157074"/>
                <a:gd name="connsiteX1" fmla="*/ 43758 w 78537"/>
                <a:gd name="connsiteY1" fmla="*/ 0 h 157074"/>
                <a:gd name="connsiteX2" fmla="*/ 36199 w 78537"/>
                <a:gd name="connsiteY2" fmla="*/ 13090 h 157074"/>
                <a:gd name="connsiteX3" fmla="*/ 0 w 78537"/>
                <a:gd name="connsiteY3" fmla="*/ 13090 h 157074"/>
                <a:gd name="connsiteX4" fmla="*/ 0 w 78537"/>
                <a:gd name="connsiteY4" fmla="*/ 157075 h 157074"/>
                <a:gd name="connsiteX5" fmla="*/ 13090 w 78537"/>
                <a:gd name="connsiteY5" fmla="*/ 157075 h 157074"/>
                <a:gd name="connsiteX6" fmla="*/ 13090 w 78537"/>
                <a:gd name="connsiteY6" fmla="*/ 26179 h 157074"/>
                <a:gd name="connsiteX7" fmla="*/ 35682 w 78537"/>
                <a:gd name="connsiteY7" fmla="*/ 26179 h 157074"/>
                <a:gd name="connsiteX8" fmla="*/ 43758 w 78537"/>
                <a:gd name="connsiteY8" fmla="*/ 40159 h 157074"/>
                <a:gd name="connsiteX9" fmla="*/ 66947 w 78537"/>
                <a:gd name="connsiteY9" fmla="*/ 40159 h 157074"/>
                <a:gd name="connsiteX10" fmla="*/ 66947 w 78537"/>
                <a:gd name="connsiteY10" fmla="*/ 40159 h 157074"/>
                <a:gd name="connsiteX11" fmla="*/ 66947 w 78537"/>
                <a:gd name="connsiteY11" fmla="*/ 40159 h 157074"/>
                <a:gd name="connsiteX12" fmla="*/ 78537 w 78537"/>
                <a:gd name="connsiteY12" fmla="*/ 20080 h 157074"/>
                <a:gd name="connsiteX13" fmla="*/ 66947 w 78537"/>
                <a:gd name="connsiteY13" fmla="*/ 0 h 157074"/>
                <a:gd name="connsiteX14" fmla="*/ 66947 w 78537"/>
                <a:gd name="connsiteY14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537" h="157074">
                  <a:moveTo>
                    <a:pt x="66947" y="0"/>
                  </a:moveTo>
                  <a:lnTo>
                    <a:pt x="43758" y="0"/>
                  </a:lnTo>
                  <a:lnTo>
                    <a:pt x="36199" y="13090"/>
                  </a:lnTo>
                  <a:lnTo>
                    <a:pt x="0" y="13090"/>
                  </a:lnTo>
                  <a:lnTo>
                    <a:pt x="0" y="157075"/>
                  </a:lnTo>
                  <a:lnTo>
                    <a:pt x="13090" y="157075"/>
                  </a:lnTo>
                  <a:lnTo>
                    <a:pt x="13090" y="26179"/>
                  </a:lnTo>
                  <a:lnTo>
                    <a:pt x="35682" y="26179"/>
                  </a:lnTo>
                  <a:lnTo>
                    <a:pt x="43758" y="40159"/>
                  </a:lnTo>
                  <a:lnTo>
                    <a:pt x="66947" y="40159"/>
                  </a:lnTo>
                  <a:lnTo>
                    <a:pt x="66947" y="40159"/>
                  </a:lnTo>
                  <a:lnTo>
                    <a:pt x="66947" y="40159"/>
                  </a:lnTo>
                  <a:lnTo>
                    <a:pt x="78537" y="20080"/>
                  </a:lnTo>
                  <a:lnTo>
                    <a:pt x="66947" y="0"/>
                  </a:lnTo>
                  <a:lnTo>
                    <a:pt x="6694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93" name="Dowolny kształt: kształt 1092"/>
            <p:cNvSpPr/>
            <p:nvPr/>
          </p:nvSpPr>
          <p:spPr>
            <a:xfrm>
              <a:off x="7324077" y="3010601"/>
              <a:ext cx="65447" cy="157074"/>
            </a:xfrm>
            <a:custGeom>
              <a:avLst/>
              <a:gdLst>
                <a:gd name="connsiteX0" fmla="*/ 38542 w 65447"/>
                <a:gd name="connsiteY0" fmla="*/ 7854 h 157074"/>
                <a:gd name="connsiteX1" fmla="*/ 34007 w 65447"/>
                <a:gd name="connsiteY1" fmla="*/ 0 h 157074"/>
                <a:gd name="connsiteX2" fmla="*/ 34007 w 65447"/>
                <a:gd name="connsiteY2" fmla="*/ 0 h 157074"/>
                <a:gd name="connsiteX3" fmla="*/ 11335 w 65447"/>
                <a:gd name="connsiteY3" fmla="*/ 0 h 157074"/>
                <a:gd name="connsiteX4" fmla="*/ 11335 w 65447"/>
                <a:gd name="connsiteY4" fmla="*/ 0 h 157074"/>
                <a:gd name="connsiteX5" fmla="*/ 0 w 65447"/>
                <a:gd name="connsiteY5" fmla="*/ 19634 h 157074"/>
                <a:gd name="connsiteX6" fmla="*/ 11335 w 65447"/>
                <a:gd name="connsiteY6" fmla="*/ 39269 h 157074"/>
                <a:gd name="connsiteX7" fmla="*/ 11335 w 65447"/>
                <a:gd name="connsiteY7" fmla="*/ 39269 h 157074"/>
                <a:gd name="connsiteX8" fmla="*/ 34007 w 65447"/>
                <a:gd name="connsiteY8" fmla="*/ 39269 h 157074"/>
                <a:gd name="connsiteX9" fmla="*/ 34007 w 65447"/>
                <a:gd name="connsiteY9" fmla="*/ 39269 h 157074"/>
                <a:gd name="connsiteX10" fmla="*/ 38542 w 65447"/>
                <a:gd name="connsiteY10" fmla="*/ 31415 h 157074"/>
                <a:gd name="connsiteX11" fmla="*/ 41566 w 65447"/>
                <a:gd name="connsiteY11" fmla="*/ 26179 h 157074"/>
                <a:gd name="connsiteX12" fmla="*/ 52358 w 65447"/>
                <a:gd name="connsiteY12" fmla="*/ 26179 h 157074"/>
                <a:gd name="connsiteX13" fmla="*/ 52358 w 65447"/>
                <a:gd name="connsiteY13" fmla="*/ 157075 h 157074"/>
                <a:gd name="connsiteX14" fmla="*/ 65448 w 65447"/>
                <a:gd name="connsiteY14" fmla="*/ 157075 h 157074"/>
                <a:gd name="connsiteX15" fmla="*/ 65448 w 65447"/>
                <a:gd name="connsiteY15" fmla="*/ 13090 h 157074"/>
                <a:gd name="connsiteX16" fmla="*/ 41566 w 65447"/>
                <a:gd name="connsiteY16" fmla="*/ 13090 h 157074"/>
                <a:gd name="connsiteX17" fmla="*/ 38542 w 65447"/>
                <a:gd name="connsiteY17" fmla="*/ 7854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447" h="157074">
                  <a:moveTo>
                    <a:pt x="38542" y="7854"/>
                  </a:moveTo>
                  <a:lnTo>
                    <a:pt x="34007" y="0"/>
                  </a:lnTo>
                  <a:lnTo>
                    <a:pt x="34007" y="0"/>
                  </a:lnTo>
                  <a:lnTo>
                    <a:pt x="11335" y="0"/>
                  </a:lnTo>
                  <a:lnTo>
                    <a:pt x="11335" y="0"/>
                  </a:lnTo>
                  <a:lnTo>
                    <a:pt x="0" y="19634"/>
                  </a:lnTo>
                  <a:lnTo>
                    <a:pt x="11335" y="39269"/>
                  </a:lnTo>
                  <a:lnTo>
                    <a:pt x="11335" y="39269"/>
                  </a:lnTo>
                  <a:lnTo>
                    <a:pt x="34007" y="39269"/>
                  </a:lnTo>
                  <a:lnTo>
                    <a:pt x="34007" y="39269"/>
                  </a:lnTo>
                  <a:lnTo>
                    <a:pt x="38542" y="31415"/>
                  </a:lnTo>
                  <a:lnTo>
                    <a:pt x="41566" y="26179"/>
                  </a:lnTo>
                  <a:lnTo>
                    <a:pt x="52358" y="26179"/>
                  </a:lnTo>
                  <a:lnTo>
                    <a:pt x="52358" y="157075"/>
                  </a:lnTo>
                  <a:lnTo>
                    <a:pt x="65448" y="157075"/>
                  </a:lnTo>
                  <a:lnTo>
                    <a:pt x="65448" y="13090"/>
                  </a:lnTo>
                  <a:lnTo>
                    <a:pt x="41566" y="13090"/>
                  </a:lnTo>
                  <a:lnTo>
                    <a:pt x="38542" y="78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94" name="Dowolny kształt: kształt 1093"/>
            <p:cNvSpPr/>
            <p:nvPr/>
          </p:nvSpPr>
          <p:spPr>
            <a:xfrm>
              <a:off x="7402614" y="2958242"/>
              <a:ext cx="55538" cy="196343"/>
            </a:xfrm>
            <a:custGeom>
              <a:avLst/>
              <a:gdLst>
                <a:gd name="connsiteX0" fmla="*/ 39269 w 55538"/>
                <a:gd name="connsiteY0" fmla="*/ 39269 h 196343"/>
                <a:gd name="connsiteX1" fmla="*/ 44204 w 55538"/>
                <a:gd name="connsiteY1" fmla="*/ 39269 h 196343"/>
                <a:gd name="connsiteX2" fmla="*/ 44204 w 55538"/>
                <a:gd name="connsiteY2" fmla="*/ 39269 h 196343"/>
                <a:gd name="connsiteX3" fmla="*/ 47037 w 55538"/>
                <a:gd name="connsiteY3" fmla="*/ 34360 h 196343"/>
                <a:gd name="connsiteX4" fmla="*/ 55539 w 55538"/>
                <a:gd name="connsiteY4" fmla="*/ 19634 h 196343"/>
                <a:gd name="connsiteX5" fmla="*/ 47037 w 55538"/>
                <a:gd name="connsiteY5" fmla="*/ 4909 h 196343"/>
                <a:gd name="connsiteX6" fmla="*/ 44204 w 55538"/>
                <a:gd name="connsiteY6" fmla="*/ 0 h 196343"/>
                <a:gd name="connsiteX7" fmla="*/ 44204 w 55538"/>
                <a:gd name="connsiteY7" fmla="*/ 0 h 196343"/>
                <a:gd name="connsiteX8" fmla="*/ 21532 w 55538"/>
                <a:gd name="connsiteY8" fmla="*/ 0 h 196343"/>
                <a:gd name="connsiteX9" fmla="*/ 21532 w 55538"/>
                <a:gd name="connsiteY9" fmla="*/ 0 h 196343"/>
                <a:gd name="connsiteX10" fmla="*/ 17756 w 55538"/>
                <a:gd name="connsiteY10" fmla="*/ 6545 h 196343"/>
                <a:gd name="connsiteX11" fmla="*/ 10197 w 55538"/>
                <a:gd name="connsiteY11" fmla="*/ 19634 h 196343"/>
                <a:gd name="connsiteX12" fmla="*/ 17756 w 55538"/>
                <a:gd name="connsiteY12" fmla="*/ 32724 h 196343"/>
                <a:gd name="connsiteX13" fmla="*/ 21532 w 55538"/>
                <a:gd name="connsiteY13" fmla="*/ 39269 h 196343"/>
                <a:gd name="connsiteX14" fmla="*/ 21532 w 55538"/>
                <a:gd name="connsiteY14" fmla="*/ 39269 h 196343"/>
                <a:gd name="connsiteX15" fmla="*/ 26179 w 55538"/>
                <a:gd name="connsiteY15" fmla="*/ 39269 h 196343"/>
                <a:gd name="connsiteX16" fmla="*/ 26179 w 55538"/>
                <a:gd name="connsiteY16" fmla="*/ 52358 h 196343"/>
                <a:gd name="connsiteX17" fmla="*/ 0 w 55538"/>
                <a:gd name="connsiteY17" fmla="*/ 52358 h 196343"/>
                <a:gd name="connsiteX18" fmla="*/ 0 w 55538"/>
                <a:gd name="connsiteY18" fmla="*/ 196344 h 196343"/>
                <a:gd name="connsiteX19" fmla="*/ 13090 w 55538"/>
                <a:gd name="connsiteY19" fmla="*/ 196344 h 196343"/>
                <a:gd name="connsiteX20" fmla="*/ 13090 w 55538"/>
                <a:gd name="connsiteY20" fmla="*/ 65448 h 196343"/>
                <a:gd name="connsiteX21" fmla="*/ 39269 w 55538"/>
                <a:gd name="connsiteY21" fmla="*/ 65448 h 196343"/>
                <a:gd name="connsiteX22" fmla="*/ 39269 w 55538"/>
                <a:gd name="connsiteY22" fmla="*/ 39269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538" h="196343">
                  <a:moveTo>
                    <a:pt x="39269" y="39269"/>
                  </a:moveTo>
                  <a:lnTo>
                    <a:pt x="44204" y="39269"/>
                  </a:lnTo>
                  <a:lnTo>
                    <a:pt x="44204" y="39269"/>
                  </a:lnTo>
                  <a:lnTo>
                    <a:pt x="47037" y="34360"/>
                  </a:lnTo>
                  <a:lnTo>
                    <a:pt x="55539" y="19634"/>
                  </a:lnTo>
                  <a:lnTo>
                    <a:pt x="47037" y="4909"/>
                  </a:lnTo>
                  <a:lnTo>
                    <a:pt x="44204" y="0"/>
                  </a:lnTo>
                  <a:lnTo>
                    <a:pt x="44204" y="0"/>
                  </a:lnTo>
                  <a:lnTo>
                    <a:pt x="21532" y="0"/>
                  </a:lnTo>
                  <a:lnTo>
                    <a:pt x="21532" y="0"/>
                  </a:lnTo>
                  <a:lnTo>
                    <a:pt x="17756" y="6545"/>
                  </a:lnTo>
                  <a:lnTo>
                    <a:pt x="10197" y="19634"/>
                  </a:lnTo>
                  <a:lnTo>
                    <a:pt x="17756" y="32724"/>
                  </a:lnTo>
                  <a:lnTo>
                    <a:pt x="21532" y="39269"/>
                  </a:lnTo>
                  <a:lnTo>
                    <a:pt x="21532" y="39269"/>
                  </a:lnTo>
                  <a:lnTo>
                    <a:pt x="26179" y="39269"/>
                  </a:lnTo>
                  <a:lnTo>
                    <a:pt x="26179" y="52358"/>
                  </a:lnTo>
                  <a:lnTo>
                    <a:pt x="0" y="52358"/>
                  </a:lnTo>
                  <a:lnTo>
                    <a:pt x="0" y="196344"/>
                  </a:lnTo>
                  <a:lnTo>
                    <a:pt x="13090" y="196344"/>
                  </a:lnTo>
                  <a:lnTo>
                    <a:pt x="13090" y="65448"/>
                  </a:lnTo>
                  <a:lnTo>
                    <a:pt x="39269" y="65448"/>
                  </a:lnTo>
                  <a:lnTo>
                    <a:pt x="39269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95" name="Dowolny kształt: kształt 1094"/>
            <p:cNvSpPr/>
            <p:nvPr/>
          </p:nvSpPr>
          <p:spPr>
            <a:xfrm>
              <a:off x="7258629" y="2892795"/>
              <a:ext cx="314149" cy="183253"/>
            </a:xfrm>
            <a:custGeom>
              <a:avLst/>
              <a:gdLst>
                <a:gd name="connsiteX0" fmla="*/ 287971 w 314149"/>
                <a:gd name="connsiteY0" fmla="*/ 65448 h 183253"/>
                <a:gd name="connsiteX1" fmla="*/ 261791 w 314149"/>
                <a:gd name="connsiteY1" fmla="*/ 65448 h 183253"/>
                <a:gd name="connsiteX2" fmla="*/ 235612 w 314149"/>
                <a:gd name="connsiteY2" fmla="*/ 26179 h 183253"/>
                <a:gd name="connsiteX3" fmla="*/ 170164 w 314149"/>
                <a:gd name="connsiteY3" fmla="*/ 26179 h 183253"/>
                <a:gd name="connsiteX4" fmla="*/ 157075 w 314149"/>
                <a:gd name="connsiteY4" fmla="*/ 0 h 183253"/>
                <a:gd name="connsiteX5" fmla="*/ 78537 w 314149"/>
                <a:gd name="connsiteY5" fmla="*/ 0 h 183253"/>
                <a:gd name="connsiteX6" fmla="*/ 52358 w 314149"/>
                <a:gd name="connsiteY6" fmla="*/ 52358 h 183253"/>
                <a:gd name="connsiteX7" fmla="*/ 26179 w 314149"/>
                <a:gd name="connsiteY7" fmla="*/ 52358 h 183253"/>
                <a:gd name="connsiteX8" fmla="*/ 0 w 314149"/>
                <a:gd name="connsiteY8" fmla="*/ 91627 h 183253"/>
                <a:gd name="connsiteX9" fmla="*/ 0 w 314149"/>
                <a:gd name="connsiteY9" fmla="*/ 143985 h 183253"/>
                <a:gd name="connsiteX10" fmla="*/ 26179 w 314149"/>
                <a:gd name="connsiteY10" fmla="*/ 183254 h 183253"/>
                <a:gd name="connsiteX11" fmla="*/ 52358 w 314149"/>
                <a:gd name="connsiteY11" fmla="*/ 183254 h 183253"/>
                <a:gd name="connsiteX12" fmla="*/ 52358 w 314149"/>
                <a:gd name="connsiteY12" fmla="*/ 157075 h 183253"/>
                <a:gd name="connsiteX13" fmla="*/ 39269 w 314149"/>
                <a:gd name="connsiteY13" fmla="*/ 157075 h 183253"/>
                <a:gd name="connsiteX14" fmla="*/ 26179 w 314149"/>
                <a:gd name="connsiteY14" fmla="*/ 136060 h 183253"/>
                <a:gd name="connsiteX15" fmla="*/ 26179 w 314149"/>
                <a:gd name="connsiteY15" fmla="*/ 99553 h 183253"/>
                <a:gd name="connsiteX16" fmla="*/ 40192 w 314149"/>
                <a:gd name="connsiteY16" fmla="*/ 78537 h 183253"/>
                <a:gd name="connsiteX17" fmla="*/ 52358 w 314149"/>
                <a:gd name="connsiteY17" fmla="*/ 78537 h 183253"/>
                <a:gd name="connsiteX18" fmla="*/ 68537 w 314149"/>
                <a:gd name="connsiteY18" fmla="*/ 78537 h 183253"/>
                <a:gd name="connsiteX19" fmla="*/ 75775 w 314149"/>
                <a:gd name="connsiteY19" fmla="*/ 64067 h 183253"/>
                <a:gd name="connsiteX20" fmla="*/ 94716 w 314149"/>
                <a:gd name="connsiteY20" fmla="*/ 26179 h 183253"/>
                <a:gd name="connsiteX21" fmla="*/ 140896 w 314149"/>
                <a:gd name="connsiteY21" fmla="*/ 26179 h 183253"/>
                <a:gd name="connsiteX22" fmla="*/ 146747 w 314149"/>
                <a:gd name="connsiteY22" fmla="*/ 37888 h 183253"/>
                <a:gd name="connsiteX23" fmla="*/ 153986 w 314149"/>
                <a:gd name="connsiteY23" fmla="*/ 52358 h 183253"/>
                <a:gd name="connsiteX24" fmla="*/ 170164 w 314149"/>
                <a:gd name="connsiteY24" fmla="*/ 52358 h 183253"/>
                <a:gd name="connsiteX25" fmla="*/ 221600 w 314149"/>
                <a:gd name="connsiteY25" fmla="*/ 52358 h 183253"/>
                <a:gd name="connsiteX26" fmla="*/ 240011 w 314149"/>
                <a:gd name="connsiteY26" fmla="*/ 79971 h 183253"/>
                <a:gd name="connsiteX27" fmla="*/ 247779 w 314149"/>
                <a:gd name="connsiteY27" fmla="*/ 91627 h 183253"/>
                <a:gd name="connsiteX28" fmla="*/ 261791 w 314149"/>
                <a:gd name="connsiteY28" fmla="*/ 91627 h 183253"/>
                <a:gd name="connsiteX29" fmla="*/ 277126 w 314149"/>
                <a:gd name="connsiteY29" fmla="*/ 91627 h 183253"/>
                <a:gd name="connsiteX30" fmla="*/ 287971 w 314149"/>
                <a:gd name="connsiteY30" fmla="*/ 102472 h 183253"/>
                <a:gd name="connsiteX31" fmla="*/ 287971 w 314149"/>
                <a:gd name="connsiteY31" fmla="*/ 146230 h 183253"/>
                <a:gd name="connsiteX32" fmla="*/ 277126 w 314149"/>
                <a:gd name="connsiteY32" fmla="*/ 157075 h 183253"/>
                <a:gd name="connsiteX33" fmla="*/ 261791 w 314149"/>
                <a:gd name="connsiteY33" fmla="*/ 157075 h 183253"/>
                <a:gd name="connsiteX34" fmla="*/ 261791 w 314149"/>
                <a:gd name="connsiteY34" fmla="*/ 183254 h 183253"/>
                <a:gd name="connsiteX35" fmla="*/ 287971 w 314149"/>
                <a:gd name="connsiteY35" fmla="*/ 183254 h 183253"/>
                <a:gd name="connsiteX36" fmla="*/ 314150 w 314149"/>
                <a:gd name="connsiteY36" fmla="*/ 157075 h 183253"/>
                <a:gd name="connsiteX37" fmla="*/ 314150 w 314149"/>
                <a:gd name="connsiteY37" fmla="*/ 91627 h 183253"/>
                <a:gd name="connsiteX38" fmla="*/ 287971 w 314149"/>
                <a:gd name="connsiteY38" fmla="*/ 65448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4149" h="183253">
                  <a:moveTo>
                    <a:pt x="287971" y="65448"/>
                  </a:moveTo>
                  <a:lnTo>
                    <a:pt x="261791" y="65448"/>
                  </a:lnTo>
                  <a:lnTo>
                    <a:pt x="235612" y="26179"/>
                  </a:lnTo>
                  <a:lnTo>
                    <a:pt x="170164" y="26179"/>
                  </a:lnTo>
                  <a:lnTo>
                    <a:pt x="157075" y="0"/>
                  </a:lnTo>
                  <a:lnTo>
                    <a:pt x="78537" y="0"/>
                  </a:lnTo>
                  <a:lnTo>
                    <a:pt x="52358" y="52358"/>
                  </a:lnTo>
                  <a:lnTo>
                    <a:pt x="26179" y="52358"/>
                  </a:lnTo>
                  <a:lnTo>
                    <a:pt x="0" y="91627"/>
                  </a:lnTo>
                  <a:lnTo>
                    <a:pt x="0" y="143985"/>
                  </a:lnTo>
                  <a:lnTo>
                    <a:pt x="26179" y="183254"/>
                  </a:lnTo>
                  <a:lnTo>
                    <a:pt x="52358" y="183254"/>
                  </a:lnTo>
                  <a:lnTo>
                    <a:pt x="52358" y="157075"/>
                  </a:lnTo>
                  <a:lnTo>
                    <a:pt x="39269" y="157075"/>
                  </a:lnTo>
                  <a:lnTo>
                    <a:pt x="26179" y="136060"/>
                  </a:lnTo>
                  <a:lnTo>
                    <a:pt x="26179" y="99553"/>
                  </a:lnTo>
                  <a:lnTo>
                    <a:pt x="40192" y="78537"/>
                  </a:lnTo>
                  <a:lnTo>
                    <a:pt x="52358" y="78537"/>
                  </a:lnTo>
                  <a:lnTo>
                    <a:pt x="68537" y="78537"/>
                  </a:lnTo>
                  <a:lnTo>
                    <a:pt x="75775" y="64067"/>
                  </a:lnTo>
                  <a:lnTo>
                    <a:pt x="94716" y="26179"/>
                  </a:lnTo>
                  <a:lnTo>
                    <a:pt x="140896" y="26179"/>
                  </a:lnTo>
                  <a:lnTo>
                    <a:pt x="146747" y="37888"/>
                  </a:lnTo>
                  <a:lnTo>
                    <a:pt x="153986" y="52358"/>
                  </a:lnTo>
                  <a:lnTo>
                    <a:pt x="170164" y="52358"/>
                  </a:lnTo>
                  <a:lnTo>
                    <a:pt x="221600" y="52358"/>
                  </a:lnTo>
                  <a:lnTo>
                    <a:pt x="240011" y="79971"/>
                  </a:lnTo>
                  <a:lnTo>
                    <a:pt x="247779" y="91627"/>
                  </a:lnTo>
                  <a:lnTo>
                    <a:pt x="261791" y="91627"/>
                  </a:lnTo>
                  <a:lnTo>
                    <a:pt x="277126" y="91627"/>
                  </a:lnTo>
                  <a:lnTo>
                    <a:pt x="287971" y="102472"/>
                  </a:lnTo>
                  <a:lnTo>
                    <a:pt x="287971" y="146230"/>
                  </a:lnTo>
                  <a:lnTo>
                    <a:pt x="277126" y="157075"/>
                  </a:lnTo>
                  <a:lnTo>
                    <a:pt x="261791" y="157075"/>
                  </a:lnTo>
                  <a:lnTo>
                    <a:pt x="261791" y="183254"/>
                  </a:lnTo>
                  <a:lnTo>
                    <a:pt x="287971" y="183254"/>
                  </a:lnTo>
                  <a:lnTo>
                    <a:pt x="314150" y="157075"/>
                  </a:lnTo>
                  <a:lnTo>
                    <a:pt x="314150" y="91627"/>
                  </a:lnTo>
                  <a:lnTo>
                    <a:pt x="287971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096" name="Grupa 1095"/>
          <p:cNvGrpSpPr/>
          <p:nvPr userDrawn="1"/>
        </p:nvGrpSpPr>
        <p:grpSpPr>
          <a:xfrm>
            <a:off x="16922380" y="-1895836"/>
            <a:ext cx="616302" cy="205433"/>
            <a:chOff x="2755816" y="1125703"/>
            <a:chExt cx="314149" cy="104716"/>
          </a:xfrm>
        </p:grpSpPr>
        <p:sp>
          <p:nvSpPr>
            <p:cNvPr id="1097" name="Dowolny kształt: kształt 1096"/>
            <p:cNvSpPr/>
            <p:nvPr/>
          </p:nvSpPr>
          <p:spPr>
            <a:xfrm>
              <a:off x="2795085" y="1217330"/>
              <a:ext cx="235612" cy="13089"/>
            </a:xfrm>
            <a:custGeom>
              <a:avLst/>
              <a:gdLst>
                <a:gd name="connsiteX0" fmla="*/ 0 w 235612"/>
                <a:gd name="connsiteY0" fmla="*/ 0 h 13089"/>
                <a:gd name="connsiteX1" fmla="*/ 235612 w 235612"/>
                <a:gd name="connsiteY1" fmla="*/ 0 h 13089"/>
                <a:gd name="connsiteX2" fmla="*/ 235612 w 235612"/>
                <a:gd name="connsiteY2" fmla="*/ 13090 h 13089"/>
                <a:gd name="connsiteX3" fmla="*/ 0 w 235612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612" h="13089">
                  <a:moveTo>
                    <a:pt x="0" y="0"/>
                  </a:moveTo>
                  <a:lnTo>
                    <a:pt x="235612" y="0"/>
                  </a:lnTo>
                  <a:lnTo>
                    <a:pt x="235612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98" name="Dowolny kształt: kształt 1097"/>
            <p:cNvSpPr/>
            <p:nvPr/>
          </p:nvSpPr>
          <p:spPr>
            <a:xfrm>
              <a:off x="2755816" y="1125703"/>
              <a:ext cx="314149" cy="91626"/>
            </a:xfrm>
            <a:custGeom>
              <a:avLst/>
              <a:gdLst>
                <a:gd name="connsiteX0" fmla="*/ 301060 w 314149"/>
                <a:gd name="connsiteY0" fmla="*/ 0 h 91626"/>
                <a:gd name="connsiteX1" fmla="*/ 13090 w 314149"/>
                <a:gd name="connsiteY1" fmla="*/ 0 h 91626"/>
                <a:gd name="connsiteX2" fmla="*/ 0 w 314149"/>
                <a:gd name="connsiteY2" fmla="*/ 13090 h 91626"/>
                <a:gd name="connsiteX3" fmla="*/ 0 w 314149"/>
                <a:gd name="connsiteY3" fmla="*/ 78537 h 91626"/>
                <a:gd name="connsiteX4" fmla="*/ 13090 w 314149"/>
                <a:gd name="connsiteY4" fmla="*/ 91627 h 91626"/>
                <a:gd name="connsiteX5" fmla="*/ 301060 w 314149"/>
                <a:gd name="connsiteY5" fmla="*/ 91627 h 91626"/>
                <a:gd name="connsiteX6" fmla="*/ 314150 w 314149"/>
                <a:gd name="connsiteY6" fmla="*/ 78537 h 91626"/>
                <a:gd name="connsiteX7" fmla="*/ 314150 w 314149"/>
                <a:gd name="connsiteY7" fmla="*/ 13090 h 91626"/>
                <a:gd name="connsiteX8" fmla="*/ 301060 w 314149"/>
                <a:gd name="connsiteY8" fmla="*/ 0 h 91626"/>
                <a:gd name="connsiteX9" fmla="*/ 39269 w 314149"/>
                <a:gd name="connsiteY9" fmla="*/ 65448 h 91626"/>
                <a:gd name="connsiteX10" fmla="*/ 26179 w 314149"/>
                <a:gd name="connsiteY10" fmla="*/ 65448 h 91626"/>
                <a:gd name="connsiteX11" fmla="*/ 26179 w 314149"/>
                <a:gd name="connsiteY11" fmla="*/ 52358 h 91626"/>
                <a:gd name="connsiteX12" fmla="*/ 39269 w 314149"/>
                <a:gd name="connsiteY12" fmla="*/ 52358 h 91626"/>
                <a:gd name="connsiteX13" fmla="*/ 39269 w 314149"/>
                <a:gd name="connsiteY13" fmla="*/ 65448 h 91626"/>
                <a:gd name="connsiteX14" fmla="*/ 39269 w 314149"/>
                <a:gd name="connsiteY14" fmla="*/ 39269 h 91626"/>
                <a:gd name="connsiteX15" fmla="*/ 26179 w 314149"/>
                <a:gd name="connsiteY15" fmla="*/ 39269 h 91626"/>
                <a:gd name="connsiteX16" fmla="*/ 26179 w 314149"/>
                <a:gd name="connsiteY16" fmla="*/ 26179 h 91626"/>
                <a:gd name="connsiteX17" fmla="*/ 39269 w 314149"/>
                <a:gd name="connsiteY17" fmla="*/ 26179 h 91626"/>
                <a:gd name="connsiteX18" fmla="*/ 39269 w 314149"/>
                <a:gd name="connsiteY18" fmla="*/ 39269 h 91626"/>
                <a:gd name="connsiteX19" fmla="*/ 65448 w 314149"/>
                <a:gd name="connsiteY19" fmla="*/ 65448 h 91626"/>
                <a:gd name="connsiteX20" fmla="*/ 52358 w 314149"/>
                <a:gd name="connsiteY20" fmla="*/ 65448 h 91626"/>
                <a:gd name="connsiteX21" fmla="*/ 52358 w 314149"/>
                <a:gd name="connsiteY21" fmla="*/ 52358 h 91626"/>
                <a:gd name="connsiteX22" fmla="*/ 65448 w 314149"/>
                <a:gd name="connsiteY22" fmla="*/ 52358 h 91626"/>
                <a:gd name="connsiteX23" fmla="*/ 65448 w 314149"/>
                <a:gd name="connsiteY23" fmla="*/ 65448 h 91626"/>
                <a:gd name="connsiteX24" fmla="*/ 65448 w 314149"/>
                <a:gd name="connsiteY24" fmla="*/ 39269 h 91626"/>
                <a:gd name="connsiteX25" fmla="*/ 52358 w 314149"/>
                <a:gd name="connsiteY25" fmla="*/ 39269 h 91626"/>
                <a:gd name="connsiteX26" fmla="*/ 52358 w 314149"/>
                <a:gd name="connsiteY26" fmla="*/ 26179 h 91626"/>
                <a:gd name="connsiteX27" fmla="*/ 65448 w 314149"/>
                <a:gd name="connsiteY27" fmla="*/ 26179 h 91626"/>
                <a:gd name="connsiteX28" fmla="*/ 65448 w 314149"/>
                <a:gd name="connsiteY28" fmla="*/ 39269 h 91626"/>
                <a:gd name="connsiteX29" fmla="*/ 91627 w 314149"/>
                <a:gd name="connsiteY29" fmla="*/ 65448 h 91626"/>
                <a:gd name="connsiteX30" fmla="*/ 78537 w 314149"/>
                <a:gd name="connsiteY30" fmla="*/ 65448 h 91626"/>
                <a:gd name="connsiteX31" fmla="*/ 78537 w 314149"/>
                <a:gd name="connsiteY31" fmla="*/ 52358 h 91626"/>
                <a:gd name="connsiteX32" fmla="*/ 91627 w 314149"/>
                <a:gd name="connsiteY32" fmla="*/ 52358 h 91626"/>
                <a:gd name="connsiteX33" fmla="*/ 91627 w 314149"/>
                <a:gd name="connsiteY33" fmla="*/ 65448 h 91626"/>
                <a:gd name="connsiteX34" fmla="*/ 91627 w 314149"/>
                <a:gd name="connsiteY34" fmla="*/ 39269 h 91626"/>
                <a:gd name="connsiteX35" fmla="*/ 78537 w 314149"/>
                <a:gd name="connsiteY35" fmla="*/ 39269 h 91626"/>
                <a:gd name="connsiteX36" fmla="*/ 78537 w 314149"/>
                <a:gd name="connsiteY36" fmla="*/ 26179 h 91626"/>
                <a:gd name="connsiteX37" fmla="*/ 91627 w 314149"/>
                <a:gd name="connsiteY37" fmla="*/ 26179 h 91626"/>
                <a:gd name="connsiteX38" fmla="*/ 91627 w 314149"/>
                <a:gd name="connsiteY38" fmla="*/ 39269 h 91626"/>
                <a:gd name="connsiteX39" fmla="*/ 117806 w 314149"/>
                <a:gd name="connsiteY39" fmla="*/ 65448 h 91626"/>
                <a:gd name="connsiteX40" fmla="*/ 104717 w 314149"/>
                <a:gd name="connsiteY40" fmla="*/ 65448 h 91626"/>
                <a:gd name="connsiteX41" fmla="*/ 104717 w 314149"/>
                <a:gd name="connsiteY41" fmla="*/ 52358 h 91626"/>
                <a:gd name="connsiteX42" fmla="*/ 117806 w 314149"/>
                <a:gd name="connsiteY42" fmla="*/ 52358 h 91626"/>
                <a:gd name="connsiteX43" fmla="*/ 117806 w 314149"/>
                <a:gd name="connsiteY43" fmla="*/ 65448 h 91626"/>
                <a:gd name="connsiteX44" fmla="*/ 117806 w 314149"/>
                <a:gd name="connsiteY44" fmla="*/ 39269 h 91626"/>
                <a:gd name="connsiteX45" fmla="*/ 104717 w 314149"/>
                <a:gd name="connsiteY45" fmla="*/ 39269 h 91626"/>
                <a:gd name="connsiteX46" fmla="*/ 104717 w 314149"/>
                <a:gd name="connsiteY46" fmla="*/ 26179 h 91626"/>
                <a:gd name="connsiteX47" fmla="*/ 117806 w 314149"/>
                <a:gd name="connsiteY47" fmla="*/ 26179 h 91626"/>
                <a:gd name="connsiteX48" fmla="*/ 117806 w 314149"/>
                <a:gd name="connsiteY48" fmla="*/ 39269 h 91626"/>
                <a:gd name="connsiteX49" fmla="*/ 143985 w 314149"/>
                <a:gd name="connsiteY49" fmla="*/ 65448 h 91626"/>
                <a:gd name="connsiteX50" fmla="*/ 130896 w 314149"/>
                <a:gd name="connsiteY50" fmla="*/ 65448 h 91626"/>
                <a:gd name="connsiteX51" fmla="*/ 130896 w 314149"/>
                <a:gd name="connsiteY51" fmla="*/ 52358 h 91626"/>
                <a:gd name="connsiteX52" fmla="*/ 143985 w 314149"/>
                <a:gd name="connsiteY52" fmla="*/ 52358 h 91626"/>
                <a:gd name="connsiteX53" fmla="*/ 143985 w 314149"/>
                <a:gd name="connsiteY53" fmla="*/ 65448 h 91626"/>
                <a:gd name="connsiteX54" fmla="*/ 143985 w 314149"/>
                <a:gd name="connsiteY54" fmla="*/ 39269 h 91626"/>
                <a:gd name="connsiteX55" fmla="*/ 130896 w 314149"/>
                <a:gd name="connsiteY55" fmla="*/ 39269 h 91626"/>
                <a:gd name="connsiteX56" fmla="*/ 130896 w 314149"/>
                <a:gd name="connsiteY56" fmla="*/ 26179 h 91626"/>
                <a:gd name="connsiteX57" fmla="*/ 143985 w 314149"/>
                <a:gd name="connsiteY57" fmla="*/ 26179 h 91626"/>
                <a:gd name="connsiteX58" fmla="*/ 143985 w 314149"/>
                <a:gd name="connsiteY58" fmla="*/ 39269 h 91626"/>
                <a:gd name="connsiteX59" fmla="*/ 170164 w 314149"/>
                <a:gd name="connsiteY59" fmla="*/ 65448 h 91626"/>
                <a:gd name="connsiteX60" fmla="*/ 157075 w 314149"/>
                <a:gd name="connsiteY60" fmla="*/ 65448 h 91626"/>
                <a:gd name="connsiteX61" fmla="*/ 157075 w 314149"/>
                <a:gd name="connsiteY61" fmla="*/ 52358 h 91626"/>
                <a:gd name="connsiteX62" fmla="*/ 170164 w 314149"/>
                <a:gd name="connsiteY62" fmla="*/ 52358 h 91626"/>
                <a:gd name="connsiteX63" fmla="*/ 170164 w 314149"/>
                <a:gd name="connsiteY63" fmla="*/ 65448 h 91626"/>
                <a:gd name="connsiteX64" fmla="*/ 170164 w 314149"/>
                <a:gd name="connsiteY64" fmla="*/ 39269 h 91626"/>
                <a:gd name="connsiteX65" fmla="*/ 157075 w 314149"/>
                <a:gd name="connsiteY65" fmla="*/ 39269 h 91626"/>
                <a:gd name="connsiteX66" fmla="*/ 157075 w 314149"/>
                <a:gd name="connsiteY66" fmla="*/ 26179 h 91626"/>
                <a:gd name="connsiteX67" fmla="*/ 170164 w 314149"/>
                <a:gd name="connsiteY67" fmla="*/ 26179 h 91626"/>
                <a:gd name="connsiteX68" fmla="*/ 170164 w 314149"/>
                <a:gd name="connsiteY68" fmla="*/ 39269 h 91626"/>
                <a:gd name="connsiteX69" fmla="*/ 196344 w 314149"/>
                <a:gd name="connsiteY69" fmla="*/ 65448 h 91626"/>
                <a:gd name="connsiteX70" fmla="*/ 183254 w 314149"/>
                <a:gd name="connsiteY70" fmla="*/ 65448 h 91626"/>
                <a:gd name="connsiteX71" fmla="*/ 183254 w 314149"/>
                <a:gd name="connsiteY71" fmla="*/ 52358 h 91626"/>
                <a:gd name="connsiteX72" fmla="*/ 196344 w 314149"/>
                <a:gd name="connsiteY72" fmla="*/ 52358 h 91626"/>
                <a:gd name="connsiteX73" fmla="*/ 196344 w 314149"/>
                <a:gd name="connsiteY73" fmla="*/ 65448 h 91626"/>
                <a:gd name="connsiteX74" fmla="*/ 196344 w 314149"/>
                <a:gd name="connsiteY74" fmla="*/ 39269 h 91626"/>
                <a:gd name="connsiteX75" fmla="*/ 183254 w 314149"/>
                <a:gd name="connsiteY75" fmla="*/ 39269 h 91626"/>
                <a:gd name="connsiteX76" fmla="*/ 183254 w 314149"/>
                <a:gd name="connsiteY76" fmla="*/ 26179 h 91626"/>
                <a:gd name="connsiteX77" fmla="*/ 196344 w 314149"/>
                <a:gd name="connsiteY77" fmla="*/ 26179 h 91626"/>
                <a:gd name="connsiteX78" fmla="*/ 196344 w 314149"/>
                <a:gd name="connsiteY78" fmla="*/ 39269 h 91626"/>
                <a:gd name="connsiteX79" fmla="*/ 222523 w 314149"/>
                <a:gd name="connsiteY79" fmla="*/ 65448 h 91626"/>
                <a:gd name="connsiteX80" fmla="*/ 209433 w 314149"/>
                <a:gd name="connsiteY80" fmla="*/ 65448 h 91626"/>
                <a:gd name="connsiteX81" fmla="*/ 209433 w 314149"/>
                <a:gd name="connsiteY81" fmla="*/ 52358 h 91626"/>
                <a:gd name="connsiteX82" fmla="*/ 222523 w 314149"/>
                <a:gd name="connsiteY82" fmla="*/ 52358 h 91626"/>
                <a:gd name="connsiteX83" fmla="*/ 222523 w 314149"/>
                <a:gd name="connsiteY83" fmla="*/ 65448 h 91626"/>
                <a:gd name="connsiteX84" fmla="*/ 222523 w 314149"/>
                <a:gd name="connsiteY84" fmla="*/ 39269 h 91626"/>
                <a:gd name="connsiteX85" fmla="*/ 209433 w 314149"/>
                <a:gd name="connsiteY85" fmla="*/ 39269 h 91626"/>
                <a:gd name="connsiteX86" fmla="*/ 209433 w 314149"/>
                <a:gd name="connsiteY86" fmla="*/ 26179 h 91626"/>
                <a:gd name="connsiteX87" fmla="*/ 222523 w 314149"/>
                <a:gd name="connsiteY87" fmla="*/ 26179 h 91626"/>
                <a:gd name="connsiteX88" fmla="*/ 222523 w 314149"/>
                <a:gd name="connsiteY88" fmla="*/ 39269 h 91626"/>
                <a:gd name="connsiteX89" fmla="*/ 248702 w 314149"/>
                <a:gd name="connsiteY89" fmla="*/ 65448 h 91626"/>
                <a:gd name="connsiteX90" fmla="*/ 235612 w 314149"/>
                <a:gd name="connsiteY90" fmla="*/ 65448 h 91626"/>
                <a:gd name="connsiteX91" fmla="*/ 235612 w 314149"/>
                <a:gd name="connsiteY91" fmla="*/ 52358 h 91626"/>
                <a:gd name="connsiteX92" fmla="*/ 248702 w 314149"/>
                <a:gd name="connsiteY92" fmla="*/ 52358 h 91626"/>
                <a:gd name="connsiteX93" fmla="*/ 248702 w 314149"/>
                <a:gd name="connsiteY93" fmla="*/ 65448 h 91626"/>
                <a:gd name="connsiteX94" fmla="*/ 248702 w 314149"/>
                <a:gd name="connsiteY94" fmla="*/ 39269 h 91626"/>
                <a:gd name="connsiteX95" fmla="*/ 235612 w 314149"/>
                <a:gd name="connsiteY95" fmla="*/ 39269 h 91626"/>
                <a:gd name="connsiteX96" fmla="*/ 235612 w 314149"/>
                <a:gd name="connsiteY96" fmla="*/ 26179 h 91626"/>
                <a:gd name="connsiteX97" fmla="*/ 248702 w 314149"/>
                <a:gd name="connsiteY97" fmla="*/ 26179 h 91626"/>
                <a:gd name="connsiteX98" fmla="*/ 248702 w 314149"/>
                <a:gd name="connsiteY98" fmla="*/ 39269 h 91626"/>
                <a:gd name="connsiteX99" fmla="*/ 281426 w 314149"/>
                <a:gd name="connsiteY99" fmla="*/ 65448 h 91626"/>
                <a:gd name="connsiteX100" fmla="*/ 261791 w 314149"/>
                <a:gd name="connsiteY100" fmla="*/ 45813 h 91626"/>
                <a:gd name="connsiteX101" fmla="*/ 281426 w 314149"/>
                <a:gd name="connsiteY101" fmla="*/ 26179 h 91626"/>
                <a:gd name="connsiteX102" fmla="*/ 301060 w 314149"/>
                <a:gd name="connsiteY102" fmla="*/ 45813 h 91626"/>
                <a:gd name="connsiteX103" fmla="*/ 281426 w 314149"/>
                <a:gd name="connsiteY103" fmla="*/ 65448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314149" h="91626">
                  <a:moveTo>
                    <a:pt x="301060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78537"/>
                  </a:lnTo>
                  <a:lnTo>
                    <a:pt x="13090" y="91627"/>
                  </a:lnTo>
                  <a:lnTo>
                    <a:pt x="301060" y="91627"/>
                  </a:lnTo>
                  <a:lnTo>
                    <a:pt x="314150" y="78537"/>
                  </a:lnTo>
                  <a:lnTo>
                    <a:pt x="314150" y="13090"/>
                  </a:lnTo>
                  <a:lnTo>
                    <a:pt x="301060" y="0"/>
                  </a:lnTo>
                  <a:close/>
                  <a:moveTo>
                    <a:pt x="39269" y="65448"/>
                  </a:moveTo>
                  <a:lnTo>
                    <a:pt x="26179" y="65448"/>
                  </a:lnTo>
                  <a:lnTo>
                    <a:pt x="26179" y="52358"/>
                  </a:lnTo>
                  <a:lnTo>
                    <a:pt x="39269" y="52358"/>
                  </a:lnTo>
                  <a:lnTo>
                    <a:pt x="39269" y="65448"/>
                  </a:lnTo>
                  <a:close/>
                  <a:moveTo>
                    <a:pt x="39269" y="39269"/>
                  </a:moveTo>
                  <a:lnTo>
                    <a:pt x="26179" y="39269"/>
                  </a:lnTo>
                  <a:lnTo>
                    <a:pt x="26179" y="26179"/>
                  </a:lnTo>
                  <a:lnTo>
                    <a:pt x="39269" y="26179"/>
                  </a:lnTo>
                  <a:lnTo>
                    <a:pt x="39269" y="39269"/>
                  </a:lnTo>
                  <a:close/>
                  <a:moveTo>
                    <a:pt x="65448" y="65448"/>
                  </a:moveTo>
                  <a:lnTo>
                    <a:pt x="52358" y="65448"/>
                  </a:lnTo>
                  <a:lnTo>
                    <a:pt x="52358" y="52358"/>
                  </a:lnTo>
                  <a:lnTo>
                    <a:pt x="65448" y="52358"/>
                  </a:lnTo>
                  <a:lnTo>
                    <a:pt x="65448" y="65448"/>
                  </a:lnTo>
                  <a:close/>
                  <a:moveTo>
                    <a:pt x="65448" y="39269"/>
                  </a:moveTo>
                  <a:lnTo>
                    <a:pt x="52358" y="39269"/>
                  </a:lnTo>
                  <a:lnTo>
                    <a:pt x="52358" y="26179"/>
                  </a:lnTo>
                  <a:lnTo>
                    <a:pt x="65448" y="26179"/>
                  </a:lnTo>
                  <a:lnTo>
                    <a:pt x="65448" y="39269"/>
                  </a:lnTo>
                  <a:close/>
                  <a:moveTo>
                    <a:pt x="91627" y="65448"/>
                  </a:moveTo>
                  <a:lnTo>
                    <a:pt x="78537" y="65448"/>
                  </a:lnTo>
                  <a:lnTo>
                    <a:pt x="78537" y="52358"/>
                  </a:lnTo>
                  <a:lnTo>
                    <a:pt x="91627" y="52358"/>
                  </a:lnTo>
                  <a:lnTo>
                    <a:pt x="91627" y="65448"/>
                  </a:lnTo>
                  <a:close/>
                  <a:moveTo>
                    <a:pt x="91627" y="39269"/>
                  </a:moveTo>
                  <a:lnTo>
                    <a:pt x="78537" y="39269"/>
                  </a:lnTo>
                  <a:lnTo>
                    <a:pt x="78537" y="26179"/>
                  </a:lnTo>
                  <a:lnTo>
                    <a:pt x="91627" y="26179"/>
                  </a:lnTo>
                  <a:lnTo>
                    <a:pt x="91627" y="39269"/>
                  </a:lnTo>
                  <a:close/>
                  <a:moveTo>
                    <a:pt x="117806" y="65448"/>
                  </a:moveTo>
                  <a:lnTo>
                    <a:pt x="104717" y="65448"/>
                  </a:lnTo>
                  <a:lnTo>
                    <a:pt x="104717" y="52358"/>
                  </a:lnTo>
                  <a:lnTo>
                    <a:pt x="117806" y="52358"/>
                  </a:lnTo>
                  <a:lnTo>
                    <a:pt x="117806" y="65448"/>
                  </a:lnTo>
                  <a:close/>
                  <a:moveTo>
                    <a:pt x="117806" y="39269"/>
                  </a:moveTo>
                  <a:lnTo>
                    <a:pt x="104717" y="39269"/>
                  </a:lnTo>
                  <a:lnTo>
                    <a:pt x="104717" y="26179"/>
                  </a:lnTo>
                  <a:lnTo>
                    <a:pt x="117806" y="26179"/>
                  </a:lnTo>
                  <a:lnTo>
                    <a:pt x="117806" y="39269"/>
                  </a:lnTo>
                  <a:close/>
                  <a:moveTo>
                    <a:pt x="143985" y="65448"/>
                  </a:moveTo>
                  <a:lnTo>
                    <a:pt x="130896" y="65448"/>
                  </a:lnTo>
                  <a:lnTo>
                    <a:pt x="130896" y="52358"/>
                  </a:lnTo>
                  <a:lnTo>
                    <a:pt x="143985" y="52358"/>
                  </a:lnTo>
                  <a:lnTo>
                    <a:pt x="143985" y="65448"/>
                  </a:lnTo>
                  <a:close/>
                  <a:moveTo>
                    <a:pt x="143985" y="39269"/>
                  </a:moveTo>
                  <a:lnTo>
                    <a:pt x="130896" y="39269"/>
                  </a:lnTo>
                  <a:lnTo>
                    <a:pt x="130896" y="26179"/>
                  </a:lnTo>
                  <a:lnTo>
                    <a:pt x="143985" y="26179"/>
                  </a:lnTo>
                  <a:lnTo>
                    <a:pt x="143985" y="39269"/>
                  </a:lnTo>
                  <a:close/>
                  <a:moveTo>
                    <a:pt x="170164" y="65448"/>
                  </a:moveTo>
                  <a:lnTo>
                    <a:pt x="157075" y="65448"/>
                  </a:lnTo>
                  <a:lnTo>
                    <a:pt x="157075" y="52358"/>
                  </a:lnTo>
                  <a:lnTo>
                    <a:pt x="170164" y="52358"/>
                  </a:lnTo>
                  <a:lnTo>
                    <a:pt x="170164" y="65448"/>
                  </a:lnTo>
                  <a:close/>
                  <a:moveTo>
                    <a:pt x="170164" y="39269"/>
                  </a:moveTo>
                  <a:lnTo>
                    <a:pt x="157075" y="39269"/>
                  </a:lnTo>
                  <a:lnTo>
                    <a:pt x="157075" y="26179"/>
                  </a:lnTo>
                  <a:lnTo>
                    <a:pt x="170164" y="26179"/>
                  </a:lnTo>
                  <a:lnTo>
                    <a:pt x="170164" y="39269"/>
                  </a:lnTo>
                  <a:close/>
                  <a:moveTo>
                    <a:pt x="196344" y="65448"/>
                  </a:moveTo>
                  <a:lnTo>
                    <a:pt x="183254" y="65448"/>
                  </a:lnTo>
                  <a:lnTo>
                    <a:pt x="183254" y="52358"/>
                  </a:lnTo>
                  <a:lnTo>
                    <a:pt x="196344" y="52358"/>
                  </a:lnTo>
                  <a:lnTo>
                    <a:pt x="196344" y="65448"/>
                  </a:lnTo>
                  <a:close/>
                  <a:moveTo>
                    <a:pt x="196344" y="39269"/>
                  </a:moveTo>
                  <a:lnTo>
                    <a:pt x="183254" y="39269"/>
                  </a:lnTo>
                  <a:lnTo>
                    <a:pt x="183254" y="26179"/>
                  </a:lnTo>
                  <a:lnTo>
                    <a:pt x="196344" y="26179"/>
                  </a:lnTo>
                  <a:lnTo>
                    <a:pt x="196344" y="39269"/>
                  </a:lnTo>
                  <a:close/>
                  <a:moveTo>
                    <a:pt x="222523" y="65448"/>
                  </a:moveTo>
                  <a:lnTo>
                    <a:pt x="209433" y="65448"/>
                  </a:lnTo>
                  <a:lnTo>
                    <a:pt x="209433" y="52358"/>
                  </a:lnTo>
                  <a:lnTo>
                    <a:pt x="222523" y="52358"/>
                  </a:lnTo>
                  <a:lnTo>
                    <a:pt x="222523" y="65448"/>
                  </a:lnTo>
                  <a:close/>
                  <a:moveTo>
                    <a:pt x="222523" y="39269"/>
                  </a:moveTo>
                  <a:lnTo>
                    <a:pt x="209433" y="39269"/>
                  </a:lnTo>
                  <a:lnTo>
                    <a:pt x="209433" y="26179"/>
                  </a:lnTo>
                  <a:lnTo>
                    <a:pt x="222523" y="26179"/>
                  </a:lnTo>
                  <a:lnTo>
                    <a:pt x="222523" y="39269"/>
                  </a:lnTo>
                  <a:close/>
                  <a:moveTo>
                    <a:pt x="248702" y="65448"/>
                  </a:moveTo>
                  <a:lnTo>
                    <a:pt x="235612" y="65448"/>
                  </a:lnTo>
                  <a:lnTo>
                    <a:pt x="235612" y="52358"/>
                  </a:lnTo>
                  <a:lnTo>
                    <a:pt x="248702" y="52358"/>
                  </a:lnTo>
                  <a:lnTo>
                    <a:pt x="248702" y="65448"/>
                  </a:lnTo>
                  <a:close/>
                  <a:moveTo>
                    <a:pt x="248702" y="39269"/>
                  </a:moveTo>
                  <a:lnTo>
                    <a:pt x="235612" y="39269"/>
                  </a:lnTo>
                  <a:lnTo>
                    <a:pt x="235612" y="26179"/>
                  </a:lnTo>
                  <a:lnTo>
                    <a:pt x="248702" y="26179"/>
                  </a:lnTo>
                  <a:lnTo>
                    <a:pt x="248702" y="39269"/>
                  </a:lnTo>
                  <a:close/>
                  <a:moveTo>
                    <a:pt x="281426" y="65448"/>
                  </a:moveTo>
                  <a:cubicBezTo>
                    <a:pt x="270581" y="65448"/>
                    <a:pt x="261791" y="56658"/>
                    <a:pt x="261791" y="45813"/>
                  </a:cubicBezTo>
                  <a:cubicBezTo>
                    <a:pt x="261791" y="34969"/>
                    <a:pt x="270581" y="26179"/>
                    <a:pt x="281426" y="26179"/>
                  </a:cubicBezTo>
                  <a:cubicBezTo>
                    <a:pt x="292271" y="26179"/>
                    <a:pt x="301060" y="34969"/>
                    <a:pt x="301060" y="45813"/>
                  </a:cubicBezTo>
                  <a:cubicBezTo>
                    <a:pt x="301060" y="56658"/>
                    <a:pt x="292271" y="65448"/>
                    <a:pt x="281426" y="6544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099" name="Dowolny kształt: kształt 1098"/>
          <p:cNvSpPr/>
          <p:nvPr userDrawn="1"/>
        </p:nvSpPr>
        <p:spPr>
          <a:xfrm>
            <a:off x="16280397" y="235547"/>
            <a:ext cx="564944" cy="564944"/>
          </a:xfrm>
          <a:custGeom>
            <a:avLst/>
            <a:gdLst>
              <a:gd name="connsiteX0" fmla="*/ 261791 w 287970"/>
              <a:gd name="connsiteY0" fmla="*/ 287971 h 287970"/>
              <a:gd name="connsiteX1" fmla="*/ 222523 w 287970"/>
              <a:gd name="connsiteY1" fmla="*/ 274881 h 287970"/>
              <a:gd name="connsiteX2" fmla="*/ 170164 w 287970"/>
              <a:gd name="connsiteY2" fmla="*/ 274881 h 287970"/>
              <a:gd name="connsiteX3" fmla="*/ 117806 w 287970"/>
              <a:gd name="connsiteY3" fmla="*/ 261791 h 287970"/>
              <a:gd name="connsiteX4" fmla="*/ 104717 w 287970"/>
              <a:gd name="connsiteY4" fmla="*/ 248702 h 287970"/>
              <a:gd name="connsiteX5" fmla="*/ 12520 w 287970"/>
              <a:gd name="connsiteY5" fmla="*/ 212849 h 287970"/>
              <a:gd name="connsiteX6" fmla="*/ 12520 w 287970"/>
              <a:gd name="connsiteY6" fmla="*/ 170164 h 287970"/>
              <a:gd name="connsiteX7" fmla="*/ 0 w 287970"/>
              <a:gd name="connsiteY7" fmla="*/ 117806 h 287970"/>
              <a:gd name="connsiteX8" fmla="*/ 13090 w 287970"/>
              <a:gd name="connsiteY8" fmla="*/ 39269 h 287970"/>
              <a:gd name="connsiteX9" fmla="*/ 65448 w 287970"/>
              <a:gd name="connsiteY9" fmla="*/ 26179 h 287970"/>
              <a:gd name="connsiteX10" fmla="*/ 91627 w 287970"/>
              <a:gd name="connsiteY10" fmla="*/ 13090 h 287970"/>
              <a:gd name="connsiteX11" fmla="*/ 117806 w 287970"/>
              <a:gd name="connsiteY11" fmla="*/ 0 h 287970"/>
              <a:gd name="connsiteX12" fmla="*/ 157075 w 287970"/>
              <a:gd name="connsiteY12" fmla="*/ 0 h 287970"/>
              <a:gd name="connsiteX13" fmla="*/ 157075 w 287970"/>
              <a:gd name="connsiteY13" fmla="*/ 26179 h 287970"/>
              <a:gd name="connsiteX14" fmla="*/ 235612 w 287970"/>
              <a:gd name="connsiteY14" fmla="*/ 26179 h 287970"/>
              <a:gd name="connsiteX15" fmla="*/ 287971 w 287970"/>
              <a:gd name="connsiteY15" fmla="*/ 39269 h 287970"/>
              <a:gd name="connsiteX16" fmla="*/ 287971 w 287970"/>
              <a:gd name="connsiteY16" fmla="*/ 117806 h 287970"/>
              <a:gd name="connsiteX17" fmla="*/ 274881 w 287970"/>
              <a:gd name="connsiteY17" fmla="*/ 130896 h 287970"/>
              <a:gd name="connsiteX18" fmla="*/ 287971 w 287970"/>
              <a:gd name="connsiteY18" fmla="*/ 157075 h 287970"/>
              <a:gd name="connsiteX19" fmla="*/ 287971 w 287970"/>
              <a:gd name="connsiteY19" fmla="*/ 209433 h 287970"/>
              <a:gd name="connsiteX20" fmla="*/ 262930 w 287970"/>
              <a:gd name="connsiteY20" fmla="*/ 248702 h 287970"/>
              <a:gd name="connsiteX21" fmla="*/ 261791 w 287970"/>
              <a:gd name="connsiteY21" fmla="*/ 287971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7970" h="287970">
                <a:moveTo>
                  <a:pt x="261791" y="287971"/>
                </a:moveTo>
                <a:lnTo>
                  <a:pt x="222523" y="274881"/>
                </a:lnTo>
                <a:lnTo>
                  <a:pt x="170164" y="274881"/>
                </a:lnTo>
                <a:lnTo>
                  <a:pt x="117806" y="261791"/>
                </a:lnTo>
                <a:lnTo>
                  <a:pt x="104717" y="248702"/>
                </a:lnTo>
                <a:lnTo>
                  <a:pt x="12520" y="212849"/>
                </a:lnTo>
                <a:lnTo>
                  <a:pt x="12520" y="170164"/>
                </a:lnTo>
                <a:lnTo>
                  <a:pt x="0" y="117806"/>
                </a:lnTo>
                <a:lnTo>
                  <a:pt x="13090" y="39269"/>
                </a:lnTo>
                <a:lnTo>
                  <a:pt x="65448" y="26179"/>
                </a:lnTo>
                <a:lnTo>
                  <a:pt x="91627" y="13090"/>
                </a:lnTo>
                <a:lnTo>
                  <a:pt x="117806" y="0"/>
                </a:lnTo>
                <a:lnTo>
                  <a:pt x="157075" y="0"/>
                </a:lnTo>
                <a:lnTo>
                  <a:pt x="157075" y="26179"/>
                </a:lnTo>
                <a:lnTo>
                  <a:pt x="235612" y="26179"/>
                </a:lnTo>
                <a:lnTo>
                  <a:pt x="287971" y="39269"/>
                </a:lnTo>
                <a:lnTo>
                  <a:pt x="287971" y="117806"/>
                </a:lnTo>
                <a:lnTo>
                  <a:pt x="274881" y="130896"/>
                </a:lnTo>
                <a:lnTo>
                  <a:pt x="287971" y="157075"/>
                </a:lnTo>
                <a:lnTo>
                  <a:pt x="287971" y="209433"/>
                </a:lnTo>
                <a:lnTo>
                  <a:pt x="262930" y="248702"/>
                </a:lnTo>
                <a:lnTo>
                  <a:pt x="261791" y="28797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100" name="Dowolny kształt: kształt 1099"/>
          <p:cNvSpPr/>
          <p:nvPr userDrawn="1"/>
        </p:nvSpPr>
        <p:spPr>
          <a:xfrm>
            <a:off x="17615723" y="235547"/>
            <a:ext cx="564944" cy="564944"/>
          </a:xfrm>
          <a:custGeom>
            <a:avLst/>
            <a:gdLst>
              <a:gd name="connsiteX0" fmla="*/ 287971 w 287970"/>
              <a:gd name="connsiteY0" fmla="*/ 39269 h 287970"/>
              <a:gd name="connsiteX1" fmla="*/ 235612 w 287970"/>
              <a:gd name="connsiteY1" fmla="*/ 26179 h 287970"/>
              <a:gd name="connsiteX2" fmla="*/ 157075 w 287970"/>
              <a:gd name="connsiteY2" fmla="*/ 26179 h 287970"/>
              <a:gd name="connsiteX3" fmla="*/ 157075 w 287970"/>
              <a:gd name="connsiteY3" fmla="*/ 0 h 287970"/>
              <a:gd name="connsiteX4" fmla="*/ 117806 w 287970"/>
              <a:gd name="connsiteY4" fmla="*/ 0 h 287970"/>
              <a:gd name="connsiteX5" fmla="*/ 91627 w 287970"/>
              <a:gd name="connsiteY5" fmla="*/ 13090 h 287970"/>
              <a:gd name="connsiteX6" fmla="*/ 65448 w 287970"/>
              <a:gd name="connsiteY6" fmla="*/ 26179 h 287970"/>
              <a:gd name="connsiteX7" fmla="*/ 13090 w 287970"/>
              <a:gd name="connsiteY7" fmla="*/ 39269 h 287970"/>
              <a:gd name="connsiteX8" fmla="*/ 0 w 287970"/>
              <a:gd name="connsiteY8" fmla="*/ 117806 h 287970"/>
              <a:gd name="connsiteX9" fmla="*/ 12520 w 287970"/>
              <a:gd name="connsiteY9" fmla="*/ 170164 h 287970"/>
              <a:gd name="connsiteX10" fmla="*/ 12520 w 287970"/>
              <a:gd name="connsiteY10" fmla="*/ 212849 h 287970"/>
              <a:gd name="connsiteX11" fmla="*/ 104717 w 287970"/>
              <a:gd name="connsiteY11" fmla="*/ 248702 h 287970"/>
              <a:gd name="connsiteX12" fmla="*/ 117806 w 287970"/>
              <a:gd name="connsiteY12" fmla="*/ 261791 h 287970"/>
              <a:gd name="connsiteX13" fmla="*/ 170164 w 287970"/>
              <a:gd name="connsiteY13" fmla="*/ 274881 h 287970"/>
              <a:gd name="connsiteX14" fmla="*/ 222523 w 287970"/>
              <a:gd name="connsiteY14" fmla="*/ 274881 h 287970"/>
              <a:gd name="connsiteX15" fmla="*/ 261791 w 287970"/>
              <a:gd name="connsiteY15" fmla="*/ 287971 h 287970"/>
              <a:gd name="connsiteX16" fmla="*/ 262930 w 287970"/>
              <a:gd name="connsiteY16" fmla="*/ 248702 h 287970"/>
              <a:gd name="connsiteX17" fmla="*/ 287971 w 287970"/>
              <a:gd name="connsiteY17" fmla="*/ 209433 h 287970"/>
              <a:gd name="connsiteX18" fmla="*/ 287971 w 287970"/>
              <a:gd name="connsiteY18" fmla="*/ 157075 h 287970"/>
              <a:gd name="connsiteX19" fmla="*/ 274881 w 287970"/>
              <a:gd name="connsiteY19" fmla="*/ 130896 h 287970"/>
              <a:gd name="connsiteX20" fmla="*/ 287971 w 287970"/>
              <a:gd name="connsiteY20" fmla="*/ 117806 h 287970"/>
              <a:gd name="connsiteX21" fmla="*/ 287971 w 287970"/>
              <a:gd name="connsiteY21" fmla="*/ 39269 h 287970"/>
              <a:gd name="connsiteX22" fmla="*/ 38699 w 287970"/>
              <a:gd name="connsiteY22" fmla="*/ 194937 h 287970"/>
              <a:gd name="connsiteX23" fmla="*/ 38699 w 287970"/>
              <a:gd name="connsiteY23" fmla="*/ 167075 h 287970"/>
              <a:gd name="connsiteX24" fmla="*/ 37979 w 287970"/>
              <a:gd name="connsiteY24" fmla="*/ 164071 h 287970"/>
              <a:gd name="connsiteX25" fmla="*/ 26690 w 287970"/>
              <a:gd name="connsiteY25" fmla="*/ 116870 h 287970"/>
              <a:gd name="connsiteX26" fmla="*/ 36088 w 287970"/>
              <a:gd name="connsiteY26" fmla="*/ 60493 h 287970"/>
              <a:gd name="connsiteX27" fmla="*/ 71796 w 287970"/>
              <a:gd name="connsiteY27" fmla="*/ 51566 h 287970"/>
              <a:gd name="connsiteX28" fmla="*/ 74584 w 287970"/>
              <a:gd name="connsiteY28" fmla="*/ 50873 h 287970"/>
              <a:gd name="connsiteX29" fmla="*/ 77156 w 287970"/>
              <a:gd name="connsiteY29" fmla="*/ 49590 h 287970"/>
              <a:gd name="connsiteX30" fmla="*/ 103336 w 287970"/>
              <a:gd name="connsiteY30" fmla="*/ 36500 h 287970"/>
              <a:gd name="connsiteX31" fmla="*/ 123984 w 287970"/>
              <a:gd name="connsiteY31" fmla="*/ 26173 h 287970"/>
              <a:gd name="connsiteX32" fmla="*/ 130896 w 287970"/>
              <a:gd name="connsiteY32" fmla="*/ 26173 h 287970"/>
              <a:gd name="connsiteX33" fmla="*/ 130896 w 287970"/>
              <a:gd name="connsiteY33" fmla="*/ 52352 h 287970"/>
              <a:gd name="connsiteX34" fmla="*/ 232392 w 287970"/>
              <a:gd name="connsiteY34" fmla="*/ 52352 h 287970"/>
              <a:gd name="connsiteX35" fmla="*/ 257995 w 287970"/>
              <a:gd name="connsiteY35" fmla="*/ 58753 h 287970"/>
              <a:gd name="connsiteX36" fmla="*/ 114442 w 287970"/>
              <a:gd name="connsiteY36" fmla="*/ 224388 h 287970"/>
              <a:gd name="connsiteX37" fmla="*/ 114207 w 287970"/>
              <a:gd name="connsiteY37" fmla="*/ 224296 h 287970"/>
              <a:gd name="connsiteX38" fmla="*/ 38699 w 287970"/>
              <a:gd name="connsiteY38" fmla="*/ 194930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87970" h="287970">
                <a:moveTo>
                  <a:pt x="287971" y="39269"/>
                </a:moveTo>
                <a:lnTo>
                  <a:pt x="235612" y="26179"/>
                </a:lnTo>
                <a:lnTo>
                  <a:pt x="157075" y="26179"/>
                </a:lnTo>
                <a:lnTo>
                  <a:pt x="157075" y="0"/>
                </a:lnTo>
                <a:lnTo>
                  <a:pt x="117806" y="0"/>
                </a:lnTo>
                <a:lnTo>
                  <a:pt x="91627" y="13090"/>
                </a:lnTo>
                <a:lnTo>
                  <a:pt x="65448" y="26179"/>
                </a:lnTo>
                <a:lnTo>
                  <a:pt x="13090" y="39269"/>
                </a:lnTo>
                <a:lnTo>
                  <a:pt x="0" y="117806"/>
                </a:lnTo>
                <a:lnTo>
                  <a:pt x="12520" y="170164"/>
                </a:lnTo>
                <a:lnTo>
                  <a:pt x="12520" y="212849"/>
                </a:lnTo>
                <a:lnTo>
                  <a:pt x="104717" y="248702"/>
                </a:lnTo>
                <a:lnTo>
                  <a:pt x="117806" y="261791"/>
                </a:lnTo>
                <a:lnTo>
                  <a:pt x="170164" y="274881"/>
                </a:lnTo>
                <a:lnTo>
                  <a:pt x="222523" y="274881"/>
                </a:lnTo>
                <a:lnTo>
                  <a:pt x="261791" y="287971"/>
                </a:lnTo>
                <a:lnTo>
                  <a:pt x="262930" y="248702"/>
                </a:lnTo>
                <a:lnTo>
                  <a:pt x="287971" y="209433"/>
                </a:lnTo>
                <a:lnTo>
                  <a:pt x="287971" y="157075"/>
                </a:lnTo>
                <a:lnTo>
                  <a:pt x="274881" y="130896"/>
                </a:lnTo>
                <a:lnTo>
                  <a:pt x="287971" y="117806"/>
                </a:lnTo>
                <a:lnTo>
                  <a:pt x="287971" y="39269"/>
                </a:lnTo>
                <a:close/>
                <a:moveTo>
                  <a:pt x="38699" y="194937"/>
                </a:moveTo>
                <a:lnTo>
                  <a:pt x="38699" y="167075"/>
                </a:lnTo>
                <a:lnTo>
                  <a:pt x="37979" y="164071"/>
                </a:lnTo>
                <a:lnTo>
                  <a:pt x="26690" y="116870"/>
                </a:lnTo>
                <a:lnTo>
                  <a:pt x="36088" y="60493"/>
                </a:lnTo>
                <a:lnTo>
                  <a:pt x="71796" y="51566"/>
                </a:lnTo>
                <a:lnTo>
                  <a:pt x="74584" y="50873"/>
                </a:lnTo>
                <a:lnTo>
                  <a:pt x="77156" y="49590"/>
                </a:lnTo>
                <a:lnTo>
                  <a:pt x="103336" y="36500"/>
                </a:lnTo>
                <a:lnTo>
                  <a:pt x="123984" y="26173"/>
                </a:lnTo>
                <a:lnTo>
                  <a:pt x="130896" y="26173"/>
                </a:lnTo>
                <a:lnTo>
                  <a:pt x="130896" y="52352"/>
                </a:lnTo>
                <a:lnTo>
                  <a:pt x="232392" y="52352"/>
                </a:lnTo>
                <a:lnTo>
                  <a:pt x="257995" y="58753"/>
                </a:lnTo>
                <a:lnTo>
                  <a:pt x="114442" y="224388"/>
                </a:lnTo>
                <a:lnTo>
                  <a:pt x="114207" y="224296"/>
                </a:lnTo>
                <a:lnTo>
                  <a:pt x="38699" y="19493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101" name="Grafika 52"/>
          <p:cNvGrpSpPr/>
          <p:nvPr userDrawn="1"/>
        </p:nvGrpSpPr>
        <p:grpSpPr>
          <a:xfrm>
            <a:off x="17590043" y="877530"/>
            <a:ext cx="615596" cy="590624"/>
            <a:chOff x="3096145" y="2539376"/>
            <a:chExt cx="313789" cy="301060"/>
          </a:xfrm>
          <a:solidFill>
            <a:srgbClr val="212E39"/>
          </a:solidFill>
        </p:grpSpPr>
        <p:sp>
          <p:nvSpPr>
            <p:cNvPr id="1102" name="Dowolny kształt: kształt 1101"/>
            <p:cNvSpPr/>
            <p:nvPr/>
          </p:nvSpPr>
          <p:spPr>
            <a:xfrm>
              <a:off x="3200862" y="2631370"/>
              <a:ext cx="209073" cy="209066"/>
            </a:xfrm>
            <a:custGeom>
              <a:avLst/>
              <a:gdLst>
                <a:gd name="connsiteX0" fmla="*/ 134639 w 209073"/>
                <a:gd name="connsiteY0" fmla="*/ 109828 h 209066"/>
                <a:gd name="connsiteX1" fmla="*/ 121524 w 209073"/>
                <a:gd name="connsiteY1" fmla="*/ 109828 h 209066"/>
                <a:gd name="connsiteX2" fmla="*/ 116033 w 209073"/>
                <a:gd name="connsiteY2" fmla="*/ 19909 h 209066"/>
                <a:gd name="connsiteX3" fmla="*/ 67974 w 209073"/>
                <a:gd name="connsiteY3" fmla="*/ 0 h 209066"/>
                <a:gd name="connsiteX4" fmla="*/ 19909 w 209073"/>
                <a:gd name="connsiteY4" fmla="*/ 19909 h 209066"/>
                <a:gd name="connsiteX5" fmla="*/ 19909 w 209073"/>
                <a:gd name="connsiteY5" fmla="*/ 116033 h 209066"/>
                <a:gd name="connsiteX6" fmla="*/ 67974 w 209073"/>
                <a:gd name="connsiteY6" fmla="*/ 135942 h 209066"/>
                <a:gd name="connsiteX7" fmla="*/ 109835 w 209073"/>
                <a:gd name="connsiteY7" fmla="*/ 121524 h 209066"/>
                <a:gd name="connsiteX8" fmla="*/ 109835 w 209073"/>
                <a:gd name="connsiteY8" fmla="*/ 134639 h 209066"/>
                <a:gd name="connsiteX9" fmla="*/ 184262 w 209073"/>
                <a:gd name="connsiteY9" fmla="*/ 209067 h 209066"/>
                <a:gd name="connsiteX10" fmla="*/ 209073 w 209073"/>
                <a:gd name="connsiteY10" fmla="*/ 184255 h 209066"/>
                <a:gd name="connsiteX11" fmla="*/ 134646 w 209073"/>
                <a:gd name="connsiteY11" fmla="*/ 109828 h 209066"/>
                <a:gd name="connsiteX12" fmla="*/ 97524 w 209073"/>
                <a:gd name="connsiteY12" fmla="*/ 97517 h 209066"/>
                <a:gd name="connsiteX13" fmla="*/ 67974 w 209073"/>
                <a:gd name="connsiteY13" fmla="*/ 109756 h 209066"/>
                <a:gd name="connsiteX14" fmla="*/ 38424 w 209073"/>
                <a:gd name="connsiteY14" fmla="*/ 97517 h 209066"/>
                <a:gd name="connsiteX15" fmla="*/ 26186 w 209073"/>
                <a:gd name="connsiteY15" fmla="*/ 67968 h 209066"/>
                <a:gd name="connsiteX16" fmla="*/ 38424 w 209073"/>
                <a:gd name="connsiteY16" fmla="*/ 38418 h 209066"/>
                <a:gd name="connsiteX17" fmla="*/ 67974 w 209073"/>
                <a:gd name="connsiteY17" fmla="*/ 26179 h 209066"/>
                <a:gd name="connsiteX18" fmla="*/ 97524 w 209073"/>
                <a:gd name="connsiteY18" fmla="*/ 38418 h 209066"/>
                <a:gd name="connsiteX19" fmla="*/ 109763 w 209073"/>
                <a:gd name="connsiteY19" fmla="*/ 67968 h 209066"/>
                <a:gd name="connsiteX20" fmla="*/ 97524 w 209073"/>
                <a:gd name="connsiteY20" fmla="*/ 97517 h 20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073" h="209066">
                  <a:moveTo>
                    <a:pt x="134639" y="109828"/>
                  </a:moveTo>
                  <a:lnTo>
                    <a:pt x="121524" y="109828"/>
                  </a:lnTo>
                  <a:cubicBezTo>
                    <a:pt x="142421" y="83158"/>
                    <a:pt x="140595" y="44472"/>
                    <a:pt x="116033" y="19909"/>
                  </a:cubicBezTo>
                  <a:cubicBezTo>
                    <a:pt x="102760" y="6636"/>
                    <a:pt x="85364" y="0"/>
                    <a:pt x="67974" y="0"/>
                  </a:cubicBezTo>
                  <a:cubicBezTo>
                    <a:pt x="50585" y="0"/>
                    <a:pt x="33182" y="6636"/>
                    <a:pt x="19909" y="19909"/>
                  </a:cubicBezTo>
                  <a:cubicBezTo>
                    <a:pt x="-6636" y="46455"/>
                    <a:pt x="-6636" y="89487"/>
                    <a:pt x="19909" y="116033"/>
                  </a:cubicBezTo>
                  <a:cubicBezTo>
                    <a:pt x="33182" y="129305"/>
                    <a:pt x="50578" y="135942"/>
                    <a:pt x="67974" y="135942"/>
                  </a:cubicBezTo>
                  <a:cubicBezTo>
                    <a:pt x="82772" y="135942"/>
                    <a:pt x="97570" y="131131"/>
                    <a:pt x="109835" y="121524"/>
                  </a:cubicBezTo>
                  <a:lnTo>
                    <a:pt x="109835" y="134639"/>
                  </a:lnTo>
                  <a:lnTo>
                    <a:pt x="184262" y="209067"/>
                  </a:lnTo>
                  <a:lnTo>
                    <a:pt x="209073" y="184255"/>
                  </a:lnTo>
                  <a:lnTo>
                    <a:pt x="134646" y="109828"/>
                  </a:lnTo>
                  <a:close/>
                  <a:moveTo>
                    <a:pt x="97524" y="97517"/>
                  </a:moveTo>
                  <a:cubicBezTo>
                    <a:pt x="89631" y="105410"/>
                    <a:pt x="79133" y="109756"/>
                    <a:pt x="67974" y="109756"/>
                  </a:cubicBezTo>
                  <a:cubicBezTo>
                    <a:pt x="56815" y="109756"/>
                    <a:pt x="46317" y="105410"/>
                    <a:pt x="38424" y="97517"/>
                  </a:cubicBezTo>
                  <a:cubicBezTo>
                    <a:pt x="30531" y="89624"/>
                    <a:pt x="26186" y="79133"/>
                    <a:pt x="26186" y="67968"/>
                  </a:cubicBezTo>
                  <a:cubicBezTo>
                    <a:pt x="26186" y="56802"/>
                    <a:pt x="30531" y="46311"/>
                    <a:pt x="38424" y="38418"/>
                  </a:cubicBezTo>
                  <a:cubicBezTo>
                    <a:pt x="46317" y="30525"/>
                    <a:pt x="56815" y="26179"/>
                    <a:pt x="67974" y="26179"/>
                  </a:cubicBezTo>
                  <a:cubicBezTo>
                    <a:pt x="79133" y="26179"/>
                    <a:pt x="89631" y="30525"/>
                    <a:pt x="97524" y="38418"/>
                  </a:cubicBezTo>
                  <a:cubicBezTo>
                    <a:pt x="105417" y="46311"/>
                    <a:pt x="109763" y="56802"/>
                    <a:pt x="109763" y="67968"/>
                  </a:cubicBezTo>
                  <a:cubicBezTo>
                    <a:pt x="109763" y="79133"/>
                    <a:pt x="105417" y="89624"/>
                    <a:pt x="97524" y="97517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03" name="Dowolny kształt: kształt 1102"/>
            <p:cNvSpPr/>
            <p:nvPr/>
          </p:nvSpPr>
          <p:spPr>
            <a:xfrm>
              <a:off x="3096145" y="2539376"/>
              <a:ext cx="287970" cy="274880"/>
            </a:xfrm>
            <a:custGeom>
              <a:avLst/>
              <a:gdLst>
                <a:gd name="connsiteX0" fmla="*/ 173391 w 287970"/>
                <a:gd name="connsiteY0" fmla="*/ 248702 h 274880"/>
                <a:gd name="connsiteX1" fmla="*/ 131190 w 287970"/>
                <a:gd name="connsiteY1" fmla="*/ 238152 h 274880"/>
                <a:gd name="connsiteX2" fmla="*/ 123232 w 287970"/>
                <a:gd name="connsiteY2" fmla="*/ 230193 h 274880"/>
                <a:gd name="connsiteX3" fmla="*/ 119338 w 287970"/>
                <a:gd name="connsiteY3" fmla="*/ 226299 h 274880"/>
                <a:gd name="connsiteX4" fmla="*/ 114207 w 287970"/>
                <a:gd name="connsiteY4" fmla="*/ 224303 h 274880"/>
                <a:gd name="connsiteX5" fmla="*/ 38699 w 287970"/>
                <a:gd name="connsiteY5" fmla="*/ 194937 h 274880"/>
                <a:gd name="connsiteX6" fmla="*/ 38699 w 287970"/>
                <a:gd name="connsiteY6" fmla="*/ 170164 h 274880"/>
                <a:gd name="connsiteX7" fmla="*/ 38699 w 287970"/>
                <a:gd name="connsiteY7" fmla="*/ 167075 h 274880"/>
                <a:gd name="connsiteX8" fmla="*/ 37979 w 287970"/>
                <a:gd name="connsiteY8" fmla="*/ 164078 h 274880"/>
                <a:gd name="connsiteX9" fmla="*/ 26696 w 287970"/>
                <a:gd name="connsiteY9" fmla="*/ 116877 h 274880"/>
                <a:gd name="connsiteX10" fmla="*/ 36095 w 287970"/>
                <a:gd name="connsiteY10" fmla="*/ 60500 h 274880"/>
                <a:gd name="connsiteX11" fmla="*/ 71796 w 287970"/>
                <a:gd name="connsiteY11" fmla="*/ 51579 h 274880"/>
                <a:gd name="connsiteX12" fmla="*/ 74584 w 287970"/>
                <a:gd name="connsiteY12" fmla="*/ 50879 h 274880"/>
                <a:gd name="connsiteX13" fmla="*/ 77156 w 287970"/>
                <a:gd name="connsiteY13" fmla="*/ 49596 h 274880"/>
                <a:gd name="connsiteX14" fmla="*/ 103336 w 287970"/>
                <a:gd name="connsiteY14" fmla="*/ 36507 h 274880"/>
                <a:gd name="connsiteX15" fmla="*/ 123984 w 287970"/>
                <a:gd name="connsiteY15" fmla="*/ 26179 h 274880"/>
                <a:gd name="connsiteX16" fmla="*/ 130896 w 287970"/>
                <a:gd name="connsiteY16" fmla="*/ 26179 h 274880"/>
                <a:gd name="connsiteX17" fmla="*/ 130896 w 287970"/>
                <a:gd name="connsiteY17" fmla="*/ 52358 h 274880"/>
                <a:gd name="connsiteX18" fmla="*/ 157075 w 287970"/>
                <a:gd name="connsiteY18" fmla="*/ 52358 h 274880"/>
                <a:gd name="connsiteX19" fmla="*/ 232392 w 287970"/>
                <a:gd name="connsiteY19" fmla="*/ 52358 h 274880"/>
                <a:gd name="connsiteX20" fmla="*/ 261791 w 287970"/>
                <a:gd name="connsiteY20" fmla="*/ 59708 h 274880"/>
                <a:gd name="connsiteX21" fmla="*/ 261791 w 287970"/>
                <a:gd name="connsiteY21" fmla="*/ 106961 h 274880"/>
                <a:gd name="connsiteX22" fmla="*/ 256372 w 287970"/>
                <a:gd name="connsiteY22" fmla="*/ 112387 h 274880"/>
                <a:gd name="connsiteX23" fmla="*/ 243027 w 287970"/>
                <a:gd name="connsiteY23" fmla="*/ 125725 h 274880"/>
                <a:gd name="connsiteX24" fmla="*/ 251464 w 287970"/>
                <a:gd name="connsiteY24" fmla="*/ 142604 h 274880"/>
                <a:gd name="connsiteX25" fmla="*/ 261791 w 287970"/>
                <a:gd name="connsiteY25" fmla="*/ 163253 h 274880"/>
                <a:gd name="connsiteX26" fmla="*/ 261791 w 287970"/>
                <a:gd name="connsiteY26" fmla="*/ 196344 h 274880"/>
                <a:gd name="connsiteX27" fmla="*/ 287971 w 287970"/>
                <a:gd name="connsiteY27" fmla="*/ 222523 h 274880"/>
                <a:gd name="connsiteX28" fmla="*/ 287971 w 287970"/>
                <a:gd name="connsiteY28" fmla="*/ 157075 h 274880"/>
                <a:gd name="connsiteX29" fmla="*/ 274881 w 287970"/>
                <a:gd name="connsiteY29" fmla="*/ 130896 h 274880"/>
                <a:gd name="connsiteX30" fmla="*/ 287971 w 287970"/>
                <a:gd name="connsiteY30" fmla="*/ 117806 h 274880"/>
                <a:gd name="connsiteX31" fmla="*/ 287971 w 287970"/>
                <a:gd name="connsiteY31" fmla="*/ 39269 h 274880"/>
                <a:gd name="connsiteX32" fmla="*/ 235612 w 287970"/>
                <a:gd name="connsiteY32" fmla="*/ 26179 h 274880"/>
                <a:gd name="connsiteX33" fmla="*/ 157075 w 287970"/>
                <a:gd name="connsiteY33" fmla="*/ 26179 h 274880"/>
                <a:gd name="connsiteX34" fmla="*/ 157075 w 287970"/>
                <a:gd name="connsiteY34" fmla="*/ 0 h 274880"/>
                <a:gd name="connsiteX35" fmla="*/ 117806 w 287970"/>
                <a:gd name="connsiteY35" fmla="*/ 0 h 274880"/>
                <a:gd name="connsiteX36" fmla="*/ 91627 w 287970"/>
                <a:gd name="connsiteY36" fmla="*/ 13090 h 274880"/>
                <a:gd name="connsiteX37" fmla="*/ 65448 w 287970"/>
                <a:gd name="connsiteY37" fmla="*/ 26179 h 274880"/>
                <a:gd name="connsiteX38" fmla="*/ 13090 w 287970"/>
                <a:gd name="connsiteY38" fmla="*/ 39269 h 274880"/>
                <a:gd name="connsiteX39" fmla="*/ 0 w 287970"/>
                <a:gd name="connsiteY39" fmla="*/ 117806 h 274880"/>
                <a:gd name="connsiteX40" fmla="*/ 12520 w 287970"/>
                <a:gd name="connsiteY40" fmla="*/ 170164 h 274880"/>
                <a:gd name="connsiteX41" fmla="*/ 12520 w 287970"/>
                <a:gd name="connsiteY41" fmla="*/ 212850 h 274880"/>
                <a:gd name="connsiteX42" fmla="*/ 104717 w 287970"/>
                <a:gd name="connsiteY42" fmla="*/ 248702 h 274880"/>
                <a:gd name="connsiteX43" fmla="*/ 117806 w 287970"/>
                <a:gd name="connsiteY43" fmla="*/ 261791 h 274880"/>
                <a:gd name="connsiteX44" fmla="*/ 170164 w 287970"/>
                <a:gd name="connsiteY44" fmla="*/ 274881 h 274880"/>
                <a:gd name="connsiteX45" fmla="*/ 235612 w 287970"/>
                <a:gd name="connsiteY45" fmla="*/ 274881 h 274880"/>
                <a:gd name="connsiteX46" fmla="*/ 209433 w 287970"/>
                <a:gd name="connsiteY46" fmla="*/ 248702 h 274880"/>
                <a:gd name="connsiteX47" fmla="*/ 173391 w 287970"/>
                <a:gd name="connsiteY47" fmla="*/ 248702 h 27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7970" h="274880">
                  <a:moveTo>
                    <a:pt x="173391" y="248702"/>
                  </a:moveTo>
                  <a:lnTo>
                    <a:pt x="131190" y="238152"/>
                  </a:ln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5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1"/>
                  </a:lnTo>
                  <a:lnTo>
                    <a:pt x="256372" y="112387"/>
                  </a:lnTo>
                  <a:lnTo>
                    <a:pt x="243027" y="125725"/>
                  </a:lnTo>
                  <a:lnTo>
                    <a:pt x="251464" y="142604"/>
                  </a:lnTo>
                  <a:lnTo>
                    <a:pt x="261791" y="163253"/>
                  </a:lnTo>
                  <a:lnTo>
                    <a:pt x="261791" y="196344"/>
                  </a:lnTo>
                  <a:lnTo>
                    <a:pt x="287971" y="222523"/>
                  </a:lnTo>
                  <a:lnTo>
                    <a:pt x="287971" y="157075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70164" y="274881"/>
                  </a:lnTo>
                  <a:lnTo>
                    <a:pt x="235612" y="274881"/>
                  </a:lnTo>
                  <a:lnTo>
                    <a:pt x="209433" y="248702"/>
                  </a:lnTo>
                  <a:lnTo>
                    <a:pt x="173391" y="24870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04" name="Grupa 1103"/>
          <p:cNvGrpSpPr/>
          <p:nvPr userDrawn="1"/>
        </p:nvGrpSpPr>
        <p:grpSpPr>
          <a:xfrm>
            <a:off x="18257680" y="877504"/>
            <a:ext cx="564944" cy="564971"/>
            <a:chOff x="3436461" y="2539363"/>
            <a:chExt cx="287970" cy="287984"/>
          </a:xfrm>
        </p:grpSpPr>
        <p:sp>
          <p:nvSpPr>
            <p:cNvPr id="1105" name="Dowolny kształt: kształt 1104"/>
            <p:cNvSpPr/>
            <p:nvPr/>
          </p:nvSpPr>
          <p:spPr>
            <a:xfrm>
              <a:off x="3619728" y="2801168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06" name="Dowolny kształt: kształt 1105"/>
            <p:cNvSpPr/>
            <p:nvPr/>
          </p:nvSpPr>
          <p:spPr>
            <a:xfrm>
              <a:off x="3606638" y="2617914"/>
              <a:ext cx="52358" cy="157074"/>
            </a:xfrm>
            <a:custGeom>
              <a:avLst/>
              <a:gdLst>
                <a:gd name="connsiteX0" fmla="*/ 13090 w 52358"/>
                <a:gd name="connsiteY0" fmla="*/ 157075 h 157074"/>
                <a:gd name="connsiteX1" fmla="*/ 0 w 52358"/>
                <a:gd name="connsiteY1" fmla="*/ 117806 h 157074"/>
                <a:gd name="connsiteX2" fmla="*/ 0 w 52358"/>
                <a:gd name="connsiteY2" fmla="*/ 0 h 157074"/>
                <a:gd name="connsiteX3" fmla="*/ 52358 w 52358"/>
                <a:gd name="connsiteY3" fmla="*/ 0 h 157074"/>
                <a:gd name="connsiteX4" fmla="*/ 52358 w 52358"/>
                <a:gd name="connsiteY4" fmla="*/ 117806 h 157074"/>
                <a:gd name="connsiteX5" fmla="*/ 39269 w 52358"/>
                <a:gd name="connsiteY5" fmla="*/ 157075 h 157074"/>
                <a:gd name="connsiteX6" fmla="*/ 13090 w 52358"/>
                <a:gd name="connsiteY6" fmla="*/ 157075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58" h="157074">
                  <a:moveTo>
                    <a:pt x="13090" y="157075"/>
                  </a:moveTo>
                  <a:lnTo>
                    <a:pt x="0" y="117806"/>
                  </a:lnTo>
                  <a:lnTo>
                    <a:pt x="0" y="0"/>
                  </a:lnTo>
                  <a:lnTo>
                    <a:pt x="52358" y="0"/>
                  </a:lnTo>
                  <a:lnTo>
                    <a:pt x="52358" y="117806"/>
                  </a:lnTo>
                  <a:lnTo>
                    <a:pt x="39269" y="157075"/>
                  </a:lnTo>
                  <a:lnTo>
                    <a:pt x="13090" y="15707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07" name="Dowolny kształt: kształt 1106"/>
            <p:cNvSpPr/>
            <p:nvPr/>
          </p:nvSpPr>
          <p:spPr>
            <a:xfrm>
              <a:off x="3436461" y="2539363"/>
              <a:ext cx="287970" cy="271608"/>
            </a:xfrm>
            <a:custGeom>
              <a:avLst/>
              <a:gdLst>
                <a:gd name="connsiteX0" fmla="*/ 157088 w 287970"/>
                <a:gd name="connsiteY0" fmla="*/ 244638 h 271608"/>
                <a:gd name="connsiteX1" fmla="*/ 131203 w 287970"/>
                <a:gd name="connsiteY1" fmla="*/ 238165 h 271608"/>
                <a:gd name="connsiteX2" fmla="*/ 123238 w 287970"/>
                <a:gd name="connsiteY2" fmla="*/ 230200 h 271608"/>
                <a:gd name="connsiteX3" fmla="*/ 119344 w 287970"/>
                <a:gd name="connsiteY3" fmla="*/ 226305 h 271608"/>
                <a:gd name="connsiteX4" fmla="*/ 114213 w 287970"/>
                <a:gd name="connsiteY4" fmla="*/ 224309 h 271608"/>
                <a:gd name="connsiteX5" fmla="*/ 38706 w 287970"/>
                <a:gd name="connsiteY5" fmla="*/ 194943 h 271608"/>
                <a:gd name="connsiteX6" fmla="*/ 38706 w 287970"/>
                <a:gd name="connsiteY6" fmla="*/ 167082 h 271608"/>
                <a:gd name="connsiteX7" fmla="*/ 37986 w 287970"/>
                <a:gd name="connsiteY7" fmla="*/ 164078 h 271608"/>
                <a:gd name="connsiteX8" fmla="*/ 26696 w 287970"/>
                <a:gd name="connsiteY8" fmla="*/ 116877 h 271608"/>
                <a:gd name="connsiteX9" fmla="*/ 36095 w 287970"/>
                <a:gd name="connsiteY9" fmla="*/ 60500 h 271608"/>
                <a:gd name="connsiteX10" fmla="*/ 71803 w 287970"/>
                <a:gd name="connsiteY10" fmla="*/ 51573 h 271608"/>
                <a:gd name="connsiteX11" fmla="*/ 74591 w 287970"/>
                <a:gd name="connsiteY11" fmla="*/ 50879 h 271608"/>
                <a:gd name="connsiteX12" fmla="*/ 77163 w 287970"/>
                <a:gd name="connsiteY12" fmla="*/ 49596 h 271608"/>
                <a:gd name="connsiteX13" fmla="*/ 103342 w 287970"/>
                <a:gd name="connsiteY13" fmla="*/ 36507 h 271608"/>
                <a:gd name="connsiteX14" fmla="*/ 123991 w 287970"/>
                <a:gd name="connsiteY14" fmla="*/ 26179 h 271608"/>
                <a:gd name="connsiteX15" fmla="*/ 130902 w 287970"/>
                <a:gd name="connsiteY15" fmla="*/ 26179 h 271608"/>
                <a:gd name="connsiteX16" fmla="*/ 130902 w 287970"/>
                <a:gd name="connsiteY16" fmla="*/ 52358 h 271608"/>
                <a:gd name="connsiteX17" fmla="*/ 232399 w 287970"/>
                <a:gd name="connsiteY17" fmla="*/ 52358 h 271608"/>
                <a:gd name="connsiteX18" fmla="*/ 261798 w 287970"/>
                <a:gd name="connsiteY18" fmla="*/ 59708 h 271608"/>
                <a:gd name="connsiteX19" fmla="*/ 261798 w 287970"/>
                <a:gd name="connsiteY19" fmla="*/ 106961 h 271608"/>
                <a:gd name="connsiteX20" fmla="*/ 256379 w 287970"/>
                <a:gd name="connsiteY20" fmla="*/ 112380 h 271608"/>
                <a:gd name="connsiteX21" fmla="*/ 243034 w 287970"/>
                <a:gd name="connsiteY21" fmla="*/ 125725 h 271608"/>
                <a:gd name="connsiteX22" fmla="*/ 251470 w 287970"/>
                <a:gd name="connsiteY22" fmla="*/ 142604 h 271608"/>
                <a:gd name="connsiteX23" fmla="*/ 261798 w 287970"/>
                <a:gd name="connsiteY23" fmla="*/ 163253 h 271608"/>
                <a:gd name="connsiteX24" fmla="*/ 261798 w 287970"/>
                <a:gd name="connsiteY24" fmla="*/ 201795 h 271608"/>
                <a:gd name="connsiteX25" fmla="*/ 240861 w 287970"/>
                <a:gd name="connsiteY25" fmla="*/ 234624 h 271608"/>
                <a:gd name="connsiteX26" fmla="*/ 236974 w 287970"/>
                <a:gd name="connsiteY26" fmla="*/ 240717 h 271608"/>
                <a:gd name="connsiteX27" fmla="*/ 262930 w 287970"/>
                <a:gd name="connsiteY27" fmla="*/ 248702 h 271608"/>
                <a:gd name="connsiteX28" fmla="*/ 287971 w 287970"/>
                <a:gd name="connsiteY28" fmla="*/ 209433 h 271608"/>
                <a:gd name="connsiteX29" fmla="*/ 287971 w 287970"/>
                <a:gd name="connsiteY29" fmla="*/ 157075 h 271608"/>
                <a:gd name="connsiteX30" fmla="*/ 274881 w 287970"/>
                <a:gd name="connsiteY30" fmla="*/ 130896 h 271608"/>
                <a:gd name="connsiteX31" fmla="*/ 287971 w 287970"/>
                <a:gd name="connsiteY31" fmla="*/ 117806 h 271608"/>
                <a:gd name="connsiteX32" fmla="*/ 287971 w 287970"/>
                <a:gd name="connsiteY32" fmla="*/ 39269 h 271608"/>
                <a:gd name="connsiteX33" fmla="*/ 235612 w 287970"/>
                <a:gd name="connsiteY33" fmla="*/ 26179 h 271608"/>
                <a:gd name="connsiteX34" fmla="*/ 157075 w 287970"/>
                <a:gd name="connsiteY34" fmla="*/ 26179 h 271608"/>
                <a:gd name="connsiteX35" fmla="*/ 157075 w 287970"/>
                <a:gd name="connsiteY35" fmla="*/ 0 h 271608"/>
                <a:gd name="connsiteX36" fmla="*/ 117806 w 287970"/>
                <a:gd name="connsiteY36" fmla="*/ 0 h 271608"/>
                <a:gd name="connsiteX37" fmla="*/ 91627 w 287970"/>
                <a:gd name="connsiteY37" fmla="*/ 13090 h 271608"/>
                <a:gd name="connsiteX38" fmla="*/ 65448 w 287970"/>
                <a:gd name="connsiteY38" fmla="*/ 26179 h 271608"/>
                <a:gd name="connsiteX39" fmla="*/ 13090 w 287970"/>
                <a:gd name="connsiteY39" fmla="*/ 39269 h 271608"/>
                <a:gd name="connsiteX40" fmla="*/ 0 w 287970"/>
                <a:gd name="connsiteY40" fmla="*/ 117806 h 271608"/>
                <a:gd name="connsiteX41" fmla="*/ 12520 w 287970"/>
                <a:gd name="connsiteY41" fmla="*/ 170164 h 271608"/>
                <a:gd name="connsiteX42" fmla="*/ 12520 w 287970"/>
                <a:gd name="connsiteY42" fmla="*/ 212850 h 271608"/>
                <a:gd name="connsiteX43" fmla="*/ 104717 w 287970"/>
                <a:gd name="connsiteY43" fmla="*/ 248702 h 271608"/>
                <a:gd name="connsiteX44" fmla="*/ 117806 w 287970"/>
                <a:gd name="connsiteY44" fmla="*/ 261791 h 271608"/>
                <a:gd name="connsiteX45" fmla="*/ 157075 w 287970"/>
                <a:gd name="connsiteY45" fmla="*/ 271609 h 271608"/>
                <a:gd name="connsiteX46" fmla="*/ 157075 w 287970"/>
                <a:gd name="connsiteY46" fmla="*/ 244624 h 27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7970" h="271608">
                  <a:moveTo>
                    <a:pt x="157088" y="244638"/>
                  </a:moveTo>
                  <a:lnTo>
                    <a:pt x="131203" y="238165"/>
                  </a:lnTo>
                  <a:lnTo>
                    <a:pt x="123238" y="230200"/>
                  </a:lnTo>
                  <a:lnTo>
                    <a:pt x="119344" y="226305"/>
                  </a:lnTo>
                  <a:lnTo>
                    <a:pt x="114213" y="224309"/>
                  </a:lnTo>
                  <a:lnTo>
                    <a:pt x="38706" y="194943"/>
                  </a:lnTo>
                  <a:lnTo>
                    <a:pt x="38706" y="167082"/>
                  </a:lnTo>
                  <a:lnTo>
                    <a:pt x="37986" y="164078"/>
                  </a:lnTo>
                  <a:lnTo>
                    <a:pt x="26696" y="116877"/>
                  </a:lnTo>
                  <a:lnTo>
                    <a:pt x="36095" y="60500"/>
                  </a:lnTo>
                  <a:lnTo>
                    <a:pt x="71803" y="51573"/>
                  </a:lnTo>
                  <a:lnTo>
                    <a:pt x="74591" y="50879"/>
                  </a:lnTo>
                  <a:lnTo>
                    <a:pt x="77163" y="49596"/>
                  </a:lnTo>
                  <a:lnTo>
                    <a:pt x="103342" y="36507"/>
                  </a:lnTo>
                  <a:lnTo>
                    <a:pt x="123991" y="26179"/>
                  </a:lnTo>
                  <a:lnTo>
                    <a:pt x="130902" y="26179"/>
                  </a:lnTo>
                  <a:lnTo>
                    <a:pt x="130902" y="52358"/>
                  </a:lnTo>
                  <a:lnTo>
                    <a:pt x="232399" y="52358"/>
                  </a:lnTo>
                  <a:lnTo>
                    <a:pt x="261798" y="59708"/>
                  </a:lnTo>
                  <a:lnTo>
                    <a:pt x="261798" y="106961"/>
                  </a:lnTo>
                  <a:lnTo>
                    <a:pt x="256379" y="112380"/>
                  </a:lnTo>
                  <a:lnTo>
                    <a:pt x="243034" y="125725"/>
                  </a:lnTo>
                  <a:lnTo>
                    <a:pt x="251470" y="142604"/>
                  </a:lnTo>
                  <a:lnTo>
                    <a:pt x="261798" y="163253"/>
                  </a:lnTo>
                  <a:lnTo>
                    <a:pt x="261798" y="201795"/>
                  </a:lnTo>
                  <a:lnTo>
                    <a:pt x="240861" y="234624"/>
                  </a:lnTo>
                  <a:lnTo>
                    <a:pt x="236974" y="240717"/>
                  </a:lnTo>
                  <a:lnTo>
                    <a:pt x="262930" y="248702"/>
                  </a:lnTo>
                  <a:lnTo>
                    <a:pt x="287971" y="209433"/>
                  </a:lnTo>
                  <a:lnTo>
                    <a:pt x="287971" y="157075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57075" y="271609"/>
                  </a:lnTo>
                  <a:lnTo>
                    <a:pt x="157075" y="24462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08" name="Grupa 1107"/>
          <p:cNvGrpSpPr/>
          <p:nvPr userDrawn="1"/>
        </p:nvGrpSpPr>
        <p:grpSpPr>
          <a:xfrm>
            <a:off x="16254719" y="1545192"/>
            <a:ext cx="590622" cy="616302"/>
            <a:chOff x="2415488" y="2879705"/>
            <a:chExt cx="301059" cy="314149"/>
          </a:xfrm>
        </p:grpSpPr>
        <p:sp>
          <p:nvSpPr>
            <p:cNvPr id="1109" name="Dowolny kształt: kształt 1108"/>
            <p:cNvSpPr/>
            <p:nvPr/>
          </p:nvSpPr>
          <p:spPr>
            <a:xfrm>
              <a:off x="2572562" y="3062959"/>
              <a:ext cx="143985" cy="130895"/>
            </a:xfrm>
            <a:custGeom>
              <a:avLst/>
              <a:gdLst>
                <a:gd name="connsiteX0" fmla="*/ 117806 w 143985"/>
                <a:gd name="connsiteY0" fmla="*/ 78537 h 130895"/>
                <a:gd name="connsiteX1" fmla="*/ 104717 w 143985"/>
                <a:gd name="connsiteY1" fmla="*/ 104717 h 130895"/>
                <a:gd name="connsiteX2" fmla="*/ 39269 w 143985"/>
                <a:gd name="connsiteY2" fmla="*/ 104717 h 130895"/>
                <a:gd name="connsiteX3" fmla="*/ 26179 w 143985"/>
                <a:gd name="connsiteY3" fmla="*/ 78537 h 130895"/>
                <a:gd name="connsiteX4" fmla="*/ 26179 w 143985"/>
                <a:gd name="connsiteY4" fmla="*/ 26179 h 130895"/>
                <a:gd name="connsiteX5" fmla="*/ 117806 w 143985"/>
                <a:gd name="connsiteY5" fmla="*/ 26179 h 130895"/>
                <a:gd name="connsiteX6" fmla="*/ 143985 w 143985"/>
                <a:gd name="connsiteY6" fmla="*/ 0 h 130895"/>
                <a:gd name="connsiteX7" fmla="*/ 0 w 143985"/>
                <a:gd name="connsiteY7" fmla="*/ 0 h 130895"/>
                <a:gd name="connsiteX8" fmla="*/ 0 w 143985"/>
                <a:gd name="connsiteY8" fmla="*/ 80861 h 130895"/>
                <a:gd name="connsiteX9" fmla="*/ 26179 w 143985"/>
                <a:gd name="connsiteY9" fmla="*/ 130896 h 130895"/>
                <a:gd name="connsiteX10" fmla="*/ 117806 w 143985"/>
                <a:gd name="connsiteY10" fmla="*/ 130896 h 130895"/>
                <a:gd name="connsiteX11" fmla="*/ 143985 w 143985"/>
                <a:gd name="connsiteY11" fmla="*/ 78537 h 130895"/>
                <a:gd name="connsiteX12" fmla="*/ 143985 w 143985"/>
                <a:gd name="connsiteY12" fmla="*/ 0 h 130895"/>
                <a:gd name="connsiteX13" fmla="*/ 143985 w 143985"/>
                <a:gd name="connsiteY13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985" h="130895">
                  <a:moveTo>
                    <a:pt x="117806" y="78537"/>
                  </a:moveTo>
                  <a:lnTo>
                    <a:pt x="104717" y="104717"/>
                  </a:lnTo>
                  <a:lnTo>
                    <a:pt x="39269" y="10471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117806" y="26179"/>
                  </a:lnTo>
                  <a:moveTo>
                    <a:pt x="143985" y="0"/>
                  </a:moveTo>
                  <a:lnTo>
                    <a:pt x="0" y="0"/>
                  </a:lnTo>
                  <a:lnTo>
                    <a:pt x="0" y="80861"/>
                  </a:lnTo>
                  <a:lnTo>
                    <a:pt x="26179" y="130896"/>
                  </a:lnTo>
                  <a:lnTo>
                    <a:pt x="117806" y="130896"/>
                  </a:lnTo>
                  <a:lnTo>
                    <a:pt x="143985" y="78537"/>
                  </a:lnTo>
                  <a:lnTo>
                    <a:pt x="143985" y="0"/>
                  </a:lnTo>
                  <a:lnTo>
                    <a:pt x="14398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10" name="Dowolny kształt: kształt 1109"/>
            <p:cNvSpPr/>
            <p:nvPr/>
          </p:nvSpPr>
          <p:spPr>
            <a:xfrm>
              <a:off x="2598741" y="3010601"/>
              <a:ext cx="91626" cy="65447"/>
            </a:xfrm>
            <a:custGeom>
              <a:avLst/>
              <a:gdLst>
                <a:gd name="connsiteX0" fmla="*/ 65448 w 91626"/>
                <a:gd name="connsiteY0" fmla="*/ 26179 h 65447"/>
                <a:gd name="connsiteX1" fmla="*/ 65448 w 91626"/>
                <a:gd name="connsiteY1" fmla="*/ 52358 h 65447"/>
                <a:gd name="connsiteX2" fmla="*/ 26179 w 91626"/>
                <a:gd name="connsiteY2" fmla="*/ 52358 h 65447"/>
                <a:gd name="connsiteX3" fmla="*/ 26179 w 91626"/>
                <a:gd name="connsiteY3" fmla="*/ 26179 h 65447"/>
                <a:gd name="connsiteX4" fmla="*/ 65867 w 91626"/>
                <a:gd name="connsiteY4" fmla="*/ 26179 h 65447"/>
                <a:gd name="connsiteX5" fmla="*/ 78537 w 91626"/>
                <a:gd name="connsiteY5" fmla="*/ 0 h 65447"/>
                <a:gd name="connsiteX6" fmla="*/ 13090 w 91626"/>
                <a:gd name="connsiteY6" fmla="*/ 0 h 65447"/>
                <a:gd name="connsiteX7" fmla="*/ 0 w 91626"/>
                <a:gd name="connsiteY7" fmla="*/ 13090 h 65447"/>
                <a:gd name="connsiteX8" fmla="*/ 0 w 91626"/>
                <a:gd name="connsiteY8" fmla="*/ 65448 h 65447"/>
                <a:gd name="connsiteX9" fmla="*/ 91627 w 91626"/>
                <a:gd name="connsiteY9" fmla="*/ 65448 h 65447"/>
                <a:gd name="connsiteX10" fmla="*/ 91627 w 91626"/>
                <a:gd name="connsiteY10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626" h="65447">
                  <a:moveTo>
                    <a:pt x="65448" y="26179"/>
                  </a:moveTo>
                  <a:lnTo>
                    <a:pt x="65448" y="52358"/>
                  </a:lnTo>
                  <a:lnTo>
                    <a:pt x="26179" y="52358"/>
                  </a:lnTo>
                  <a:lnTo>
                    <a:pt x="26179" y="26179"/>
                  </a:lnTo>
                  <a:lnTo>
                    <a:pt x="65867" y="26179"/>
                  </a:lnTo>
                  <a:moveTo>
                    <a:pt x="78537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65448"/>
                  </a:lnTo>
                  <a:lnTo>
                    <a:pt x="91627" y="65448"/>
                  </a:lnTo>
                  <a:lnTo>
                    <a:pt x="91627" y="13090"/>
                  </a:lnTo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11" name="Dowolny kształt: kształt 1110"/>
            <p:cNvSpPr/>
            <p:nvPr/>
          </p:nvSpPr>
          <p:spPr>
            <a:xfrm>
              <a:off x="2624921" y="3115317"/>
              <a:ext cx="39268" cy="26179"/>
            </a:xfrm>
            <a:custGeom>
              <a:avLst/>
              <a:gdLst>
                <a:gd name="connsiteX0" fmla="*/ 0 w 39268"/>
                <a:gd name="connsiteY0" fmla="*/ 0 h 26179"/>
                <a:gd name="connsiteX1" fmla="*/ 39269 w 39268"/>
                <a:gd name="connsiteY1" fmla="*/ 0 h 26179"/>
                <a:gd name="connsiteX2" fmla="*/ 39269 w 39268"/>
                <a:gd name="connsiteY2" fmla="*/ 26179 h 26179"/>
                <a:gd name="connsiteX3" fmla="*/ 0 w 3926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68" h="26179">
                  <a:moveTo>
                    <a:pt x="0" y="0"/>
                  </a:moveTo>
                  <a:lnTo>
                    <a:pt x="39269" y="0"/>
                  </a:lnTo>
                  <a:lnTo>
                    <a:pt x="3926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12" name="Dowolny kształt: kształt 1111"/>
            <p:cNvSpPr/>
            <p:nvPr/>
          </p:nvSpPr>
          <p:spPr>
            <a:xfrm>
              <a:off x="2638010" y="3141496"/>
              <a:ext cx="13089" cy="13089"/>
            </a:xfrm>
            <a:custGeom>
              <a:avLst/>
              <a:gdLst>
                <a:gd name="connsiteX0" fmla="*/ 0 w 13089"/>
                <a:gd name="connsiteY0" fmla="*/ 0 h 13089"/>
                <a:gd name="connsiteX1" fmla="*/ 13090 w 13089"/>
                <a:gd name="connsiteY1" fmla="*/ 0 h 13089"/>
                <a:gd name="connsiteX2" fmla="*/ 13090 w 13089"/>
                <a:gd name="connsiteY2" fmla="*/ 13090 h 13089"/>
                <a:gd name="connsiteX3" fmla="*/ 0 w 13089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" h="13089">
                  <a:moveTo>
                    <a:pt x="0" y="0"/>
                  </a:moveTo>
                  <a:lnTo>
                    <a:pt x="13090" y="0"/>
                  </a:lnTo>
                  <a:lnTo>
                    <a:pt x="13090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13" name="Dowolny kształt: kształt 1112"/>
            <p:cNvSpPr/>
            <p:nvPr/>
          </p:nvSpPr>
          <p:spPr>
            <a:xfrm>
              <a:off x="2415488" y="2879705"/>
              <a:ext cx="287970" cy="268336"/>
            </a:xfrm>
            <a:custGeom>
              <a:avLst/>
              <a:gdLst>
                <a:gd name="connsiteX0" fmla="*/ 131190 w 287970"/>
                <a:gd name="connsiteY0" fmla="*/ 238152 h 268336"/>
                <a:gd name="connsiteX1" fmla="*/ 123232 w 287970"/>
                <a:gd name="connsiteY1" fmla="*/ 230193 h 268336"/>
                <a:gd name="connsiteX2" fmla="*/ 119338 w 287970"/>
                <a:gd name="connsiteY2" fmla="*/ 226299 h 268336"/>
                <a:gd name="connsiteX3" fmla="*/ 114207 w 287970"/>
                <a:gd name="connsiteY3" fmla="*/ 224303 h 268336"/>
                <a:gd name="connsiteX4" fmla="*/ 38699 w 287970"/>
                <a:gd name="connsiteY4" fmla="*/ 194937 h 268336"/>
                <a:gd name="connsiteX5" fmla="*/ 38699 w 287970"/>
                <a:gd name="connsiteY5" fmla="*/ 170164 h 268336"/>
                <a:gd name="connsiteX6" fmla="*/ 38699 w 287970"/>
                <a:gd name="connsiteY6" fmla="*/ 167075 h 268336"/>
                <a:gd name="connsiteX7" fmla="*/ 37979 w 287970"/>
                <a:gd name="connsiteY7" fmla="*/ 164078 h 268336"/>
                <a:gd name="connsiteX8" fmla="*/ 26696 w 287970"/>
                <a:gd name="connsiteY8" fmla="*/ 116877 h 268336"/>
                <a:gd name="connsiteX9" fmla="*/ 36094 w 287970"/>
                <a:gd name="connsiteY9" fmla="*/ 60500 h 268336"/>
                <a:gd name="connsiteX10" fmla="*/ 71796 w 287970"/>
                <a:gd name="connsiteY10" fmla="*/ 51579 h 268336"/>
                <a:gd name="connsiteX11" fmla="*/ 74584 w 287970"/>
                <a:gd name="connsiteY11" fmla="*/ 50879 h 268336"/>
                <a:gd name="connsiteX12" fmla="*/ 77156 w 287970"/>
                <a:gd name="connsiteY12" fmla="*/ 49596 h 268336"/>
                <a:gd name="connsiteX13" fmla="*/ 103336 w 287970"/>
                <a:gd name="connsiteY13" fmla="*/ 36507 h 268336"/>
                <a:gd name="connsiteX14" fmla="*/ 123984 w 287970"/>
                <a:gd name="connsiteY14" fmla="*/ 26179 h 268336"/>
                <a:gd name="connsiteX15" fmla="*/ 130896 w 287970"/>
                <a:gd name="connsiteY15" fmla="*/ 26179 h 268336"/>
                <a:gd name="connsiteX16" fmla="*/ 130896 w 287970"/>
                <a:gd name="connsiteY16" fmla="*/ 52358 h 268336"/>
                <a:gd name="connsiteX17" fmla="*/ 157075 w 287970"/>
                <a:gd name="connsiteY17" fmla="*/ 52358 h 268336"/>
                <a:gd name="connsiteX18" fmla="*/ 232392 w 287970"/>
                <a:gd name="connsiteY18" fmla="*/ 52358 h 268336"/>
                <a:gd name="connsiteX19" fmla="*/ 261791 w 287970"/>
                <a:gd name="connsiteY19" fmla="*/ 59708 h 268336"/>
                <a:gd name="connsiteX20" fmla="*/ 261791 w 287970"/>
                <a:gd name="connsiteY20" fmla="*/ 106962 h 268336"/>
                <a:gd name="connsiteX21" fmla="*/ 256372 w 287970"/>
                <a:gd name="connsiteY21" fmla="*/ 112387 h 268336"/>
                <a:gd name="connsiteX22" fmla="*/ 250947 w 287970"/>
                <a:gd name="connsiteY22" fmla="*/ 117806 h 268336"/>
                <a:gd name="connsiteX23" fmla="*/ 274881 w 287970"/>
                <a:gd name="connsiteY23" fmla="*/ 130896 h 268336"/>
                <a:gd name="connsiteX24" fmla="*/ 287971 w 287970"/>
                <a:gd name="connsiteY24" fmla="*/ 117806 h 268336"/>
                <a:gd name="connsiteX25" fmla="*/ 287971 w 287970"/>
                <a:gd name="connsiteY25" fmla="*/ 39269 h 268336"/>
                <a:gd name="connsiteX26" fmla="*/ 235612 w 287970"/>
                <a:gd name="connsiteY26" fmla="*/ 26179 h 268336"/>
                <a:gd name="connsiteX27" fmla="*/ 157075 w 287970"/>
                <a:gd name="connsiteY27" fmla="*/ 26179 h 268336"/>
                <a:gd name="connsiteX28" fmla="*/ 157075 w 287970"/>
                <a:gd name="connsiteY28" fmla="*/ 0 h 268336"/>
                <a:gd name="connsiteX29" fmla="*/ 117806 w 287970"/>
                <a:gd name="connsiteY29" fmla="*/ 0 h 268336"/>
                <a:gd name="connsiteX30" fmla="*/ 91627 w 287970"/>
                <a:gd name="connsiteY30" fmla="*/ 13090 h 268336"/>
                <a:gd name="connsiteX31" fmla="*/ 65448 w 287970"/>
                <a:gd name="connsiteY31" fmla="*/ 26179 h 268336"/>
                <a:gd name="connsiteX32" fmla="*/ 13090 w 287970"/>
                <a:gd name="connsiteY32" fmla="*/ 39269 h 268336"/>
                <a:gd name="connsiteX33" fmla="*/ 0 w 287970"/>
                <a:gd name="connsiteY33" fmla="*/ 117806 h 268336"/>
                <a:gd name="connsiteX34" fmla="*/ 12520 w 287970"/>
                <a:gd name="connsiteY34" fmla="*/ 170164 h 268336"/>
                <a:gd name="connsiteX35" fmla="*/ 12520 w 287970"/>
                <a:gd name="connsiteY35" fmla="*/ 212850 h 268336"/>
                <a:gd name="connsiteX36" fmla="*/ 104717 w 287970"/>
                <a:gd name="connsiteY36" fmla="*/ 248702 h 268336"/>
                <a:gd name="connsiteX37" fmla="*/ 117806 w 287970"/>
                <a:gd name="connsiteY37" fmla="*/ 261791 h 268336"/>
                <a:gd name="connsiteX38" fmla="*/ 143985 w 287970"/>
                <a:gd name="connsiteY38" fmla="*/ 268336 h 268336"/>
                <a:gd name="connsiteX39" fmla="*/ 143985 w 287970"/>
                <a:gd name="connsiteY39" fmla="*/ 241352 h 268336"/>
                <a:gd name="connsiteX40" fmla="*/ 131190 w 287970"/>
                <a:gd name="connsiteY40" fmla="*/ 238152 h 2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7970" h="268336">
                  <a:moveTo>
                    <a:pt x="131190" y="238152"/>
                  </a:move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4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2"/>
                  </a:lnTo>
                  <a:lnTo>
                    <a:pt x="256372" y="112387"/>
                  </a:lnTo>
                  <a:lnTo>
                    <a:pt x="250947" y="117806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43985" y="268336"/>
                  </a:lnTo>
                  <a:lnTo>
                    <a:pt x="143985" y="241352"/>
                  </a:lnTo>
                  <a:lnTo>
                    <a:pt x="131190" y="23815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14" name="Grupa 1113"/>
          <p:cNvGrpSpPr/>
          <p:nvPr userDrawn="1"/>
        </p:nvGrpSpPr>
        <p:grpSpPr>
          <a:xfrm>
            <a:off x="16922380" y="1545192"/>
            <a:ext cx="564944" cy="590624"/>
            <a:chOff x="2755816" y="2879705"/>
            <a:chExt cx="287970" cy="301060"/>
          </a:xfrm>
        </p:grpSpPr>
        <p:grpSp>
          <p:nvGrpSpPr>
            <p:cNvPr id="1115" name="Grafika 52"/>
            <p:cNvGrpSpPr/>
            <p:nvPr/>
          </p:nvGrpSpPr>
          <p:grpSpPr>
            <a:xfrm>
              <a:off x="2808175" y="2945153"/>
              <a:ext cx="197809" cy="235612"/>
              <a:chOff x="2808175" y="2945153"/>
              <a:chExt cx="197809" cy="235612"/>
            </a:xfrm>
            <a:solidFill>
              <a:srgbClr val="212E39"/>
            </a:solidFill>
          </p:grpSpPr>
          <p:sp>
            <p:nvSpPr>
              <p:cNvPr id="1117" name="Dowolny kształt: kształt 1116"/>
              <p:cNvSpPr/>
              <p:nvPr/>
            </p:nvSpPr>
            <p:spPr>
              <a:xfrm>
                <a:off x="2925981" y="3023690"/>
                <a:ext cx="80003" cy="157074"/>
              </a:xfrm>
              <a:custGeom>
                <a:avLst/>
                <a:gdLst>
                  <a:gd name="connsiteX0" fmla="*/ 80003 w 80003"/>
                  <a:gd name="connsiteY0" fmla="*/ 20080 h 157074"/>
                  <a:gd name="connsiteX1" fmla="*/ 68413 w 80003"/>
                  <a:gd name="connsiteY1" fmla="*/ 0 h 157074"/>
                  <a:gd name="connsiteX2" fmla="*/ 45224 w 80003"/>
                  <a:gd name="connsiteY2" fmla="*/ 0 h 157074"/>
                  <a:gd name="connsiteX3" fmla="*/ 45224 w 80003"/>
                  <a:gd name="connsiteY3" fmla="*/ 0 h 157074"/>
                  <a:gd name="connsiteX4" fmla="*/ 37665 w 80003"/>
                  <a:gd name="connsiteY4" fmla="*/ 13090 h 157074"/>
                  <a:gd name="connsiteX5" fmla="*/ 0 w 80003"/>
                  <a:gd name="connsiteY5" fmla="*/ 13090 h 157074"/>
                  <a:gd name="connsiteX6" fmla="*/ 0 w 80003"/>
                  <a:gd name="connsiteY6" fmla="*/ 157075 h 157074"/>
                  <a:gd name="connsiteX7" fmla="*/ 13090 w 80003"/>
                  <a:gd name="connsiteY7" fmla="*/ 157075 h 157074"/>
                  <a:gd name="connsiteX8" fmla="*/ 13090 w 80003"/>
                  <a:gd name="connsiteY8" fmla="*/ 26179 h 157074"/>
                  <a:gd name="connsiteX9" fmla="*/ 37155 w 80003"/>
                  <a:gd name="connsiteY9" fmla="*/ 26179 h 157074"/>
                  <a:gd name="connsiteX10" fmla="*/ 45224 w 80003"/>
                  <a:gd name="connsiteY10" fmla="*/ 40159 h 157074"/>
                  <a:gd name="connsiteX11" fmla="*/ 68413 w 80003"/>
                  <a:gd name="connsiteY11" fmla="*/ 40159 h 157074"/>
                  <a:gd name="connsiteX12" fmla="*/ 72654 w 80003"/>
                  <a:gd name="connsiteY12" fmla="*/ 32809 h 157074"/>
                  <a:gd name="connsiteX13" fmla="*/ 80003 w 80003"/>
                  <a:gd name="connsiteY13" fmla="*/ 20080 h 15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003" h="157074">
                    <a:moveTo>
                      <a:pt x="80003" y="20080"/>
                    </a:moveTo>
                    <a:lnTo>
                      <a:pt x="68413" y="0"/>
                    </a:lnTo>
                    <a:lnTo>
                      <a:pt x="45224" y="0"/>
                    </a:lnTo>
                    <a:lnTo>
                      <a:pt x="45224" y="0"/>
                    </a:lnTo>
                    <a:lnTo>
                      <a:pt x="37665" y="13090"/>
                    </a:lnTo>
                    <a:lnTo>
                      <a:pt x="0" y="13090"/>
                    </a:lnTo>
                    <a:lnTo>
                      <a:pt x="0" y="157075"/>
                    </a:lnTo>
                    <a:lnTo>
                      <a:pt x="13090" y="157075"/>
                    </a:lnTo>
                    <a:lnTo>
                      <a:pt x="13090" y="26179"/>
                    </a:lnTo>
                    <a:lnTo>
                      <a:pt x="37155" y="26179"/>
                    </a:lnTo>
                    <a:lnTo>
                      <a:pt x="45224" y="40159"/>
                    </a:lnTo>
                    <a:lnTo>
                      <a:pt x="68413" y="40159"/>
                    </a:lnTo>
                    <a:lnTo>
                      <a:pt x="72654" y="32809"/>
                    </a:lnTo>
                    <a:lnTo>
                      <a:pt x="80003" y="2008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118" name="Dowolny kształt: kształt 1117"/>
              <p:cNvSpPr/>
              <p:nvPr/>
            </p:nvSpPr>
            <p:spPr>
              <a:xfrm>
                <a:off x="2808175" y="3010601"/>
                <a:ext cx="78537" cy="157074"/>
              </a:xfrm>
              <a:custGeom>
                <a:avLst/>
                <a:gdLst>
                  <a:gd name="connsiteX0" fmla="*/ 34007 w 78537"/>
                  <a:gd name="connsiteY0" fmla="*/ 0 h 157074"/>
                  <a:gd name="connsiteX1" fmla="*/ 11336 w 78537"/>
                  <a:gd name="connsiteY1" fmla="*/ 0 h 157074"/>
                  <a:gd name="connsiteX2" fmla="*/ 11336 w 78537"/>
                  <a:gd name="connsiteY2" fmla="*/ 0 h 157074"/>
                  <a:gd name="connsiteX3" fmla="*/ 0 w 78537"/>
                  <a:gd name="connsiteY3" fmla="*/ 19634 h 157074"/>
                  <a:gd name="connsiteX4" fmla="*/ 11336 w 78537"/>
                  <a:gd name="connsiteY4" fmla="*/ 39269 h 157074"/>
                  <a:gd name="connsiteX5" fmla="*/ 11336 w 78537"/>
                  <a:gd name="connsiteY5" fmla="*/ 39269 h 157074"/>
                  <a:gd name="connsiteX6" fmla="*/ 34007 w 78537"/>
                  <a:gd name="connsiteY6" fmla="*/ 39269 h 157074"/>
                  <a:gd name="connsiteX7" fmla="*/ 41566 w 78537"/>
                  <a:gd name="connsiteY7" fmla="*/ 26179 h 157074"/>
                  <a:gd name="connsiteX8" fmla="*/ 65448 w 78537"/>
                  <a:gd name="connsiteY8" fmla="*/ 26179 h 157074"/>
                  <a:gd name="connsiteX9" fmla="*/ 65448 w 78537"/>
                  <a:gd name="connsiteY9" fmla="*/ 157075 h 157074"/>
                  <a:gd name="connsiteX10" fmla="*/ 78537 w 78537"/>
                  <a:gd name="connsiteY10" fmla="*/ 157075 h 157074"/>
                  <a:gd name="connsiteX11" fmla="*/ 78537 w 78537"/>
                  <a:gd name="connsiteY11" fmla="*/ 13090 h 157074"/>
                  <a:gd name="connsiteX12" fmla="*/ 41566 w 78537"/>
                  <a:gd name="connsiteY12" fmla="*/ 13090 h 157074"/>
                  <a:gd name="connsiteX13" fmla="*/ 34007 w 78537"/>
                  <a:gd name="connsiteY13" fmla="*/ 0 h 15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537" h="157074">
                    <a:moveTo>
                      <a:pt x="34007" y="0"/>
                    </a:moveTo>
                    <a:lnTo>
                      <a:pt x="11336" y="0"/>
                    </a:lnTo>
                    <a:lnTo>
                      <a:pt x="11336" y="0"/>
                    </a:lnTo>
                    <a:lnTo>
                      <a:pt x="0" y="19634"/>
                    </a:lnTo>
                    <a:lnTo>
                      <a:pt x="11336" y="39269"/>
                    </a:lnTo>
                    <a:lnTo>
                      <a:pt x="11336" y="39269"/>
                    </a:lnTo>
                    <a:lnTo>
                      <a:pt x="34007" y="39269"/>
                    </a:lnTo>
                    <a:lnTo>
                      <a:pt x="41566" y="26179"/>
                    </a:lnTo>
                    <a:lnTo>
                      <a:pt x="65448" y="26179"/>
                    </a:lnTo>
                    <a:lnTo>
                      <a:pt x="65448" y="157075"/>
                    </a:lnTo>
                    <a:lnTo>
                      <a:pt x="78537" y="157075"/>
                    </a:lnTo>
                    <a:lnTo>
                      <a:pt x="78537" y="13090"/>
                    </a:lnTo>
                    <a:lnTo>
                      <a:pt x="41566" y="13090"/>
                    </a:lnTo>
                    <a:lnTo>
                      <a:pt x="34007" y="0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119" name="Dowolny kształt: kształt 1118"/>
              <p:cNvSpPr/>
              <p:nvPr/>
            </p:nvSpPr>
            <p:spPr>
              <a:xfrm>
                <a:off x="2899802" y="2945153"/>
                <a:ext cx="55539" cy="209433"/>
              </a:xfrm>
              <a:custGeom>
                <a:avLst/>
                <a:gdLst>
                  <a:gd name="connsiteX0" fmla="*/ 39269 w 55539"/>
                  <a:gd name="connsiteY0" fmla="*/ 39269 h 209433"/>
                  <a:gd name="connsiteX1" fmla="*/ 44203 w 55539"/>
                  <a:gd name="connsiteY1" fmla="*/ 39269 h 209433"/>
                  <a:gd name="connsiteX2" fmla="*/ 55539 w 55539"/>
                  <a:gd name="connsiteY2" fmla="*/ 19634 h 209433"/>
                  <a:gd name="connsiteX3" fmla="*/ 44203 w 55539"/>
                  <a:gd name="connsiteY3" fmla="*/ 0 h 209433"/>
                  <a:gd name="connsiteX4" fmla="*/ 21532 w 55539"/>
                  <a:gd name="connsiteY4" fmla="*/ 0 h 209433"/>
                  <a:gd name="connsiteX5" fmla="*/ 21532 w 55539"/>
                  <a:gd name="connsiteY5" fmla="*/ 0 h 209433"/>
                  <a:gd name="connsiteX6" fmla="*/ 10197 w 55539"/>
                  <a:gd name="connsiteY6" fmla="*/ 19634 h 209433"/>
                  <a:gd name="connsiteX7" fmla="*/ 21532 w 55539"/>
                  <a:gd name="connsiteY7" fmla="*/ 39269 h 209433"/>
                  <a:gd name="connsiteX8" fmla="*/ 21532 w 55539"/>
                  <a:gd name="connsiteY8" fmla="*/ 39269 h 209433"/>
                  <a:gd name="connsiteX9" fmla="*/ 26179 w 55539"/>
                  <a:gd name="connsiteY9" fmla="*/ 39269 h 209433"/>
                  <a:gd name="connsiteX10" fmla="*/ 26179 w 55539"/>
                  <a:gd name="connsiteY10" fmla="*/ 65448 h 209433"/>
                  <a:gd name="connsiteX11" fmla="*/ 0 w 55539"/>
                  <a:gd name="connsiteY11" fmla="*/ 65448 h 209433"/>
                  <a:gd name="connsiteX12" fmla="*/ 0 w 55539"/>
                  <a:gd name="connsiteY12" fmla="*/ 209433 h 209433"/>
                  <a:gd name="connsiteX13" fmla="*/ 13090 w 55539"/>
                  <a:gd name="connsiteY13" fmla="*/ 209433 h 209433"/>
                  <a:gd name="connsiteX14" fmla="*/ 13090 w 55539"/>
                  <a:gd name="connsiteY14" fmla="*/ 78537 h 209433"/>
                  <a:gd name="connsiteX15" fmla="*/ 39269 w 55539"/>
                  <a:gd name="connsiteY15" fmla="*/ 78537 h 209433"/>
                  <a:gd name="connsiteX16" fmla="*/ 39269 w 55539"/>
                  <a:gd name="connsiteY16" fmla="*/ 39269 h 20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539" h="209433">
                    <a:moveTo>
                      <a:pt x="39269" y="39269"/>
                    </a:moveTo>
                    <a:lnTo>
                      <a:pt x="44203" y="39269"/>
                    </a:lnTo>
                    <a:lnTo>
                      <a:pt x="55539" y="19634"/>
                    </a:lnTo>
                    <a:lnTo>
                      <a:pt x="44203" y="0"/>
                    </a:lnTo>
                    <a:lnTo>
                      <a:pt x="21532" y="0"/>
                    </a:lnTo>
                    <a:lnTo>
                      <a:pt x="21532" y="0"/>
                    </a:lnTo>
                    <a:lnTo>
                      <a:pt x="10197" y="19634"/>
                    </a:lnTo>
                    <a:lnTo>
                      <a:pt x="21532" y="39269"/>
                    </a:lnTo>
                    <a:lnTo>
                      <a:pt x="21532" y="39269"/>
                    </a:lnTo>
                    <a:lnTo>
                      <a:pt x="26179" y="39269"/>
                    </a:lnTo>
                    <a:lnTo>
                      <a:pt x="26179" y="65448"/>
                    </a:lnTo>
                    <a:lnTo>
                      <a:pt x="0" y="65448"/>
                    </a:lnTo>
                    <a:lnTo>
                      <a:pt x="0" y="209433"/>
                    </a:lnTo>
                    <a:lnTo>
                      <a:pt x="13090" y="209433"/>
                    </a:lnTo>
                    <a:lnTo>
                      <a:pt x="13090" y="78537"/>
                    </a:lnTo>
                    <a:lnTo>
                      <a:pt x="39269" y="78537"/>
                    </a:lnTo>
                    <a:lnTo>
                      <a:pt x="39269" y="3926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  <p:sp>
          <p:nvSpPr>
            <p:cNvPr id="1116" name="Dowolny kształt: kształt 1115"/>
            <p:cNvSpPr/>
            <p:nvPr/>
          </p:nvSpPr>
          <p:spPr>
            <a:xfrm>
              <a:off x="2755816" y="2879705"/>
              <a:ext cx="287970" cy="287970"/>
            </a:xfrm>
            <a:custGeom>
              <a:avLst/>
              <a:gdLst>
                <a:gd name="connsiteX0" fmla="*/ 104717 w 287970"/>
                <a:gd name="connsiteY0" fmla="*/ 248702 h 287970"/>
                <a:gd name="connsiteX1" fmla="*/ 12520 w 287970"/>
                <a:gd name="connsiteY1" fmla="*/ 212850 h 287970"/>
                <a:gd name="connsiteX2" fmla="*/ 12520 w 287970"/>
                <a:gd name="connsiteY2" fmla="*/ 170164 h 287970"/>
                <a:gd name="connsiteX3" fmla="*/ 0 w 287970"/>
                <a:gd name="connsiteY3" fmla="*/ 117806 h 287970"/>
                <a:gd name="connsiteX4" fmla="*/ 13090 w 287970"/>
                <a:gd name="connsiteY4" fmla="*/ 39269 h 287970"/>
                <a:gd name="connsiteX5" fmla="*/ 65448 w 287970"/>
                <a:gd name="connsiteY5" fmla="*/ 26179 h 287970"/>
                <a:gd name="connsiteX6" fmla="*/ 91627 w 287970"/>
                <a:gd name="connsiteY6" fmla="*/ 13090 h 287970"/>
                <a:gd name="connsiteX7" fmla="*/ 117806 w 287970"/>
                <a:gd name="connsiteY7" fmla="*/ 0 h 287970"/>
                <a:gd name="connsiteX8" fmla="*/ 157075 w 287970"/>
                <a:gd name="connsiteY8" fmla="*/ 0 h 287970"/>
                <a:gd name="connsiteX9" fmla="*/ 157075 w 287970"/>
                <a:gd name="connsiteY9" fmla="*/ 26179 h 287970"/>
                <a:gd name="connsiteX10" fmla="*/ 235612 w 287970"/>
                <a:gd name="connsiteY10" fmla="*/ 26179 h 287970"/>
                <a:gd name="connsiteX11" fmla="*/ 287971 w 287970"/>
                <a:gd name="connsiteY11" fmla="*/ 39269 h 287970"/>
                <a:gd name="connsiteX12" fmla="*/ 287971 w 287970"/>
                <a:gd name="connsiteY12" fmla="*/ 117806 h 287970"/>
                <a:gd name="connsiteX13" fmla="*/ 274881 w 287970"/>
                <a:gd name="connsiteY13" fmla="*/ 130896 h 287970"/>
                <a:gd name="connsiteX14" fmla="*/ 287971 w 287970"/>
                <a:gd name="connsiteY14" fmla="*/ 157075 h 287970"/>
                <a:gd name="connsiteX15" fmla="*/ 287971 w 287970"/>
                <a:gd name="connsiteY15" fmla="*/ 209433 h 287970"/>
                <a:gd name="connsiteX16" fmla="*/ 262930 w 287970"/>
                <a:gd name="connsiteY16" fmla="*/ 248702 h 287970"/>
                <a:gd name="connsiteX17" fmla="*/ 261791 w 287970"/>
                <a:gd name="connsiteY17" fmla="*/ 287971 h 287970"/>
                <a:gd name="connsiteX18" fmla="*/ 222523 w 287970"/>
                <a:gd name="connsiteY18" fmla="*/ 274881 h 287970"/>
                <a:gd name="connsiteX19" fmla="*/ 196344 w 287970"/>
                <a:gd name="connsiteY19" fmla="*/ 274881 h 287970"/>
                <a:gd name="connsiteX20" fmla="*/ 196344 w 287970"/>
                <a:gd name="connsiteY20" fmla="*/ 248702 h 287970"/>
                <a:gd name="connsiteX21" fmla="*/ 226770 w 287970"/>
                <a:gd name="connsiteY21" fmla="*/ 248702 h 287970"/>
                <a:gd name="connsiteX22" fmla="*/ 230802 w 287970"/>
                <a:gd name="connsiteY22" fmla="*/ 250043 h 287970"/>
                <a:gd name="connsiteX23" fmla="*/ 236646 w 287970"/>
                <a:gd name="connsiteY23" fmla="*/ 251994 h 287970"/>
                <a:gd name="connsiteX24" fmla="*/ 236764 w 287970"/>
                <a:gd name="connsiteY24" fmla="*/ 247943 h 287970"/>
                <a:gd name="connsiteX25" fmla="*/ 236974 w 287970"/>
                <a:gd name="connsiteY25" fmla="*/ 240717 h 287970"/>
                <a:gd name="connsiteX26" fmla="*/ 240861 w 287970"/>
                <a:gd name="connsiteY26" fmla="*/ 234624 h 287970"/>
                <a:gd name="connsiteX27" fmla="*/ 261798 w 287970"/>
                <a:gd name="connsiteY27" fmla="*/ 201795 h 287970"/>
                <a:gd name="connsiteX28" fmla="*/ 261798 w 287970"/>
                <a:gd name="connsiteY28" fmla="*/ 163253 h 287970"/>
                <a:gd name="connsiteX29" fmla="*/ 251470 w 287970"/>
                <a:gd name="connsiteY29" fmla="*/ 142604 h 287970"/>
                <a:gd name="connsiteX30" fmla="*/ 243034 w 287970"/>
                <a:gd name="connsiteY30" fmla="*/ 125725 h 287970"/>
                <a:gd name="connsiteX31" fmla="*/ 256379 w 287970"/>
                <a:gd name="connsiteY31" fmla="*/ 112380 h 287970"/>
                <a:gd name="connsiteX32" fmla="*/ 261798 w 287970"/>
                <a:gd name="connsiteY32" fmla="*/ 106962 h 287970"/>
                <a:gd name="connsiteX33" fmla="*/ 261798 w 287970"/>
                <a:gd name="connsiteY33" fmla="*/ 59708 h 287970"/>
                <a:gd name="connsiteX34" fmla="*/ 232399 w 287970"/>
                <a:gd name="connsiteY34" fmla="*/ 52358 h 287970"/>
                <a:gd name="connsiteX35" fmla="*/ 130902 w 287970"/>
                <a:gd name="connsiteY35" fmla="*/ 52358 h 287970"/>
                <a:gd name="connsiteX36" fmla="*/ 130902 w 287970"/>
                <a:gd name="connsiteY36" fmla="*/ 26179 h 287970"/>
                <a:gd name="connsiteX37" fmla="*/ 123991 w 287970"/>
                <a:gd name="connsiteY37" fmla="*/ 26179 h 287970"/>
                <a:gd name="connsiteX38" fmla="*/ 103342 w 287970"/>
                <a:gd name="connsiteY38" fmla="*/ 36507 h 287970"/>
                <a:gd name="connsiteX39" fmla="*/ 77163 w 287970"/>
                <a:gd name="connsiteY39" fmla="*/ 49596 h 287970"/>
                <a:gd name="connsiteX40" fmla="*/ 74591 w 287970"/>
                <a:gd name="connsiteY40" fmla="*/ 50879 h 287970"/>
                <a:gd name="connsiteX41" fmla="*/ 71803 w 287970"/>
                <a:gd name="connsiteY41" fmla="*/ 51573 h 287970"/>
                <a:gd name="connsiteX42" fmla="*/ 36095 w 287970"/>
                <a:gd name="connsiteY42" fmla="*/ 60500 h 287970"/>
                <a:gd name="connsiteX43" fmla="*/ 26696 w 287970"/>
                <a:gd name="connsiteY43" fmla="*/ 116877 h 287970"/>
                <a:gd name="connsiteX44" fmla="*/ 37986 w 287970"/>
                <a:gd name="connsiteY44" fmla="*/ 164078 h 287970"/>
                <a:gd name="connsiteX45" fmla="*/ 38706 w 287970"/>
                <a:gd name="connsiteY45" fmla="*/ 167082 h 287970"/>
                <a:gd name="connsiteX46" fmla="*/ 38706 w 287970"/>
                <a:gd name="connsiteY46" fmla="*/ 194943 h 287970"/>
                <a:gd name="connsiteX47" fmla="*/ 104723 w 287970"/>
                <a:gd name="connsiteY47" fmla="*/ 220618 h 287970"/>
                <a:gd name="connsiteX48" fmla="*/ 104723 w 287970"/>
                <a:gd name="connsiteY48" fmla="*/ 248708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87970" h="287970">
                  <a:moveTo>
                    <a:pt x="104717" y="248702"/>
                  </a:moveTo>
                  <a:lnTo>
                    <a:pt x="12520" y="212850"/>
                  </a:lnTo>
                  <a:lnTo>
                    <a:pt x="12520" y="170164"/>
                  </a:lnTo>
                  <a:lnTo>
                    <a:pt x="0" y="117806"/>
                  </a:lnTo>
                  <a:lnTo>
                    <a:pt x="13090" y="39269"/>
                  </a:lnTo>
                  <a:lnTo>
                    <a:pt x="65448" y="26179"/>
                  </a:lnTo>
                  <a:lnTo>
                    <a:pt x="91627" y="13090"/>
                  </a:lnTo>
                  <a:lnTo>
                    <a:pt x="117806" y="0"/>
                  </a:lnTo>
                  <a:lnTo>
                    <a:pt x="157075" y="0"/>
                  </a:lnTo>
                  <a:lnTo>
                    <a:pt x="157075" y="26179"/>
                  </a:lnTo>
                  <a:lnTo>
                    <a:pt x="235612" y="26179"/>
                  </a:lnTo>
                  <a:lnTo>
                    <a:pt x="287971" y="39269"/>
                  </a:lnTo>
                  <a:lnTo>
                    <a:pt x="287971" y="117806"/>
                  </a:lnTo>
                  <a:lnTo>
                    <a:pt x="274881" y="130896"/>
                  </a:lnTo>
                  <a:lnTo>
                    <a:pt x="287971" y="157075"/>
                  </a:lnTo>
                  <a:lnTo>
                    <a:pt x="287971" y="209433"/>
                  </a:lnTo>
                  <a:lnTo>
                    <a:pt x="262930" y="248702"/>
                  </a:lnTo>
                  <a:lnTo>
                    <a:pt x="261791" y="287971"/>
                  </a:lnTo>
                  <a:lnTo>
                    <a:pt x="222523" y="274881"/>
                  </a:lnTo>
                  <a:lnTo>
                    <a:pt x="196344" y="274881"/>
                  </a:lnTo>
                  <a:lnTo>
                    <a:pt x="196344" y="248702"/>
                  </a:lnTo>
                  <a:lnTo>
                    <a:pt x="226770" y="248702"/>
                  </a:lnTo>
                  <a:lnTo>
                    <a:pt x="230802" y="250043"/>
                  </a:lnTo>
                  <a:lnTo>
                    <a:pt x="236646" y="251994"/>
                  </a:lnTo>
                  <a:lnTo>
                    <a:pt x="236764" y="247943"/>
                  </a:lnTo>
                  <a:lnTo>
                    <a:pt x="236974" y="240717"/>
                  </a:lnTo>
                  <a:lnTo>
                    <a:pt x="240861" y="234624"/>
                  </a:lnTo>
                  <a:lnTo>
                    <a:pt x="261798" y="201795"/>
                  </a:lnTo>
                  <a:lnTo>
                    <a:pt x="261798" y="163253"/>
                  </a:lnTo>
                  <a:lnTo>
                    <a:pt x="251470" y="142604"/>
                  </a:lnTo>
                  <a:lnTo>
                    <a:pt x="243034" y="125725"/>
                  </a:lnTo>
                  <a:lnTo>
                    <a:pt x="256379" y="112380"/>
                  </a:lnTo>
                  <a:lnTo>
                    <a:pt x="261798" y="106962"/>
                  </a:lnTo>
                  <a:lnTo>
                    <a:pt x="261798" y="59708"/>
                  </a:lnTo>
                  <a:lnTo>
                    <a:pt x="232399" y="52358"/>
                  </a:lnTo>
                  <a:lnTo>
                    <a:pt x="130902" y="52358"/>
                  </a:lnTo>
                  <a:lnTo>
                    <a:pt x="130902" y="26179"/>
                  </a:lnTo>
                  <a:lnTo>
                    <a:pt x="123991" y="26179"/>
                  </a:lnTo>
                  <a:lnTo>
                    <a:pt x="103342" y="36507"/>
                  </a:lnTo>
                  <a:lnTo>
                    <a:pt x="77163" y="49596"/>
                  </a:lnTo>
                  <a:lnTo>
                    <a:pt x="74591" y="50879"/>
                  </a:lnTo>
                  <a:lnTo>
                    <a:pt x="71803" y="51573"/>
                  </a:lnTo>
                  <a:lnTo>
                    <a:pt x="36095" y="60500"/>
                  </a:lnTo>
                  <a:lnTo>
                    <a:pt x="26696" y="116877"/>
                  </a:lnTo>
                  <a:lnTo>
                    <a:pt x="37986" y="164078"/>
                  </a:lnTo>
                  <a:lnTo>
                    <a:pt x="38706" y="167082"/>
                  </a:lnTo>
                  <a:lnTo>
                    <a:pt x="38706" y="194943"/>
                  </a:lnTo>
                  <a:lnTo>
                    <a:pt x="104723" y="220618"/>
                  </a:lnTo>
                  <a:lnTo>
                    <a:pt x="104723" y="24870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20" name="Grupa 1119"/>
          <p:cNvGrpSpPr/>
          <p:nvPr userDrawn="1"/>
        </p:nvGrpSpPr>
        <p:grpSpPr>
          <a:xfrm>
            <a:off x="17590017" y="1545167"/>
            <a:ext cx="564944" cy="564944"/>
            <a:chOff x="3096132" y="2879692"/>
            <a:chExt cx="287970" cy="287970"/>
          </a:xfrm>
        </p:grpSpPr>
        <p:sp>
          <p:nvSpPr>
            <p:cNvPr id="1121" name="Dowolny kształt: kształt 1120"/>
            <p:cNvSpPr/>
            <p:nvPr/>
          </p:nvSpPr>
          <p:spPr>
            <a:xfrm>
              <a:off x="3213951" y="2971332"/>
              <a:ext cx="52358" cy="91626"/>
            </a:xfrm>
            <a:custGeom>
              <a:avLst/>
              <a:gdLst>
                <a:gd name="connsiteX0" fmla="*/ 52358 w 52358"/>
                <a:gd name="connsiteY0" fmla="*/ 26179 h 91626"/>
                <a:gd name="connsiteX1" fmla="*/ 26179 w 52358"/>
                <a:gd name="connsiteY1" fmla="*/ 0 h 91626"/>
                <a:gd name="connsiteX2" fmla="*/ 0 w 52358"/>
                <a:gd name="connsiteY2" fmla="*/ 26179 h 91626"/>
                <a:gd name="connsiteX3" fmla="*/ 13090 w 52358"/>
                <a:gd name="connsiteY3" fmla="*/ 48850 h 91626"/>
                <a:gd name="connsiteX4" fmla="*/ 13090 w 52358"/>
                <a:gd name="connsiteY4" fmla="*/ 91627 h 91626"/>
                <a:gd name="connsiteX5" fmla="*/ 39269 w 52358"/>
                <a:gd name="connsiteY5" fmla="*/ 91627 h 91626"/>
                <a:gd name="connsiteX6" fmla="*/ 39269 w 52358"/>
                <a:gd name="connsiteY6" fmla="*/ 48850 h 91626"/>
                <a:gd name="connsiteX7" fmla="*/ 52358 w 52358"/>
                <a:gd name="connsiteY7" fmla="*/ 26179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58" h="91626">
                  <a:moveTo>
                    <a:pt x="52358" y="26179"/>
                  </a:moveTo>
                  <a:cubicBezTo>
                    <a:pt x="52358" y="11722"/>
                    <a:pt x="40637" y="0"/>
                    <a:pt x="26179" y="0"/>
                  </a:cubicBezTo>
                  <a:cubicBezTo>
                    <a:pt x="11722" y="0"/>
                    <a:pt x="0" y="11722"/>
                    <a:pt x="0" y="26179"/>
                  </a:cubicBezTo>
                  <a:cubicBezTo>
                    <a:pt x="0" y="35865"/>
                    <a:pt x="5269" y="44321"/>
                    <a:pt x="13090" y="48850"/>
                  </a:cubicBezTo>
                  <a:lnTo>
                    <a:pt x="13090" y="91627"/>
                  </a:lnTo>
                  <a:lnTo>
                    <a:pt x="39269" y="91627"/>
                  </a:lnTo>
                  <a:lnTo>
                    <a:pt x="39269" y="48850"/>
                  </a:lnTo>
                  <a:cubicBezTo>
                    <a:pt x="47090" y="44321"/>
                    <a:pt x="52358" y="35872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22" name="Dowolny kształt: kształt 1121"/>
            <p:cNvSpPr/>
            <p:nvPr/>
          </p:nvSpPr>
          <p:spPr>
            <a:xfrm>
              <a:off x="3096132" y="2879692"/>
              <a:ext cx="287970" cy="287970"/>
            </a:xfrm>
            <a:custGeom>
              <a:avLst/>
              <a:gdLst>
                <a:gd name="connsiteX0" fmla="*/ 130909 w 287970"/>
                <a:gd name="connsiteY0" fmla="*/ 26192 h 287970"/>
                <a:gd name="connsiteX1" fmla="*/ 130909 w 287970"/>
                <a:gd name="connsiteY1" fmla="*/ 52371 h 287970"/>
                <a:gd name="connsiteX2" fmla="*/ 232405 w 287970"/>
                <a:gd name="connsiteY2" fmla="*/ 52371 h 287970"/>
                <a:gd name="connsiteX3" fmla="*/ 261805 w 287970"/>
                <a:gd name="connsiteY3" fmla="*/ 59721 h 287970"/>
                <a:gd name="connsiteX4" fmla="*/ 261805 w 287970"/>
                <a:gd name="connsiteY4" fmla="*/ 106975 h 287970"/>
                <a:gd name="connsiteX5" fmla="*/ 256385 w 287970"/>
                <a:gd name="connsiteY5" fmla="*/ 112394 h 287970"/>
                <a:gd name="connsiteX6" fmla="*/ 243041 w 287970"/>
                <a:gd name="connsiteY6" fmla="*/ 125738 h 287970"/>
                <a:gd name="connsiteX7" fmla="*/ 251477 w 287970"/>
                <a:gd name="connsiteY7" fmla="*/ 142618 h 287970"/>
                <a:gd name="connsiteX8" fmla="*/ 261805 w 287970"/>
                <a:gd name="connsiteY8" fmla="*/ 163266 h 287970"/>
                <a:gd name="connsiteX9" fmla="*/ 261805 w 287970"/>
                <a:gd name="connsiteY9" fmla="*/ 201809 h 287970"/>
                <a:gd name="connsiteX10" fmla="*/ 240868 w 287970"/>
                <a:gd name="connsiteY10" fmla="*/ 234637 h 287970"/>
                <a:gd name="connsiteX11" fmla="*/ 236980 w 287970"/>
                <a:gd name="connsiteY11" fmla="*/ 240730 h 287970"/>
                <a:gd name="connsiteX12" fmla="*/ 236771 w 287970"/>
                <a:gd name="connsiteY12" fmla="*/ 247956 h 287970"/>
                <a:gd name="connsiteX13" fmla="*/ 236653 w 287970"/>
                <a:gd name="connsiteY13" fmla="*/ 252007 h 287970"/>
                <a:gd name="connsiteX14" fmla="*/ 230808 w 287970"/>
                <a:gd name="connsiteY14" fmla="*/ 250057 h 287970"/>
                <a:gd name="connsiteX15" fmla="*/ 226777 w 287970"/>
                <a:gd name="connsiteY15" fmla="*/ 248715 h 287970"/>
                <a:gd name="connsiteX16" fmla="*/ 173391 w 287970"/>
                <a:gd name="connsiteY16" fmla="*/ 248715 h 287970"/>
                <a:gd name="connsiteX17" fmla="*/ 131197 w 287970"/>
                <a:gd name="connsiteY17" fmla="*/ 238165 h 287970"/>
                <a:gd name="connsiteX18" fmla="*/ 123232 w 287970"/>
                <a:gd name="connsiteY18" fmla="*/ 230200 h 287970"/>
                <a:gd name="connsiteX19" fmla="*/ 119338 w 287970"/>
                <a:gd name="connsiteY19" fmla="*/ 226305 h 287970"/>
                <a:gd name="connsiteX20" fmla="*/ 114207 w 287970"/>
                <a:gd name="connsiteY20" fmla="*/ 224309 h 287970"/>
                <a:gd name="connsiteX21" fmla="*/ 38699 w 287970"/>
                <a:gd name="connsiteY21" fmla="*/ 194943 h 287970"/>
                <a:gd name="connsiteX22" fmla="*/ 38699 w 287970"/>
                <a:gd name="connsiteY22" fmla="*/ 167082 h 287970"/>
                <a:gd name="connsiteX23" fmla="*/ 37979 w 287970"/>
                <a:gd name="connsiteY23" fmla="*/ 164078 h 287970"/>
                <a:gd name="connsiteX24" fmla="*/ 26690 w 287970"/>
                <a:gd name="connsiteY24" fmla="*/ 116877 h 287970"/>
                <a:gd name="connsiteX25" fmla="*/ 36088 w 287970"/>
                <a:gd name="connsiteY25" fmla="*/ 60500 h 287970"/>
                <a:gd name="connsiteX26" fmla="*/ 71796 w 287970"/>
                <a:gd name="connsiteY26" fmla="*/ 51573 h 287970"/>
                <a:gd name="connsiteX27" fmla="*/ 74584 w 287970"/>
                <a:gd name="connsiteY27" fmla="*/ 50879 h 287970"/>
                <a:gd name="connsiteX28" fmla="*/ 77156 w 287970"/>
                <a:gd name="connsiteY28" fmla="*/ 49596 h 287970"/>
                <a:gd name="connsiteX29" fmla="*/ 103336 w 287970"/>
                <a:gd name="connsiteY29" fmla="*/ 36507 h 287970"/>
                <a:gd name="connsiteX30" fmla="*/ 123984 w 287970"/>
                <a:gd name="connsiteY30" fmla="*/ 26179 h 287970"/>
                <a:gd name="connsiteX31" fmla="*/ 130896 w 287970"/>
                <a:gd name="connsiteY31" fmla="*/ 26179 h 287970"/>
                <a:gd name="connsiteX32" fmla="*/ 157075 w 287970"/>
                <a:gd name="connsiteY32" fmla="*/ 0 h 287970"/>
                <a:gd name="connsiteX33" fmla="*/ 117806 w 287970"/>
                <a:gd name="connsiteY33" fmla="*/ 0 h 287970"/>
                <a:gd name="connsiteX34" fmla="*/ 91627 w 287970"/>
                <a:gd name="connsiteY34" fmla="*/ 13090 h 287970"/>
                <a:gd name="connsiteX35" fmla="*/ 65448 w 287970"/>
                <a:gd name="connsiteY35" fmla="*/ 26179 h 287970"/>
                <a:gd name="connsiteX36" fmla="*/ 13090 w 287970"/>
                <a:gd name="connsiteY36" fmla="*/ 39269 h 287970"/>
                <a:gd name="connsiteX37" fmla="*/ 0 w 287970"/>
                <a:gd name="connsiteY37" fmla="*/ 117806 h 287970"/>
                <a:gd name="connsiteX38" fmla="*/ 12520 w 287970"/>
                <a:gd name="connsiteY38" fmla="*/ 170164 h 287970"/>
                <a:gd name="connsiteX39" fmla="*/ 12520 w 287970"/>
                <a:gd name="connsiteY39" fmla="*/ 212850 h 287970"/>
                <a:gd name="connsiteX40" fmla="*/ 104717 w 287970"/>
                <a:gd name="connsiteY40" fmla="*/ 248702 h 287970"/>
                <a:gd name="connsiteX41" fmla="*/ 117806 w 287970"/>
                <a:gd name="connsiteY41" fmla="*/ 261791 h 287970"/>
                <a:gd name="connsiteX42" fmla="*/ 170164 w 287970"/>
                <a:gd name="connsiteY42" fmla="*/ 274881 h 287970"/>
                <a:gd name="connsiteX43" fmla="*/ 222523 w 287970"/>
                <a:gd name="connsiteY43" fmla="*/ 274881 h 287970"/>
                <a:gd name="connsiteX44" fmla="*/ 261791 w 287970"/>
                <a:gd name="connsiteY44" fmla="*/ 287971 h 287970"/>
                <a:gd name="connsiteX45" fmla="*/ 262930 w 287970"/>
                <a:gd name="connsiteY45" fmla="*/ 248702 h 287970"/>
                <a:gd name="connsiteX46" fmla="*/ 287971 w 287970"/>
                <a:gd name="connsiteY46" fmla="*/ 209433 h 287970"/>
                <a:gd name="connsiteX47" fmla="*/ 287971 w 287970"/>
                <a:gd name="connsiteY47" fmla="*/ 157075 h 287970"/>
                <a:gd name="connsiteX48" fmla="*/ 274881 w 287970"/>
                <a:gd name="connsiteY48" fmla="*/ 130896 h 287970"/>
                <a:gd name="connsiteX49" fmla="*/ 287971 w 287970"/>
                <a:gd name="connsiteY49" fmla="*/ 117806 h 287970"/>
                <a:gd name="connsiteX50" fmla="*/ 287971 w 287970"/>
                <a:gd name="connsiteY50" fmla="*/ 39269 h 287970"/>
                <a:gd name="connsiteX51" fmla="*/ 235612 w 287970"/>
                <a:gd name="connsiteY51" fmla="*/ 26179 h 287970"/>
                <a:gd name="connsiteX52" fmla="*/ 157075 w 287970"/>
                <a:gd name="connsiteY52" fmla="*/ 26179 h 287970"/>
                <a:gd name="connsiteX53" fmla="*/ 157075 w 287970"/>
                <a:gd name="connsiteY53" fmla="*/ 0 h 287970"/>
                <a:gd name="connsiteX54" fmla="*/ 157075 w 287970"/>
                <a:gd name="connsiteY54" fmla="*/ 0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87970" h="287970">
                  <a:moveTo>
                    <a:pt x="130909" y="26192"/>
                  </a:moveTo>
                  <a:lnTo>
                    <a:pt x="130909" y="52371"/>
                  </a:lnTo>
                  <a:lnTo>
                    <a:pt x="232405" y="52371"/>
                  </a:lnTo>
                  <a:lnTo>
                    <a:pt x="261805" y="59721"/>
                  </a:lnTo>
                  <a:lnTo>
                    <a:pt x="261805" y="106975"/>
                  </a:lnTo>
                  <a:lnTo>
                    <a:pt x="256385" y="112394"/>
                  </a:lnTo>
                  <a:lnTo>
                    <a:pt x="243041" y="125738"/>
                  </a:lnTo>
                  <a:lnTo>
                    <a:pt x="251477" y="142618"/>
                  </a:lnTo>
                  <a:lnTo>
                    <a:pt x="261805" y="163266"/>
                  </a:lnTo>
                  <a:lnTo>
                    <a:pt x="261805" y="201809"/>
                  </a:lnTo>
                  <a:lnTo>
                    <a:pt x="240868" y="234637"/>
                  </a:lnTo>
                  <a:lnTo>
                    <a:pt x="236980" y="240730"/>
                  </a:lnTo>
                  <a:lnTo>
                    <a:pt x="236771" y="247956"/>
                  </a:lnTo>
                  <a:lnTo>
                    <a:pt x="236653" y="252007"/>
                  </a:lnTo>
                  <a:lnTo>
                    <a:pt x="230808" y="250057"/>
                  </a:lnTo>
                  <a:lnTo>
                    <a:pt x="226777" y="248715"/>
                  </a:lnTo>
                  <a:lnTo>
                    <a:pt x="173391" y="248715"/>
                  </a:lnTo>
                  <a:lnTo>
                    <a:pt x="131197" y="238165"/>
                  </a:lnTo>
                  <a:lnTo>
                    <a:pt x="123232" y="230200"/>
                  </a:lnTo>
                  <a:lnTo>
                    <a:pt x="119338" y="226305"/>
                  </a:lnTo>
                  <a:lnTo>
                    <a:pt x="114207" y="224309"/>
                  </a:lnTo>
                  <a:lnTo>
                    <a:pt x="38699" y="194943"/>
                  </a:lnTo>
                  <a:lnTo>
                    <a:pt x="38699" y="167082"/>
                  </a:lnTo>
                  <a:lnTo>
                    <a:pt x="37979" y="164078"/>
                  </a:lnTo>
                  <a:lnTo>
                    <a:pt x="26690" y="116877"/>
                  </a:lnTo>
                  <a:lnTo>
                    <a:pt x="36088" y="60500"/>
                  </a:lnTo>
                  <a:lnTo>
                    <a:pt x="71796" y="51573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moveTo>
                    <a:pt x="157075" y="0"/>
                  </a:move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70164" y="274881"/>
                  </a:lnTo>
                  <a:lnTo>
                    <a:pt x="222523" y="274881"/>
                  </a:lnTo>
                  <a:lnTo>
                    <a:pt x="261791" y="287971"/>
                  </a:lnTo>
                  <a:lnTo>
                    <a:pt x="262930" y="248702"/>
                  </a:lnTo>
                  <a:lnTo>
                    <a:pt x="287971" y="209433"/>
                  </a:lnTo>
                  <a:lnTo>
                    <a:pt x="287971" y="157075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5707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23" name="Grupa 1122"/>
          <p:cNvGrpSpPr/>
          <p:nvPr userDrawn="1"/>
        </p:nvGrpSpPr>
        <p:grpSpPr>
          <a:xfrm>
            <a:off x="16922380" y="7708229"/>
            <a:ext cx="616302" cy="616302"/>
            <a:chOff x="2755816" y="6021202"/>
            <a:chExt cx="314149" cy="314149"/>
          </a:xfrm>
        </p:grpSpPr>
        <p:sp>
          <p:nvSpPr>
            <p:cNvPr id="1124" name="Dowolny kształt: kształt 1123"/>
            <p:cNvSpPr/>
            <p:nvPr/>
          </p:nvSpPr>
          <p:spPr>
            <a:xfrm>
              <a:off x="2886712" y="6125912"/>
              <a:ext cx="52364" cy="104716"/>
            </a:xfrm>
            <a:custGeom>
              <a:avLst/>
              <a:gdLst>
                <a:gd name="connsiteX0" fmla="*/ 17455 w 52364"/>
                <a:gd name="connsiteY0" fmla="*/ 34910 h 104716"/>
                <a:gd name="connsiteX1" fmla="*/ 0 w 52364"/>
                <a:gd name="connsiteY1" fmla="*/ 34910 h 104716"/>
                <a:gd name="connsiteX2" fmla="*/ 0 w 52364"/>
                <a:gd name="connsiteY2" fmla="*/ 17455 h 104716"/>
                <a:gd name="connsiteX3" fmla="*/ 17455 w 52364"/>
                <a:gd name="connsiteY3" fmla="*/ 17455 h 104716"/>
                <a:gd name="connsiteX4" fmla="*/ 17455 w 52364"/>
                <a:gd name="connsiteY4" fmla="*/ 0 h 104716"/>
                <a:gd name="connsiteX5" fmla="*/ 34910 w 52364"/>
                <a:gd name="connsiteY5" fmla="*/ 0 h 104716"/>
                <a:gd name="connsiteX6" fmla="*/ 34910 w 52364"/>
                <a:gd name="connsiteY6" fmla="*/ 87262 h 104716"/>
                <a:gd name="connsiteX7" fmla="*/ 52365 w 52364"/>
                <a:gd name="connsiteY7" fmla="*/ 87262 h 104716"/>
                <a:gd name="connsiteX8" fmla="*/ 52365 w 52364"/>
                <a:gd name="connsiteY8" fmla="*/ 104717 h 104716"/>
                <a:gd name="connsiteX9" fmla="*/ 7 w 52364"/>
                <a:gd name="connsiteY9" fmla="*/ 104717 h 104716"/>
                <a:gd name="connsiteX10" fmla="*/ 7 w 52364"/>
                <a:gd name="connsiteY10" fmla="*/ 87262 h 104716"/>
                <a:gd name="connsiteX11" fmla="*/ 17461 w 52364"/>
                <a:gd name="connsiteY11" fmla="*/ 87262 h 104716"/>
                <a:gd name="connsiteX12" fmla="*/ 17461 w 52364"/>
                <a:gd name="connsiteY12" fmla="*/ 34903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64" h="104716">
                  <a:moveTo>
                    <a:pt x="17455" y="34910"/>
                  </a:moveTo>
                  <a:lnTo>
                    <a:pt x="0" y="34910"/>
                  </a:lnTo>
                  <a:lnTo>
                    <a:pt x="0" y="17455"/>
                  </a:lnTo>
                  <a:lnTo>
                    <a:pt x="17455" y="17455"/>
                  </a:lnTo>
                  <a:lnTo>
                    <a:pt x="17455" y="0"/>
                  </a:lnTo>
                  <a:lnTo>
                    <a:pt x="34910" y="0"/>
                  </a:lnTo>
                  <a:lnTo>
                    <a:pt x="34910" y="87262"/>
                  </a:lnTo>
                  <a:lnTo>
                    <a:pt x="52365" y="87262"/>
                  </a:lnTo>
                  <a:lnTo>
                    <a:pt x="52365" y="104717"/>
                  </a:lnTo>
                  <a:lnTo>
                    <a:pt x="7" y="104717"/>
                  </a:lnTo>
                  <a:lnTo>
                    <a:pt x="7" y="87262"/>
                  </a:lnTo>
                  <a:lnTo>
                    <a:pt x="17461" y="87262"/>
                  </a:lnTo>
                  <a:lnTo>
                    <a:pt x="17461" y="3490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25" name="Dowolny kształt: kształt 1124"/>
            <p:cNvSpPr/>
            <p:nvPr/>
          </p:nvSpPr>
          <p:spPr>
            <a:xfrm>
              <a:off x="2755816" y="6021202"/>
              <a:ext cx="314149" cy="314149"/>
            </a:xfrm>
            <a:custGeom>
              <a:avLst/>
              <a:gdLst>
                <a:gd name="connsiteX0" fmla="*/ 157075 w 314149"/>
                <a:gd name="connsiteY0" fmla="*/ 314150 h 314149"/>
                <a:gd name="connsiteX1" fmla="*/ 0 w 314149"/>
                <a:gd name="connsiteY1" fmla="*/ 157075 h 314149"/>
                <a:gd name="connsiteX2" fmla="*/ 157075 w 314149"/>
                <a:gd name="connsiteY2" fmla="*/ 0 h 314149"/>
                <a:gd name="connsiteX3" fmla="*/ 157075 w 314149"/>
                <a:gd name="connsiteY3" fmla="*/ 0 h 314149"/>
                <a:gd name="connsiteX4" fmla="*/ 314150 w 314149"/>
                <a:gd name="connsiteY4" fmla="*/ 157075 h 314149"/>
                <a:gd name="connsiteX5" fmla="*/ 261791 w 314149"/>
                <a:gd name="connsiteY5" fmla="*/ 157075 h 314149"/>
                <a:gd name="connsiteX6" fmla="*/ 157075 w 314149"/>
                <a:gd name="connsiteY6" fmla="*/ 52358 h 314149"/>
                <a:gd name="connsiteX7" fmla="*/ 52358 w 314149"/>
                <a:gd name="connsiteY7" fmla="*/ 157075 h 314149"/>
                <a:gd name="connsiteX8" fmla="*/ 157075 w 314149"/>
                <a:gd name="connsiteY8" fmla="*/ 261791 h 314149"/>
                <a:gd name="connsiteX9" fmla="*/ 157075 w 314149"/>
                <a:gd name="connsiteY9" fmla="*/ 31415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149" h="314149">
                  <a:moveTo>
                    <a:pt x="157075" y="314150"/>
                  </a:moveTo>
                  <a:cubicBezTo>
                    <a:pt x="70461" y="314150"/>
                    <a:pt x="0" y="243688"/>
                    <a:pt x="0" y="157075"/>
                  </a:cubicBezTo>
                  <a:cubicBezTo>
                    <a:pt x="0" y="70461"/>
                    <a:pt x="70461" y="0"/>
                    <a:pt x="157075" y="0"/>
                  </a:cubicBezTo>
                  <a:lnTo>
                    <a:pt x="157075" y="0"/>
                  </a:lnTo>
                  <a:cubicBezTo>
                    <a:pt x="243689" y="0"/>
                    <a:pt x="314150" y="70461"/>
                    <a:pt x="314150" y="157075"/>
                  </a:cubicBezTo>
                  <a:lnTo>
                    <a:pt x="261791" y="157075"/>
                  </a:lnTo>
                  <a:cubicBezTo>
                    <a:pt x="261791" y="99337"/>
                    <a:pt x="214813" y="52358"/>
                    <a:pt x="157075" y="52358"/>
                  </a:cubicBezTo>
                  <a:cubicBezTo>
                    <a:pt x="99337" y="52358"/>
                    <a:pt x="52358" y="99337"/>
                    <a:pt x="52358" y="157075"/>
                  </a:cubicBezTo>
                  <a:cubicBezTo>
                    <a:pt x="52358" y="214813"/>
                    <a:pt x="99337" y="261791"/>
                    <a:pt x="157075" y="261791"/>
                  </a:cubicBezTo>
                  <a:lnTo>
                    <a:pt x="157075" y="31415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26" name="Grafika 52"/>
          <p:cNvGrpSpPr/>
          <p:nvPr userDrawn="1"/>
        </p:nvGrpSpPr>
        <p:grpSpPr>
          <a:xfrm>
            <a:off x="16254719" y="7708229"/>
            <a:ext cx="616302" cy="616302"/>
            <a:chOff x="2415488" y="6021202"/>
            <a:chExt cx="314149" cy="314149"/>
          </a:xfrm>
          <a:solidFill>
            <a:srgbClr val="212E39"/>
          </a:solidFill>
        </p:grpSpPr>
        <p:sp>
          <p:nvSpPr>
            <p:cNvPr id="1127" name="Dowolny kształt: kształt 1126"/>
            <p:cNvSpPr/>
            <p:nvPr/>
          </p:nvSpPr>
          <p:spPr>
            <a:xfrm>
              <a:off x="2415488" y="6021202"/>
              <a:ext cx="314149" cy="314149"/>
            </a:xfrm>
            <a:custGeom>
              <a:avLst/>
              <a:gdLst>
                <a:gd name="connsiteX0" fmla="*/ 157075 w 314149"/>
                <a:gd name="connsiteY0" fmla="*/ 0 h 314149"/>
                <a:gd name="connsiteX1" fmla="*/ 0 w 314149"/>
                <a:gd name="connsiteY1" fmla="*/ 157075 h 314149"/>
                <a:gd name="connsiteX2" fmla="*/ 157075 w 314149"/>
                <a:gd name="connsiteY2" fmla="*/ 314150 h 314149"/>
                <a:gd name="connsiteX3" fmla="*/ 314150 w 314149"/>
                <a:gd name="connsiteY3" fmla="*/ 157075 h 314149"/>
                <a:gd name="connsiteX4" fmla="*/ 157075 w 314149"/>
                <a:gd name="connsiteY4" fmla="*/ 0 h 314149"/>
                <a:gd name="connsiteX5" fmla="*/ 157075 w 314149"/>
                <a:gd name="connsiteY5" fmla="*/ 31605 h 314149"/>
                <a:gd name="connsiteX6" fmla="*/ 269279 w 314149"/>
                <a:gd name="connsiteY6" fmla="*/ 100973 h 314149"/>
                <a:gd name="connsiteX7" fmla="*/ 170164 w 314149"/>
                <a:gd name="connsiteY7" fmla="*/ 150530 h 314149"/>
                <a:gd name="connsiteX8" fmla="*/ 170164 w 314149"/>
                <a:gd name="connsiteY8" fmla="*/ 209433 h 314149"/>
                <a:gd name="connsiteX9" fmla="*/ 196344 w 314149"/>
                <a:gd name="connsiteY9" fmla="*/ 209433 h 314149"/>
                <a:gd name="connsiteX10" fmla="*/ 196344 w 314149"/>
                <a:gd name="connsiteY10" fmla="*/ 235612 h 314149"/>
                <a:gd name="connsiteX11" fmla="*/ 117806 w 314149"/>
                <a:gd name="connsiteY11" fmla="*/ 235612 h 314149"/>
                <a:gd name="connsiteX12" fmla="*/ 117806 w 314149"/>
                <a:gd name="connsiteY12" fmla="*/ 209433 h 314149"/>
                <a:gd name="connsiteX13" fmla="*/ 143985 w 314149"/>
                <a:gd name="connsiteY13" fmla="*/ 209433 h 314149"/>
                <a:gd name="connsiteX14" fmla="*/ 143985 w 314149"/>
                <a:gd name="connsiteY14" fmla="*/ 163620 h 314149"/>
                <a:gd name="connsiteX15" fmla="*/ 44871 w 314149"/>
                <a:gd name="connsiteY15" fmla="*/ 213177 h 314149"/>
                <a:gd name="connsiteX16" fmla="*/ 31605 w 314149"/>
                <a:gd name="connsiteY16" fmla="*/ 157075 h 314149"/>
                <a:gd name="connsiteX17" fmla="*/ 157075 w 314149"/>
                <a:gd name="connsiteY17" fmla="*/ 31605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4149" h="314149">
                  <a:moveTo>
                    <a:pt x="157075" y="0"/>
                  </a:moveTo>
                  <a:cubicBezTo>
                    <a:pt x="70461" y="0"/>
                    <a:pt x="0" y="70461"/>
                    <a:pt x="0" y="157075"/>
                  </a:cubicBezTo>
                  <a:cubicBezTo>
                    <a:pt x="0" y="243688"/>
                    <a:pt x="70461" y="314150"/>
                    <a:pt x="157075" y="314150"/>
                  </a:cubicBezTo>
                  <a:cubicBezTo>
                    <a:pt x="243689" y="314150"/>
                    <a:pt x="314150" y="243688"/>
                    <a:pt x="314150" y="157075"/>
                  </a:cubicBezTo>
                  <a:cubicBezTo>
                    <a:pt x="314150" y="70461"/>
                    <a:pt x="243689" y="0"/>
                    <a:pt x="157075" y="0"/>
                  </a:cubicBezTo>
                  <a:close/>
                  <a:moveTo>
                    <a:pt x="157075" y="31605"/>
                  </a:moveTo>
                  <a:cubicBezTo>
                    <a:pt x="206102" y="31605"/>
                    <a:pt x="248650" y="59878"/>
                    <a:pt x="269279" y="100973"/>
                  </a:cubicBezTo>
                  <a:lnTo>
                    <a:pt x="170164" y="150530"/>
                  </a:lnTo>
                  <a:lnTo>
                    <a:pt x="170164" y="209433"/>
                  </a:lnTo>
                  <a:lnTo>
                    <a:pt x="196344" y="209433"/>
                  </a:lnTo>
                  <a:lnTo>
                    <a:pt x="196344" y="235612"/>
                  </a:lnTo>
                  <a:lnTo>
                    <a:pt x="117806" y="235612"/>
                  </a:lnTo>
                  <a:lnTo>
                    <a:pt x="117806" y="209433"/>
                  </a:lnTo>
                  <a:lnTo>
                    <a:pt x="143985" y="209433"/>
                  </a:lnTo>
                  <a:lnTo>
                    <a:pt x="143985" y="163620"/>
                  </a:lnTo>
                  <a:lnTo>
                    <a:pt x="44871" y="213177"/>
                  </a:lnTo>
                  <a:cubicBezTo>
                    <a:pt x="36389" y="196285"/>
                    <a:pt x="31605" y="177226"/>
                    <a:pt x="31605" y="157075"/>
                  </a:cubicBezTo>
                  <a:cubicBezTo>
                    <a:pt x="31605" y="87890"/>
                    <a:pt x="87890" y="31605"/>
                    <a:pt x="157075" y="3160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28" name="Dowolny kształt: kształt 1127"/>
            <p:cNvSpPr/>
            <p:nvPr/>
          </p:nvSpPr>
          <p:spPr>
            <a:xfrm>
              <a:off x="2533294" y="6099739"/>
              <a:ext cx="52358" cy="85082"/>
            </a:xfrm>
            <a:custGeom>
              <a:avLst/>
              <a:gdLst>
                <a:gd name="connsiteX0" fmla="*/ 26179 w 52358"/>
                <a:gd name="connsiteY0" fmla="*/ 0 h 85082"/>
                <a:gd name="connsiteX1" fmla="*/ 26179 w 52358"/>
                <a:gd name="connsiteY1" fmla="*/ 26179 h 85082"/>
                <a:gd name="connsiteX2" fmla="*/ 0 w 52358"/>
                <a:gd name="connsiteY2" fmla="*/ 26179 h 85082"/>
                <a:gd name="connsiteX3" fmla="*/ 0 w 52358"/>
                <a:gd name="connsiteY3" fmla="*/ 52358 h 85082"/>
                <a:gd name="connsiteX4" fmla="*/ 26179 w 52358"/>
                <a:gd name="connsiteY4" fmla="*/ 52358 h 85082"/>
                <a:gd name="connsiteX5" fmla="*/ 26179 w 52358"/>
                <a:gd name="connsiteY5" fmla="*/ 85082 h 85082"/>
                <a:gd name="connsiteX6" fmla="*/ 52358 w 52358"/>
                <a:gd name="connsiteY6" fmla="*/ 71993 h 85082"/>
                <a:gd name="connsiteX7" fmla="*/ 52358 w 52358"/>
                <a:gd name="connsiteY7" fmla="*/ 0 h 85082"/>
                <a:gd name="connsiteX8" fmla="*/ 26179 w 52358"/>
                <a:gd name="connsiteY8" fmla="*/ 0 h 8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85082">
                  <a:moveTo>
                    <a:pt x="26179" y="0"/>
                  </a:moveTo>
                  <a:lnTo>
                    <a:pt x="26179" y="26179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26179" y="52358"/>
                  </a:lnTo>
                  <a:lnTo>
                    <a:pt x="26179" y="85082"/>
                  </a:lnTo>
                  <a:lnTo>
                    <a:pt x="52358" y="71993"/>
                  </a:lnTo>
                  <a:lnTo>
                    <a:pt x="52358" y="0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29" name="Grafika 52"/>
          <p:cNvGrpSpPr/>
          <p:nvPr userDrawn="1"/>
        </p:nvGrpSpPr>
        <p:grpSpPr>
          <a:xfrm>
            <a:off x="21364903" y="-2101271"/>
            <a:ext cx="616302" cy="616291"/>
            <a:chOff x="5020312" y="1020986"/>
            <a:chExt cx="314149" cy="314143"/>
          </a:xfrm>
          <a:solidFill>
            <a:srgbClr val="212E39"/>
          </a:solidFill>
        </p:grpSpPr>
        <p:sp>
          <p:nvSpPr>
            <p:cNvPr id="1130" name="Dowolny kształt: kształt 1129"/>
            <p:cNvSpPr/>
            <p:nvPr/>
          </p:nvSpPr>
          <p:spPr>
            <a:xfrm>
              <a:off x="5138118" y="1086434"/>
              <a:ext cx="78537" cy="78537"/>
            </a:xfrm>
            <a:custGeom>
              <a:avLst/>
              <a:gdLst>
                <a:gd name="connsiteX0" fmla="*/ 39269 w 78537"/>
                <a:gd name="connsiteY0" fmla="*/ 78537 h 78537"/>
                <a:gd name="connsiteX1" fmla="*/ 78538 w 78537"/>
                <a:gd name="connsiteY1" fmla="*/ 39269 h 78537"/>
                <a:gd name="connsiteX2" fmla="*/ 39269 w 78537"/>
                <a:gd name="connsiteY2" fmla="*/ 0 h 78537"/>
                <a:gd name="connsiteX3" fmla="*/ 0 w 78537"/>
                <a:gd name="connsiteY3" fmla="*/ 39269 h 78537"/>
                <a:gd name="connsiteX4" fmla="*/ 0 w 78537"/>
                <a:gd name="connsiteY4" fmla="*/ 39288 h 78537"/>
                <a:gd name="connsiteX5" fmla="*/ 38968 w 78537"/>
                <a:gd name="connsiteY5" fmla="*/ 78537 h 78537"/>
                <a:gd name="connsiteX6" fmla="*/ 39269 w 78537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37" h="78537">
                  <a:moveTo>
                    <a:pt x="39269" y="78537"/>
                  </a:moveTo>
                  <a:cubicBezTo>
                    <a:pt x="60958" y="78537"/>
                    <a:pt x="78538" y="60958"/>
                    <a:pt x="78538" y="39269"/>
                  </a:cubicBezTo>
                  <a:cubicBezTo>
                    <a:pt x="78538" y="17579"/>
                    <a:pt x="60958" y="0"/>
                    <a:pt x="39269" y="0"/>
                  </a:cubicBezTo>
                  <a:cubicBezTo>
                    <a:pt x="17579" y="0"/>
                    <a:pt x="0" y="17579"/>
                    <a:pt x="0" y="39269"/>
                  </a:cubicBezTo>
                  <a:lnTo>
                    <a:pt x="0" y="39288"/>
                  </a:lnTo>
                  <a:cubicBezTo>
                    <a:pt x="-78" y="60886"/>
                    <a:pt x="17370" y="78459"/>
                    <a:pt x="38968" y="78537"/>
                  </a:cubicBezTo>
                  <a:lnTo>
                    <a:pt x="39269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31" name="Dowolny kształt: kształt 1130"/>
            <p:cNvSpPr/>
            <p:nvPr/>
          </p:nvSpPr>
          <p:spPr>
            <a:xfrm>
              <a:off x="5125029" y="1178061"/>
              <a:ext cx="104716" cy="78537"/>
            </a:xfrm>
            <a:custGeom>
              <a:avLst/>
              <a:gdLst>
                <a:gd name="connsiteX0" fmla="*/ 0 w 104716"/>
                <a:gd name="connsiteY0" fmla="*/ 78537 h 78537"/>
                <a:gd name="connsiteX1" fmla="*/ 104717 w 104716"/>
                <a:gd name="connsiteY1" fmla="*/ 78537 h 78537"/>
                <a:gd name="connsiteX2" fmla="*/ 104717 w 104716"/>
                <a:gd name="connsiteY2" fmla="*/ 39269 h 78537"/>
                <a:gd name="connsiteX3" fmla="*/ 78537 w 104716"/>
                <a:gd name="connsiteY3" fmla="*/ 0 h 78537"/>
                <a:gd name="connsiteX4" fmla="*/ 26179 w 104716"/>
                <a:gd name="connsiteY4" fmla="*/ 0 h 78537"/>
                <a:gd name="connsiteX5" fmla="*/ 0 w 104716"/>
                <a:gd name="connsiteY5" fmla="*/ 39269 h 78537"/>
                <a:gd name="connsiteX6" fmla="*/ 0 w 104716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78537">
                  <a:moveTo>
                    <a:pt x="0" y="78537"/>
                  </a:moveTo>
                  <a:lnTo>
                    <a:pt x="104717" y="78537"/>
                  </a:lnTo>
                  <a:lnTo>
                    <a:pt x="104717" y="39269"/>
                  </a:lnTo>
                  <a:lnTo>
                    <a:pt x="78537" y="0"/>
                  </a:lnTo>
                  <a:lnTo>
                    <a:pt x="26179" y="0"/>
                  </a:lnTo>
                  <a:lnTo>
                    <a:pt x="0" y="39269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32" name="Dowolny kształt: kształt 1131"/>
            <p:cNvSpPr/>
            <p:nvPr/>
          </p:nvSpPr>
          <p:spPr>
            <a:xfrm>
              <a:off x="5020312" y="1020986"/>
              <a:ext cx="314143" cy="170164"/>
            </a:xfrm>
            <a:custGeom>
              <a:avLst/>
              <a:gdLst>
                <a:gd name="connsiteX0" fmla="*/ 287971 w 314143"/>
                <a:gd name="connsiteY0" fmla="*/ 39269 h 170164"/>
                <a:gd name="connsiteX1" fmla="*/ 287971 w 314143"/>
                <a:gd name="connsiteY1" fmla="*/ 70167 h 170164"/>
                <a:gd name="connsiteX2" fmla="*/ 268146 w 314143"/>
                <a:gd name="connsiteY2" fmla="*/ 46003 h 170164"/>
                <a:gd name="connsiteX3" fmla="*/ 157075 w 314143"/>
                <a:gd name="connsiteY3" fmla="*/ 0 h 170164"/>
                <a:gd name="connsiteX4" fmla="*/ 46003 w 314143"/>
                <a:gd name="connsiteY4" fmla="*/ 46003 h 170164"/>
                <a:gd name="connsiteX5" fmla="*/ 0 w 314143"/>
                <a:gd name="connsiteY5" fmla="*/ 157075 h 170164"/>
                <a:gd name="connsiteX6" fmla="*/ 543 w 314143"/>
                <a:gd name="connsiteY6" fmla="*/ 170164 h 170164"/>
                <a:gd name="connsiteX7" fmla="*/ 26827 w 314143"/>
                <a:gd name="connsiteY7" fmla="*/ 170164 h 170164"/>
                <a:gd name="connsiteX8" fmla="*/ 26173 w 314143"/>
                <a:gd name="connsiteY8" fmla="*/ 157075 h 170164"/>
                <a:gd name="connsiteX9" fmla="*/ 157068 w 314143"/>
                <a:gd name="connsiteY9" fmla="*/ 26179 h 170164"/>
                <a:gd name="connsiteX10" fmla="*/ 270391 w 314143"/>
                <a:gd name="connsiteY10" fmla="*/ 91627 h 170164"/>
                <a:gd name="connsiteX11" fmla="*/ 235606 w 314143"/>
                <a:gd name="connsiteY11" fmla="*/ 91627 h 170164"/>
                <a:gd name="connsiteX12" fmla="*/ 235606 w 314143"/>
                <a:gd name="connsiteY12" fmla="*/ 117806 h 170164"/>
                <a:gd name="connsiteX13" fmla="*/ 314143 w 314143"/>
                <a:gd name="connsiteY13" fmla="*/ 117806 h 170164"/>
                <a:gd name="connsiteX14" fmla="*/ 314143 w 314143"/>
                <a:gd name="connsiteY14" fmla="*/ 39269 h 170164"/>
                <a:gd name="connsiteX15" fmla="*/ 287964 w 314143"/>
                <a:gd name="connsiteY15" fmla="*/ 3926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3" h="170164">
                  <a:moveTo>
                    <a:pt x="287971" y="39269"/>
                  </a:moveTo>
                  <a:lnTo>
                    <a:pt x="287971" y="70167"/>
                  </a:lnTo>
                  <a:cubicBezTo>
                    <a:pt x="282237" y="61567"/>
                    <a:pt x="275614" y="53477"/>
                    <a:pt x="268146" y="46003"/>
                  </a:cubicBezTo>
                  <a:cubicBezTo>
                    <a:pt x="238479" y="16336"/>
                    <a:pt x="199033" y="0"/>
                    <a:pt x="157075" y="0"/>
                  </a:cubicBezTo>
                  <a:cubicBezTo>
                    <a:pt x="115116" y="0"/>
                    <a:pt x="75671" y="16336"/>
                    <a:pt x="46003" y="46003"/>
                  </a:cubicBezTo>
                  <a:cubicBezTo>
                    <a:pt x="16336" y="75671"/>
                    <a:pt x="0" y="115116"/>
                    <a:pt x="0" y="157075"/>
                  </a:cubicBezTo>
                  <a:cubicBezTo>
                    <a:pt x="0" y="161466"/>
                    <a:pt x="190" y="165832"/>
                    <a:pt x="543" y="170164"/>
                  </a:cubicBezTo>
                  <a:lnTo>
                    <a:pt x="26827" y="170164"/>
                  </a:lnTo>
                  <a:cubicBezTo>
                    <a:pt x="26395" y="165858"/>
                    <a:pt x="26173" y="161493"/>
                    <a:pt x="26173" y="157075"/>
                  </a:cubicBezTo>
                  <a:cubicBezTo>
                    <a:pt x="26173" y="84899"/>
                    <a:pt x="84892" y="26179"/>
                    <a:pt x="157068" y="26179"/>
                  </a:cubicBezTo>
                  <a:cubicBezTo>
                    <a:pt x="205421" y="26179"/>
                    <a:pt x="247727" y="52535"/>
                    <a:pt x="270391" y="91627"/>
                  </a:cubicBezTo>
                  <a:lnTo>
                    <a:pt x="235606" y="91627"/>
                  </a:lnTo>
                  <a:lnTo>
                    <a:pt x="235606" y="117806"/>
                  </a:lnTo>
                  <a:lnTo>
                    <a:pt x="314143" y="117806"/>
                  </a:lnTo>
                  <a:lnTo>
                    <a:pt x="314143" y="39269"/>
                  </a:lnTo>
                  <a:lnTo>
                    <a:pt x="287964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33" name="Dowolny kształt: kształt 1132"/>
            <p:cNvSpPr/>
            <p:nvPr/>
          </p:nvSpPr>
          <p:spPr>
            <a:xfrm>
              <a:off x="5020312" y="1164965"/>
              <a:ext cx="314149" cy="170164"/>
            </a:xfrm>
            <a:custGeom>
              <a:avLst/>
              <a:gdLst>
                <a:gd name="connsiteX0" fmla="*/ 287316 w 314149"/>
                <a:gd name="connsiteY0" fmla="*/ 7 h 170164"/>
                <a:gd name="connsiteX1" fmla="*/ 287971 w 314149"/>
                <a:gd name="connsiteY1" fmla="*/ 13096 h 170164"/>
                <a:gd name="connsiteX2" fmla="*/ 157075 w 314149"/>
                <a:gd name="connsiteY2" fmla="*/ 143992 h 170164"/>
                <a:gd name="connsiteX3" fmla="*/ 44007 w 314149"/>
                <a:gd name="connsiteY3" fmla="*/ 78969 h 170164"/>
                <a:gd name="connsiteX4" fmla="*/ 78537 w 314149"/>
                <a:gd name="connsiteY4" fmla="*/ 78969 h 170164"/>
                <a:gd name="connsiteX5" fmla="*/ 78537 w 314149"/>
                <a:gd name="connsiteY5" fmla="*/ 52790 h 170164"/>
                <a:gd name="connsiteX6" fmla="*/ 32259 w 314149"/>
                <a:gd name="connsiteY6" fmla="*/ 52542 h 170164"/>
                <a:gd name="connsiteX7" fmla="*/ 32200 w 314149"/>
                <a:gd name="connsiteY7" fmla="*/ 52365 h 170164"/>
                <a:gd name="connsiteX8" fmla="*/ 4928 w 314149"/>
                <a:gd name="connsiteY8" fmla="*/ 52365 h 170164"/>
                <a:gd name="connsiteX9" fmla="*/ 4928 w 314149"/>
                <a:gd name="connsiteY9" fmla="*/ 52391 h 170164"/>
                <a:gd name="connsiteX10" fmla="*/ 0 w 314149"/>
                <a:gd name="connsiteY10" fmla="*/ 52365 h 170164"/>
                <a:gd name="connsiteX11" fmla="*/ 0 w 314149"/>
                <a:gd name="connsiteY11" fmla="*/ 131328 h 170164"/>
                <a:gd name="connsiteX12" fmla="*/ 26179 w 314149"/>
                <a:gd name="connsiteY12" fmla="*/ 131328 h 170164"/>
                <a:gd name="connsiteX13" fmla="*/ 26179 w 314149"/>
                <a:gd name="connsiteY13" fmla="*/ 99998 h 170164"/>
                <a:gd name="connsiteX14" fmla="*/ 46003 w 314149"/>
                <a:gd name="connsiteY14" fmla="*/ 124161 h 170164"/>
                <a:gd name="connsiteX15" fmla="*/ 157075 w 314149"/>
                <a:gd name="connsiteY15" fmla="*/ 170164 h 170164"/>
                <a:gd name="connsiteX16" fmla="*/ 268146 w 314149"/>
                <a:gd name="connsiteY16" fmla="*/ 124161 h 170164"/>
                <a:gd name="connsiteX17" fmla="*/ 314150 w 314149"/>
                <a:gd name="connsiteY17" fmla="*/ 13090 h 170164"/>
                <a:gd name="connsiteX18" fmla="*/ 313606 w 314149"/>
                <a:gd name="connsiteY18" fmla="*/ 0 h 170164"/>
                <a:gd name="connsiteX19" fmla="*/ 287322 w 314149"/>
                <a:gd name="connsiteY19" fmla="*/ 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149" h="170164">
                  <a:moveTo>
                    <a:pt x="287316" y="7"/>
                  </a:moveTo>
                  <a:cubicBezTo>
                    <a:pt x="287748" y="4313"/>
                    <a:pt x="287971" y="8678"/>
                    <a:pt x="287971" y="13096"/>
                  </a:cubicBezTo>
                  <a:cubicBezTo>
                    <a:pt x="287971" y="85272"/>
                    <a:pt x="229251" y="143992"/>
                    <a:pt x="157075" y="143992"/>
                  </a:cubicBezTo>
                  <a:cubicBezTo>
                    <a:pt x="108899" y="143992"/>
                    <a:pt x="66731" y="117832"/>
                    <a:pt x="44007" y="78969"/>
                  </a:cubicBezTo>
                  <a:lnTo>
                    <a:pt x="78537" y="78969"/>
                  </a:lnTo>
                  <a:lnTo>
                    <a:pt x="78537" y="52790"/>
                  </a:lnTo>
                  <a:lnTo>
                    <a:pt x="32259" y="52542"/>
                  </a:lnTo>
                  <a:cubicBezTo>
                    <a:pt x="32240" y="52483"/>
                    <a:pt x="32220" y="52424"/>
                    <a:pt x="32200" y="52365"/>
                  </a:cubicBezTo>
                  <a:lnTo>
                    <a:pt x="4928" y="52365"/>
                  </a:lnTo>
                  <a:lnTo>
                    <a:pt x="4928" y="52391"/>
                  </a:lnTo>
                  <a:lnTo>
                    <a:pt x="0" y="52365"/>
                  </a:lnTo>
                  <a:lnTo>
                    <a:pt x="0" y="131328"/>
                  </a:lnTo>
                  <a:lnTo>
                    <a:pt x="26179" y="131328"/>
                  </a:lnTo>
                  <a:lnTo>
                    <a:pt x="26179" y="99998"/>
                  </a:lnTo>
                  <a:cubicBezTo>
                    <a:pt x="31912" y="108598"/>
                    <a:pt x="38536" y="116687"/>
                    <a:pt x="46003" y="124161"/>
                  </a:cubicBezTo>
                  <a:cubicBezTo>
                    <a:pt x="75671" y="153829"/>
                    <a:pt x="115116" y="170164"/>
                    <a:pt x="157075" y="170164"/>
                  </a:cubicBezTo>
                  <a:cubicBezTo>
                    <a:pt x="199033" y="170164"/>
                    <a:pt x="238479" y="153829"/>
                    <a:pt x="268146" y="124161"/>
                  </a:cubicBezTo>
                  <a:cubicBezTo>
                    <a:pt x="297814" y="94494"/>
                    <a:pt x="314150" y="55048"/>
                    <a:pt x="314150" y="13090"/>
                  </a:cubicBezTo>
                  <a:cubicBezTo>
                    <a:pt x="314150" y="8698"/>
                    <a:pt x="313960" y="4333"/>
                    <a:pt x="313606" y="0"/>
                  </a:cubicBezTo>
                  <a:lnTo>
                    <a:pt x="2873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34" name="Grupa 1133"/>
          <p:cNvGrpSpPr/>
          <p:nvPr userDrawn="1"/>
        </p:nvGrpSpPr>
        <p:grpSpPr>
          <a:xfrm>
            <a:off x="20697241" y="-2101271"/>
            <a:ext cx="616302" cy="616302"/>
            <a:chOff x="4679983" y="1020986"/>
            <a:chExt cx="314149" cy="314149"/>
          </a:xfrm>
        </p:grpSpPr>
        <p:sp>
          <p:nvSpPr>
            <p:cNvPr id="1135" name="Dowolny kształt: kształt 1134"/>
            <p:cNvSpPr/>
            <p:nvPr/>
          </p:nvSpPr>
          <p:spPr>
            <a:xfrm>
              <a:off x="4679983" y="1020986"/>
              <a:ext cx="314149" cy="314149"/>
            </a:xfrm>
            <a:custGeom>
              <a:avLst/>
              <a:gdLst>
                <a:gd name="connsiteX0" fmla="*/ 157075 w 314149"/>
                <a:gd name="connsiteY0" fmla="*/ 314150 h 314149"/>
                <a:gd name="connsiteX1" fmla="*/ 46003 w 314149"/>
                <a:gd name="connsiteY1" fmla="*/ 268146 h 314149"/>
                <a:gd name="connsiteX2" fmla="*/ 0 w 314149"/>
                <a:gd name="connsiteY2" fmla="*/ 157075 h 314149"/>
                <a:gd name="connsiteX3" fmla="*/ 46003 w 314149"/>
                <a:gd name="connsiteY3" fmla="*/ 46003 h 314149"/>
                <a:gd name="connsiteX4" fmla="*/ 157075 w 314149"/>
                <a:gd name="connsiteY4" fmla="*/ 0 h 314149"/>
                <a:gd name="connsiteX5" fmla="*/ 268146 w 314149"/>
                <a:gd name="connsiteY5" fmla="*/ 46003 h 314149"/>
                <a:gd name="connsiteX6" fmla="*/ 314150 w 314149"/>
                <a:gd name="connsiteY6" fmla="*/ 157075 h 314149"/>
                <a:gd name="connsiteX7" fmla="*/ 268146 w 314149"/>
                <a:gd name="connsiteY7" fmla="*/ 268146 h 314149"/>
                <a:gd name="connsiteX8" fmla="*/ 157075 w 314149"/>
                <a:gd name="connsiteY8" fmla="*/ 314150 h 314149"/>
                <a:gd name="connsiteX9" fmla="*/ 157075 w 314149"/>
                <a:gd name="connsiteY9" fmla="*/ 26179 h 314149"/>
                <a:gd name="connsiteX10" fmla="*/ 26179 w 314149"/>
                <a:gd name="connsiteY10" fmla="*/ 157075 h 314149"/>
                <a:gd name="connsiteX11" fmla="*/ 157075 w 314149"/>
                <a:gd name="connsiteY11" fmla="*/ 287971 h 314149"/>
                <a:gd name="connsiteX12" fmla="*/ 287971 w 314149"/>
                <a:gd name="connsiteY12" fmla="*/ 157075 h 314149"/>
                <a:gd name="connsiteX13" fmla="*/ 157075 w 314149"/>
                <a:gd name="connsiteY13" fmla="*/ 26179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314149">
                  <a:moveTo>
                    <a:pt x="157075" y="314150"/>
                  </a:moveTo>
                  <a:cubicBezTo>
                    <a:pt x="115116" y="314150"/>
                    <a:pt x="75671" y="297814"/>
                    <a:pt x="46003" y="268146"/>
                  </a:cubicBezTo>
                  <a:cubicBezTo>
                    <a:pt x="16336" y="238479"/>
                    <a:pt x="0" y="199033"/>
                    <a:pt x="0" y="157075"/>
                  </a:cubicBezTo>
                  <a:cubicBezTo>
                    <a:pt x="0" y="115116"/>
                    <a:pt x="16336" y="75671"/>
                    <a:pt x="46003" y="46003"/>
                  </a:cubicBezTo>
                  <a:cubicBezTo>
                    <a:pt x="75671" y="16336"/>
                    <a:pt x="115116" y="0"/>
                    <a:pt x="157075" y="0"/>
                  </a:cubicBezTo>
                  <a:cubicBezTo>
                    <a:pt x="199034" y="0"/>
                    <a:pt x="238479" y="16336"/>
                    <a:pt x="268146" y="46003"/>
                  </a:cubicBezTo>
                  <a:cubicBezTo>
                    <a:pt x="297814" y="75671"/>
                    <a:pt x="314150" y="115116"/>
                    <a:pt x="314150" y="157075"/>
                  </a:cubicBezTo>
                  <a:cubicBezTo>
                    <a:pt x="314150" y="199033"/>
                    <a:pt x="297814" y="238479"/>
                    <a:pt x="268146" y="268146"/>
                  </a:cubicBezTo>
                  <a:cubicBezTo>
                    <a:pt x="238479" y="297814"/>
                    <a:pt x="199034" y="314150"/>
                    <a:pt x="157075" y="314150"/>
                  </a:cubicBezTo>
                  <a:close/>
                  <a:moveTo>
                    <a:pt x="157075" y="26179"/>
                  </a:moveTo>
                  <a:cubicBezTo>
                    <a:pt x="84899" y="26179"/>
                    <a:pt x="26179" y="84899"/>
                    <a:pt x="26179" y="157075"/>
                  </a:cubicBezTo>
                  <a:cubicBezTo>
                    <a:pt x="26179" y="229251"/>
                    <a:pt x="84899" y="287971"/>
                    <a:pt x="157075" y="287971"/>
                  </a:cubicBezTo>
                  <a:cubicBezTo>
                    <a:pt x="229251" y="287971"/>
                    <a:pt x="287971" y="229251"/>
                    <a:pt x="287971" y="157075"/>
                  </a:cubicBezTo>
                  <a:cubicBezTo>
                    <a:pt x="287971" y="84899"/>
                    <a:pt x="229251" y="26179"/>
                    <a:pt x="157075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36" name="Dowolny kształt: kształt 1135"/>
            <p:cNvSpPr/>
            <p:nvPr/>
          </p:nvSpPr>
          <p:spPr>
            <a:xfrm>
              <a:off x="4797789" y="1086434"/>
              <a:ext cx="78537" cy="78537"/>
            </a:xfrm>
            <a:custGeom>
              <a:avLst/>
              <a:gdLst>
                <a:gd name="connsiteX0" fmla="*/ 39269 w 78537"/>
                <a:gd name="connsiteY0" fmla="*/ 78537 h 78537"/>
                <a:gd name="connsiteX1" fmla="*/ 78538 w 78537"/>
                <a:gd name="connsiteY1" fmla="*/ 39269 h 78537"/>
                <a:gd name="connsiteX2" fmla="*/ 39269 w 78537"/>
                <a:gd name="connsiteY2" fmla="*/ 0 h 78537"/>
                <a:gd name="connsiteX3" fmla="*/ 0 w 78537"/>
                <a:gd name="connsiteY3" fmla="*/ 39269 h 78537"/>
                <a:gd name="connsiteX4" fmla="*/ 0 w 78537"/>
                <a:gd name="connsiteY4" fmla="*/ 39288 h 78537"/>
                <a:gd name="connsiteX5" fmla="*/ 38968 w 78537"/>
                <a:gd name="connsiteY5" fmla="*/ 78537 h 78537"/>
                <a:gd name="connsiteX6" fmla="*/ 39269 w 78537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37" h="78537">
                  <a:moveTo>
                    <a:pt x="39269" y="78537"/>
                  </a:moveTo>
                  <a:cubicBezTo>
                    <a:pt x="60958" y="78537"/>
                    <a:pt x="78538" y="60958"/>
                    <a:pt x="78538" y="39269"/>
                  </a:cubicBezTo>
                  <a:cubicBezTo>
                    <a:pt x="78538" y="17579"/>
                    <a:pt x="60958" y="0"/>
                    <a:pt x="39269" y="0"/>
                  </a:cubicBezTo>
                  <a:cubicBezTo>
                    <a:pt x="17580" y="0"/>
                    <a:pt x="0" y="17579"/>
                    <a:pt x="0" y="39269"/>
                  </a:cubicBezTo>
                  <a:lnTo>
                    <a:pt x="0" y="39288"/>
                  </a:lnTo>
                  <a:cubicBezTo>
                    <a:pt x="-78" y="60886"/>
                    <a:pt x="17370" y="78459"/>
                    <a:pt x="38968" y="78537"/>
                  </a:cubicBezTo>
                  <a:lnTo>
                    <a:pt x="39269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37" name="Dowolny kształt: kształt 1136"/>
            <p:cNvSpPr/>
            <p:nvPr/>
          </p:nvSpPr>
          <p:spPr>
            <a:xfrm>
              <a:off x="4784700" y="1178061"/>
              <a:ext cx="104716" cy="78537"/>
            </a:xfrm>
            <a:custGeom>
              <a:avLst/>
              <a:gdLst>
                <a:gd name="connsiteX0" fmla="*/ 104717 w 104716"/>
                <a:gd name="connsiteY0" fmla="*/ 78537 h 78537"/>
                <a:gd name="connsiteX1" fmla="*/ 104717 w 104716"/>
                <a:gd name="connsiteY1" fmla="*/ 39269 h 78537"/>
                <a:gd name="connsiteX2" fmla="*/ 78537 w 104716"/>
                <a:gd name="connsiteY2" fmla="*/ 0 h 78537"/>
                <a:gd name="connsiteX3" fmla="*/ 26179 w 104716"/>
                <a:gd name="connsiteY3" fmla="*/ 0 h 78537"/>
                <a:gd name="connsiteX4" fmla="*/ 0 w 104716"/>
                <a:gd name="connsiteY4" fmla="*/ 39269 h 78537"/>
                <a:gd name="connsiteX5" fmla="*/ 0 w 104716"/>
                <a:gd name="connsiteY5" fmla="*/ 78537 h 78537"/>
                <a:gd name="connsiteX6" fmla="*/ 104717 w 104716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6" h="78537">
                  <a:moveTo>
                    <a:pt x="104717" y="78537"/>
                  </a:moveTo>
                  <a:lnTo>
                    <a:pt x="104717" y="39269"/>
                  </a:lnTo>
                  <a:lnTo>
                    <a:pt x="78537" y="0"/>
                  </a:lnTo>
                  <a:lnTo>
                    <a:pt x="26179" y="0"/>
                  </a:lnTo>
                  <a:lnTo>
                    <a:pt x="0" y="39269"/>
                  </a:lnTo>
                  <a:lnTo>
                    <a:pt x="0" y="78537"/>
                  </a:lnTo>
                  <a:lnTo>
                    <a:pt x="104717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38" name="Grafika 52"/>
          <p:cNvGrpSpPr/>
          <p:nvPr userDrawn="1"/>
        </p:nvGrpSpPr>
        <p:grpSpPr>
          <a:xfrm>
            <a:off x="21518980" y="-4104257"/>
            <a:ext cx="308150" cy="616302"/>
            <a:chOff x="5098850" y="0"/>
            <a:chExt cx="157074" cy="314149"/>
          </a:xfrm>
          <a:solidFill>
            <a:srgbClr val="212E39"/>
          </a:solidFill>
        </p:grpSpPr>
        <p:sp>
          <p:nvSpPr>
            <p:cNvPr id="1139" name="Dowolny kształt: kształt 1138"/>
            <p:cNvSpPr/>
            <p:nvPr/>
          </p:nvSpPr>
          <p:spPr>
            <a:xfrm>
              <a:off x="5098850" y="91626"/>
              <a:ext cx="157074" cy="222522"/>
            </a:xfrm>
            <a:custGeom>
              <a:avLst/>
              <a:gdLst>
                <a:gd name="connsiteX0" fmla="*/ 117806 w 157074"/>
                <a:gd name="connsiteY0" fmla="*/ 0 h 222522"/>
                <a:gd name="connsiteX1" fmla="*/ 39269 w 157074"/>
                <a:gd name="connsiteY1" fmla="*/ 0 h 222522"/>
                <a:gd name="connsiteX2" fmla="*/ 0 w 157074"/>
                <a:gd name="connsiteY2" fmla="*/ 39269 h 222522"/>
                <a:gd name="connsiteX3" fmla="*/ 0 w 157074"/>
                <a:gd name="connsiteY3" fmla="*/ 117806 h 222522"/>
                <a:gd name="connsiteX4" fmla="*/ 13090 w 157074"/>
                <a:gd name="connsiteY4" fmla="*/ 117806 h 222522"/>
                <a:gd name="connsiteX5" fmla="*/ 13090 w 157074"/>
                <a:gd name="connsiteY5" fmla="*/ 130896 h 222522"/>
                <a:gd name="connsiteX6" fmla="*/ 26179 w 157074"/>
                <a:gd name="connsiteY6" fmla="*/ 143985 h 222522"/>
                <a:gd name="connsiteX7" fmla="*/ 26179 w 157074"/>
                <a:gd name="connsiteY7" fmla="*/ 117806 h 222522"/>
                <a:gd name="connsiteX8" fmla="*/ 26245 w 157074"/>
                <a:gd name="connsiteY8" fmla="*/ 117806 h 222522"/>
                <a:gd name="connsiteX9" fmla="*/ 26179 w 157074"/>
                <a:gd name="connsiteY9" fmla="*/ 222523 h 222522"/>
                <a:gd name="connsiteX10" fmla="*/ 65448 w 157074"/>
                <a:gd name="connsiteY10" fmla="*/ 222523 h 222522"/>
                <a:gd name="connsiteX11" fmla="*/ 65448 w 157074"/>
                <a:gd name="connsiteY11" fmla="*/ 143985 h 222522"/>
                <a:gd name="connsiteX12" fmla="*/ 91627 w 157074"/>
                <a:gd name="connsiteY12" fmla="*/ 143985 h 222522"/>
                <a:gd name="connsiteX13" fmla="*/ 91627 w 157074"/>
                <a:gd name="connsiteY13" fmla="*/ 222523 h 222522"/>
                <a:gd name="connsiteX14" fmla="*/ 130896 w 157074"/>
                <a:gd name="connsiteY14" fmla="*/ 222523 h 222522"/>
                <a:gd name="connsiteX15" fmla="*/ 130896 w 157074"/>
                <a:gd name="connsiteY15" fmla="*/ 143985 h 222522"/>
                <a:gd name="connsiteX16" fmla="*/ 143985 w 157074"/>
                <a:gd name="connsiteY16" fmla="*/ 130896 h 222522"/>
                <a:gd name="connsiteX17" fmla="*/ 143985 w 157074"/>
                <a:gd name="connsiteY17" fmla="*/ 117806 h 222522"/>
                <a:gd name="connsiteX18" fmla="*/ 157075 w 157074"/>
                <a:gd name="connsiteY18" fmla="*/ 117806 h 222522"/>
                <a:gd name="connsiteX19" fmla="*/ 157075 w 157074"/>
                <a:gd name="connsiteY19" fmla="*/ 39269 h 222522"/>
                <a:gd name="connsiteX20" fmla="*/ 117806 w 157074"/>
                <a:gd name="connsiteY20" fmla="*/ 0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7074" h="222522">
                  <a:moveTo>
                    <a:pt x="117806" y="0"/>
                  </a:moveTo>
                  <a:lnTo>
                    <a:pt x="39269" y="0"/>
                  </a:lnTo>
                  <a:lnTo>
                    <a:pt x="0" y="39269"/>
                  </a:lnTo>
                  <a:lnTo>
                    <a:pt x="0" y="117806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26179" y="143985"/>
                  </a:lnTo>
                  <a:lnTo>
                    <a:pt x="26179" y="117806"/>
                  </a:lnTo>
                  <a:lnTo>
                    <a:pt x="26245" y="117806"/>
                  </a:lnTo>
                  <a:lnTo>
                    <a:pt x="26179" y="222523"/>
                  </a:lnTo>
                  <a:lnTo>
                    <a:pt x="65448" y="222523"/>
                  </a:lnTo>
                  <a:lnTo>
                    <a:pt x="65448" y="143985"/>
                  </a:lnTo>
                  <a:lnTo>
                    <a:pt x="91627" y="143985"/>
                  </a:lnTo>
                  <a:lnTo>
                    <a:pt x="91627" y="222523"/>
                  </a:lnTo>
                  <a:lnTo>
                    <a:pt x="130896" y="222523"/>
                  </a:lnTo>
                  <a:lnTo>
                    <a:pt x="130896" y="143985"/>
                  </a:lnTo>
                  <a:lnTo>
                    <a:pt x="143985" y="130896"/>
                  </a:lnTo>
                  <a:lnTo>
                    <a:pt x="143985" y="117806"/>
                  </a:lnTo>
                  <a:lnTo>
                    <a:pt x="157075" y="117806"/>
                  </a:lnTo>
                  <a:lnTo>
                    <a:pt x="157075" y="39269"/>
                  </a:lnTo>
                  <a:lnTo>
                    <a:pt x="11780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40" name="Dowolny kształt: kształt 1139"/>
            <p:cNvSpPr/>
            <p:nvPr/>
          </p:nvSpPr>
          <p:spPr>
            <a:xfrm>
              <a:off x="5138118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41" name="Grafika 52"/>
          <p:cNvGrpSpPr/>
          <p:nvPr userDrawn="1"/>
        </p:nvGrpSpPr>
        <p:grpSpPr>
          <a:xfrm>
            <a:off x="22879984" y="-4104257"/>
            <a:ext cx="256792" cy="616302"/>
            <a:chOff x="5792597" y="0"/>
            <a:chExt cx="130895" cy="314149"/>
          </a:xfrm>
          <a:solidFill>
            <a:srgbClr val="212E39"/>
          </a:solidFill>
        </p:grpSpPr>
        <p:sp>
          <p:nvSpPr>
            <p:cNvPr id="1142" name="Dowolny kształt: kształt 1141"/>
            <p:cNvSpPr/>
            <p:nvPr/>
          </p:nvSpPr>
          <p:spPr>
            <a:xfrm>
              <a:off x="5792597" y="91626"/>
              <a:ext cx="130895" cy="222522"/>
            </a:xfrm>
            <a:custGeom>
              <a:avLst/>
              <a:gdLst>
                <a:gd name="connsiteX0" fmla="*/ 104717 w 130895"/>
                <a:gd name="connsiteY0" fmla="*/ 65448 h 222522"/>
                <a:gd name="connsiteX1" fmla="*/ 104717 w 130895"/>
                <a:gd name="connsiteY1" fmla="*/ 26179 h 222522"/>
                <a:gd name="connsiteX2" fmla="*/ 91627 w 130895"/>
                <a:gd name="connsiteY2" fmla="*/ 0 h 222522"/>
                <a:gd name="connsiteX3" fmla="*/ 39269 w 130895"/>
                <a:gd name="connsiteY3" fmla="*/ 0 h 222522"/>
                <a:gd name="connsiteX4" fmla="*/ 26179 w 130895"/>
                <a:gd name="connsiteY4" fmla="*/ 26179 h 222522"/>
                <a:gd name="connsiteX5" fmla="*/ 26179 w 130895"/>
                <a:gd name="connsiteY5" fmla="*/ 65448 h 222522"/>
                <a:gd name="connsiteX6" fmla="*/ 0 w 130895"/>
                <a:gd name="connsiteY6" fmla="*/ 170164 h 222522"/>
                <a:gd name="connsiteX7" fmla="*/ 26480 w 130895"/>
                <a:gd name="connsiteY7" fmla="*/ 170164 h 222522"/>
                <a:gd name="connsiteX8" fmla="*/ 26179 w 130895"/>
                <a:gd name="connsiteY8" fmla="*/ 222523 h 222522"/>
                <a:gd name="connsiteX9" fmla="*/ 52509 w 130895"/>
                <a:gd name="connsiteY9" fmla="*/ 222523 h 222522"/>
                <a:gd name="connsiteX10" fmla="*/ 52803 w 130895"/>
                <a:gd name="connsiteY10" fmla="*/ 170164 h 222522"/>
                <a:gd name="connsiteX11" fmla="*/ 78832 w 130895"/>
                <a:gd name="connsiteY11" fmla="*/ 170164 h 222522"/>
                <a:gd name="connsiteX12" fmla="*/ 78537 w 130895"/>
                <a:gd name="connsiteY12" fmla="*/ 222523 h 222522"/>
                <a:gd name="connsiteX13" fmla="*/ 104422 w 130895"/>
                <a:gd name="connsiteY13" fmla="*/ 222523 h 222522"/>
                <a:gd name="connsiteX14" fmla="*/ 104717 w 130895"/>
                <a:gd name="connsiteY14" fmla="*/ 170164 h 222522"/>
                <a:gd name="connsiteX15" fmla="*/ 130896 w 130895"/>
                <a:gd name="connsiteY15" fmla="*/ 170164 h 222522"/>
                <a:gd name="connsiteX16" fmla="*/ 104717 w 130895"/>
                <a:gd name="connsiteY16" fmla="*/ 65448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222522">
                  <a:moveTo>
                    <a:pt x="104717" y="65448"/>
                  </a:moveTo>
                  <a:lnTo>
                    <a:pt x="104717" y="26179"/>
                  </a:lnTo>
                  <a:lnTo>
                    <a:pt x="91627" y="0"/>
                  </a:lnTo>
                  <a:lnTo>
                    <a:pt x="39269" y="0"/>
                  </a:lnTo>
                  <a:lnTo>
                    <a:pt x="26179" y="26179"/>
                  </a:lnTo>
                  <a:lnTo>
                    <a:pt x="26179" y="65448"/>
                  </a:lnTo>
                  <a:lnTo>
                    <a:pt x="0" y="170164"/>
                  </a:lnTo>
                  <a:lnTo>
                    <a:pt x="26480" y="170164"/>
                  </a:lnTo>
                  <a:lnTo>
                    <a:pt x="26179" y="222523"/>
                  </a:lnTo>
                  <a:lnTo>
                    <a:pt x="52509" y="222523"/>
                  </a:lnTo>
                  <a:lnTo>
                    <a:pt x="52803" y="170164"/>
                  </a:lnTo>
                  <a:lnTo>
                    <a:pt x="78832" y="170164"/>
                  </a:lnTo>
                  <a:lnTo>
                    <a:pt x="78537" y="222523"/>
                  </a:lnTo>
                  <a:lnTo>
                    <a:pt x="104422" y="222523"/>
                  </a:lnTo>
                  <a:lnTo>
                    <a:pt x="104717" y="170164"/>
                  </a:lnTo>
                  <a:lnTo>
                    <a:pt x="130896" y="170164"/>
                  </a:lnTo>
                  <a:lnTo>
                    <a:pt x="104717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43" name="Dowolny kształt: kształt 1142"/>
            <p:cNvSpPr/>
            <p:nvPr/>
          </p:nvSpPr>
          <p:spPr>
            <a:xfrm>
              <a:off x="5818776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44" name="Grafika 52"/>
          <p:cNvGrpSpPr/>
          <p:nvPr userDrawn="1"/>
        </p:nvGrpSpPr>
        <p:grpSpPr>
          <a:xfrm>
            <a:off x="22186641" y="-4104257"/>
            <a:ext cx="308150" cy="616302"/>
            <a:chOff x="5439178" y="0"/>
            <a:chExt cx="157074" cy="314149"/>
          </a:xfrm>
          <a:solidFill>
            <a:srgbClr val="212E39"/>
          </a:solidFill>
        </p:grpSpPr>
        <p:sp>
          <p:nvSpPr>
            <p:cNvPr id="1145" name="Dowolny kształt: kształt 1144"/>
            <p:cNvSpPr/>
            <p:nvPr/>
          </p:nvSpPr>
          <p:spPr>
            <a:xfrm>
              <a:off x="5478447" y="0"/>
              <a:ext cx="78537" cy="78537"/>
            </a:xfrm>
            <a:custGeom>
              <a:avLst/>
              <a:gdLst>
                <a:gd name="connsiteX0" fmla="*/ 78537 w 78537"/>
                <a:gd name="connsiteY0" fmla="*/ 39269 h 78537"/>
                <a:gd name="connsiteX1" fmla="*/ 39269 w 78537"/>
                <a:gd name="connsiteY1" fmla="*/ 78537 h 78537"/>
                <a:gd name="connsiteX2" fmla="*/ 0 w 78537"/>
                <a:gd name="connsiteY2" fmla="*/ 39269 h 78537"/>
                <a:gd name="connsiteX3" fmla="*/ 39269 w 78537"/>
                <a:gd name="connsiteY3" fmla="*/ 0 h 78537"/>
                <a:gd name="connsiteX4" fmla="*/ 78537 w 78537"/>
                <a:gd name="connsiteY4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39269"/>
                  </a:moveTo>
                  <a:cubicBezTo>
                    <a:pt x="78537" y="60956"/>
                    <a:pt x="60956" y="78537"/>
                    <a:pt x="39269" y="78537"/>
                  </a:cubicBezTo>
                  <a:cubicBezTo>
                    <a:pt x="17581" y="78537"/>
                    <a:pt x="0" y="60956"/>
                    <a:pt x="0" y="39269"/>
                  </a:cubicBezTo>
                  <a:cubicBezTo>
                    <a:pt x="0" y="17581"/>
                    <a:pt x="17581" y="0"/>
                    <a:pt x="39269" y="0"/>
                  </a:cubicBezTo>
                  <a:cubicBezTo>
                    <a:pt x="60956" y="0"/>
                    <a:pt x="78537" y="17581"/>
                    <a:pt x="78537" y="3926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46" name="Dowolny kształt: kształt 1145"/>
            <p:cNvSpPr/>
            <p:nvPr/>
          </p:nvSpPr>
          <p:spPr>
            <a:xfrm>
              <a:off x="5439178" y="91626"/>
              <a:ext cx="157074" cy="222522"/>
            </a:xfrm>
            <a:custGeom>
              <a:avLst/>
              <a:gdLst>
                <a:gd name="connsiteX0" fmla="*/ 130896 w 157074"/>
                <a:gd name="connsiteY0" fmla="*/ 65448 h 222522"/>
                <a:gd name="connsiteX1" fmla="*/ 130896 w 157074"/>
                <a:gd name="connsiteY1" fmla="*/ 26179 h 222522"/>
                <a:gd name="connsiteX2" fmla="*/ 104717 w 157074"/>
                <a:gd name="connsiteY2" fmla="*/ 0 h 222522"/>
                <a:gd name="connsiteX3" fmla="*/ 52358 w 157074"/>
                <a:gd name="connsiteY3" fmla="*/ 0 h 222522"/>
                <a:gd name="connsiteX4" fmla="*/ 26179 w 157074"/>
                <a:gd name="connsiteY4" fmla="*/ 26179 h 222522"/>
                <a:gd name="connsiteX5" fmla="*/ 26179 w 157074"/>
                <a:gd name="connsiteY5" fmla="*/ 65448 h 222522"/>
                <a:gd name="connsiteX6" fmla="*/ 0 w 157074"/>
                <a:gd name="connsiteY6" fmla="*/ 170164 h 222522"/>
                <a:gd name="connsiteX7" fmla="*/ 39570 w 157074"/>
                <a:gd name="connsiteY7" fmla="*/ 170164 h 222522"/>
                <a:gd name="connsiteX8" fmla="*/ 39269 w 157074"/>
                <a:gd name="connsiteY8" fmla="*/ 222523 h 222522"/>
                <a:gd name="connsiteX9" fmla="*/ 65592 w 157074"/>
                <a:gd name="connsiteY9" fmla="*/ 222523 h 222522"/>
                <a:gd name="connsiteX10" fmla="*/ 65893 w 157074"/>
                <a:gd name="connsiteY10" fmla="*/ 170164 h 222522"/>
                <a:gd name="connsiteX11" fmla="*/ 91922 w 157074"/>
                <a:gd name="connsiteY11" fmla="*/ 170164 h 222522"/>
                <a:gd name="connsiteX12" fmla="*/ 91627 w 157074"/>
                <a:gd name="connsiteY12" fmla="*/ 222523 h 222522"/>
                <a:gd name="connsiteX13" fmla="*/ 117511 w 157074"/>
                <a:gd name="connsiteY13" fmla="*/ 222523 h 222522"/>
                <a:gd name="connsiteX14" fmla="*/ 117806 w 157074"/>
                <a:gd name="connsiteY14" fmla="*/ 170164 h 222522"/>
                <a:gd name="connsiteX15" fmla="*/ 157075 w 157074"/>
                <a:gd name="connsiteY15" fmla="*/ 170164 h 222522"/>
                <a:gd name="connsiteX16" fmla="*/ 130896 w 157074"/>
                <a:gd name="connsiteY16" fmla="*/ 65448 h 222522"/>
                <a:gd name="connsiteX17" fmla="*/ 33529 w 157074"/>
                <a:gd name="connsiteY17" fmla="*/ 143985 h 222522"/>
                <a:gd name="connsiteX18" fmla="*/ 51573 w 157074"/>
                <a:gd name="connsiteY18" fmla="*/ 71796 h 222522"/>
                <a:gd name="connsiteX19" fmla="*/ 52352 w 157074"/>
                <a:gd name="connsiteY19" fmla="*/ 68668 h 222522"/>
                <a:gd name="connsiteX20" fmla="*/ 52352 w 157074"/>
                <a:gd name="connsiteY20" fmla="*/ 37017 h 222522"/>
                <a:gd name="connsiteX21" fmla="*/ 63196 w 157074"/>
                <a:gd name="connsiteY21" fmla="*/ 26173 h 222522"/>
                <a:gd name="connsiteX22" fmla="*/ 93865 w 157074"/>
                <a:gd name="connsiteY22" fmla="*/ 26173 h 222522"/>
                <a:gd name="connsiteX23" fmla="*/ 104710 w 157074"/>
                <a:gd name="connsiteY23" fmla="*/ 37017 h 222522"/>
                <a:gd name="connsiteX24" fmla="*/ 104710 w 157074"/>
                <a:gd name="connsiteY24" fmla="*/ 68668 h 222522"/>
                <a:gd name="connsiteX25" fmla="*/ 105489 w 157074"/>
                <a:gd name="connsiteY25" fmla="*/ 71796 h 222522"/>
                <a:gd name="connsiteX26" fmla="*/ 123533 w 157074"/>
                <a:gd name="connsiteY26" fmla="*/ 143985 h 222522"/>
                <a:gd name="connsiteX27" fmla="*/ 33516 w 157074"/>
                <a:gd name="connsiteY27" fmla="*/ 143985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7074" h="222522">
                  <a:moveTo>
                    <a:pt x="130896" y="65448"/>
                  </a:moveTo>
                  <a:lnTo>
                    <a:pt x="130896" y="26179"/>
                  </a:lnTo>
                  <a:lnTo>
                    <a:pt x="104717" y="0"/>
                  </a:lnTo>
                  <a:lnTo>
                    <a:pt x="52358" y="0"/>
                  </a:lnTo>
                  <a:lnTo>
                    <a:pt x="26179" y="26179"/>
                  </a:lnTo>
                  <a:lnTo>
                    <a:pt x="26179" y="65448"/>
                  </a:lnTo>
                  <a:lnTo>
                    <a:pt x="0" y="170164"/>
                  </a:lnTo>
                  <a:lnTo>
                    <a:pt x="39570" y="170164"/>
                  </a:lnTo>
                  <a:lnTo>
                    <a:pt x="39269" y="222523"/>
                  </a:lnTo>
                  <a:lnTo>
                    <a:pt x="65592" y="222523"/>
                  </a:lnTo>
                  <a:lnTo>
                    <a:pt x="65893" y="170164"/>
                  </a:lnTo>
                  <a:lnTo>
                    <a:pt x="91922" y="170164"/>
                  </a:lnTo>
                  <a:lnTo>
                    <a:pt x="91627" y="222523"/>
                  </a:lnTo>
                  <a:lnTo>
                    <a:pt x="117511" y="222523"/>
                  </a:lnTo>
                  <a:lnTo>
                    <a:pt x="117806" y="170164"/>
                  </a:lnTo>
                  <a:lnTo>
                    <a:pt x="157075" y="170164"/>
                  </a:lnTo>
                  <a:lnTo>
                    <a:pt x="130896" y="65448"/>
                  </a:lnTo>
                  <a:close/>
                  <a:moveTo>
                    <a:pt x="33529" y="143985"/>
                  </a:moveTo>
                  <a:lnTo>
                    <a:pt x="51573" y="71796"/>
                  </a:lnTo>
                  <a:lnTo>
                    <a:pt x="52352" y="68668"/>
                  </a:lnTo>
                  <a:lnTo>
                    <a:pt x="52352" y="37017"/>
                  </a:lnTo>
                  <a:lnTo>
                    <a:pt x="63196" y="26173"/>
                  </a:lnTo>
                  <a:lnTo>
                    <a:pt x="93865" y="26173"/>
                  </a:lnTo>
                  <a:lnTo>
                    <a:pt x="104710" y="37017"/>
                  </a:lnTo>
                  <a:lnTo>
                    <a:pt x="104710" y="68668"/>
                  </a:lnTo>
                  <a:lnTo>
                    <a:pt x="105489" y="71796"/>
                  </a:lnTo>
                  <a:lnTo>
                    <a:pt x="123533" y="143985"/>
                  </a:lnTo>
                  <a:lnTo>
                    <a:pt x="33516" y="14398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147" name="Dowolny kształt: kształt 1146"/>
          <p:cNvSpPr/>
          <p:nvPr userDrawn="1"/>
        </p:nvSpPr>
        <p:spPr>
          <a:xfrm>
            <a:off x="22700229" y="903210"/>
            <a:ext cx="616302" cy="564944"/>
          </a:xfrm>
          <a:custGeom>
            <a:avLst/>
            <a:gdLst>
              <a:gd name="connsiteX0" fmla="*/ 196344 w 314149"/>
              <a:gd name="connsiteY0" fmla="*/ 26179 h 287970"/>
              <a:gd name="connsiteX1" fmla="*/ 170164 w 314149"/>
              <a:gd name="connsiteY1" fmla="*/ 0 h 287970"/>
              <a:gd name="connsiteX2" fmla="*/ 78537 w 314149"/>
              <a:gd name="connsiteY2" fmla="*/ 0 h 287970"/>
              <a:gd name="connsiteX3" fmla="*/ 78537 w 314149"/>
              <a:gd name="connsiteY3" fmla="*/ 52358 h 287970"/>
              <a:gd name="connsiteX4" fmla="*/ 39269 w 314149"/>
              <a:gd name="connsiteY4" fmla="*/ 52358 h 287970"/>
              <a:gd name="connsiteX5" fmla="*/ 39269 w 314149"/>
              <a:gd name="connsiteY5" fmla="*/ 104717 h 287970"/>
              <a:gd name="connsiteX6" fmla="*/ 0 w 314149"/>
              <a:gd name="connsiteY6" fmla="*/ 104717 h 287970"/>
              <a:gd name="connsiteX7" fmla="*/ 0 w 314149"/>
              <a:gd name="connsiteY7" fmla="*/ 287971 h 287970"/>
              <a:gd name="connsiteX8" fmla="*/ 235612 w 314149"/>
              <a:gd name="connsiteY8" fmla="*/ 287971 h 287970"/>
              <a:gd name="connsiteX9" fmla="*/ 235612 w 314149"/>
              <a:gd name="connsiteY9" fmla="*/ 235612 h 287970"/>
              <a:gd name="connsiteX10" fmla="*/ 274881 w 314149"/>
              <a:gd name="connsiteY10" fmla="*/ 235612 h 287970"/>
              <a:gd name="connsiteX11" fmla="*/ 274881 w 314149"/>
              <a:gd name="connsiteY11" fmla="*/ 183254 h 287970"/>
              <a:gd name="connsiteX12" fmla="*/ 314150 w 314149"/>
              <a:gd name="connsiteY12" fmla="*/ 183254 h 287970"/>
              <a:gd name="connsiteX13" fmla="*/ 314150 w 314149"/>
              <a:gd name="connsiteY13" fmla="*/ 26179 h 287970"/>
              <a:gd name="connsiteX14" fmla="*/ 196344 w 314149"/>
              <a:gd name="connsiteY14" fmla="*/ 26179 h 287970"/>
              <a:gd name="connsiteX15" fmla="*/ 209433 w 314149"/>
              <a:gd name="connsiteY15" fmla="*/ 261791 h 287970"/>
              <a:gd name="connsiteX16" fmla="*/ 26179 w 314149"/>
              <a:gd name="connsiteY16" fmla="*/ 261791 h 287970"/>
              <a:gd name="connsiteX17" fmla="*/ 26179 w 314149"/>
              <a:gd name="connsiteY17" fmla="*/ 130896 h 287970"/>
              <a:gd name="connsiteX18" fmla="*/ 80782 w 314149"/>
              <a:gd name="connsiteY18" fmla="*/ 130896 h 287970"/>
              <a:gd name="connsiteX19" fmla="*/ 99291 w 314149"/>
              <a:gd name="connsiteY19" fmla="*/ 149404 h 287970"/>
              <a:gd name="connsiteX20" fmla="*/ 104710 w 314149"/>
              <a:gd name="connsiteY20" fmla="*/ 154823 h 287970"/>
              <a:gd name="connsiteX21" fmla="*/ 106955 w 314149"/>
              <a:gd name="connsiteY21" fmla="*/ 157068 h 287970"/>
              <a:gd name="connsiteX22" fmla="*/ 209427 w 314149"/>
              <a:gd name="connsiteY22" fmla="*/ 157068 h 287970"/>
              <a:gd name="connsiteX23" fmla="*/ 209427 w 314149"/>
              <a:gd name="connsiteY23" fmla="*/ 261785 h 287970"/>
              <a:gd name="connsiteX24" fmla="*/ 248702 w 314149"/>
              <a:gd name="connsiteY24" fmla="*/ 209433 h 287970"/>
              <a:gd name="connsiteX25" fmla="*/ 235612 w 314149"/>
              <a:gd name="connsiteY25" fmla="*/ 209433 h 287970"/>
              <a:gd name="connsiteX26" fmla="*/ 235612 w 314149"/>
              <a:gd name="connsiteY26" fmla="*/ 130896 h 287970"/>
              <a:gd name="connsiteX27" fmla="*/ 117806 w 314149"/>
              <a:gd name="connsiteY27" fmla="*/ 130896 h 287970"/>
              <a:gd name="connsiteX28" fmla="*/ 104717 w 314149"/>
              <a:gd name="connsiteY28" fmla="*/ 117806 h 287970"/>
              <a:gd name="connsiteX29" fmla="*/ 91627 w 314149"/>
              <a:gd name="connsiteY29" fmla="*/ 104717 h 287970"/>
              <a:gd name="connsiteX30" fmla="*/ 65448 w 314149"/>
              <a:gd name="connsiteY30" fmla="*/ 104717 h 287970"/>
              <a:gd name="connsiteX31" fmla="*/ 65448 w 314149"/>
              <a:gd name="connsiteY31" fmla="*/ 78537 h 287970"/>
              <a:gd name="connsiteX32" fmla="*/ 120051 w 314149"/>
              <a:gd name="connsiteY32" fmla="*/ 78537 h 287970"/>
              <a:gd name="connsiteX33" fmla="*/ 138560 w 314149"/>
              <a:gd name="connsiteY33" fmla="*/ 97046 h 287970"/>
              <a:gd name="connsiteX34" fmla="*/ 146230 w 314149"/>
              <a:gd name="connsiteY34" fmla="*/ 104717 h 287970"/>
              <a:gd name="connsiteX35" fmla="*/ 248702 w 314149"/>
              <a:gd name="connsiteY35" fmla="*/ 104717 h 287970"/>
              <a:gd name="connsiteX36" fmla="*/ 248702 w 314149"/>
              <a:gd name="connsiteY36" fmla="*/ 209433 h 287970"/>
              <a:gd name="connsiteX37" fmla="*/ 287971 w 314149"/>
              <a:gd name="connsiteY37" fmla="*/ 157075 h 287970"/>
              <a:gd name="connsiteX38" fmla="*/ 274881 w 314149"/>
              <a:gd name="connsiteY38" fmla="*/ 157075 h 287970"/>
              <a:gd name="connsiteX39" fmla="*/ 274881 w 314149"/>
              <a:gd name="connsiteY39" fmla="*/ 78537 h 287970"/>
              <a:gd name="connsiteX40" fmla="*/ 157075 w 314149"/>
              <a:gd name="connsiteY40" fmla="*/ 78537 h 287970"/>
              <a:gd name="connsiteX41" fmla="*/ 130896 w 314149"/>
              <a:gd name="connsiteY41" fmla="*/ 52358 h 287970"/>
              <a:gd name="connsiteX42" fmla="*/ 104717 w 314149"/>
              <a:gd name="connsiteY42" fmla="*/ 52358 h 287970"/>
              <a:gd name="connsiteX43" fmla="*/ 104717 w 314149"/>
              <a:gd name="connsiteY43" fmla="*/ 26179 h 287970"/>
              <a:gd name="connsiteX44" fmla="*/ 159320 w 314149"/>
              <a:gd name="connsiteY44" fmla="*/ 26179 h 287970"/>
              <a:gd name="connsiteX45" fmla="*/ 177828 w 314149"/>
              <a:gd name="connsiteY45" fmla="*/ 44688 h 287970"/>
              <a:gd name="connsiteX46" fmla="*/ 185499 w 314149"/>
              <a:gd name="connsiteY46" fmla="*/ 52358 h 287970"/>
              <a:gd name="connsiteX47" fmla="*/ 287971 w 314149"/>
              <a:gd name="connsiteY47" fmla="*/ 52358 h 287970"/>
              <a:gd name="connsiteX48" fmla="*/ 287971 w 314149"/>
              <a:gd name="connsiteY48" fmla="*/ 157075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14149" h="287970">
                <a:moveTo>
                  <a:pt x="196344" y="26179"/>
                </a:moveTo>
                <a:lnTo>
                  <a:pt x="170164" y="0"/>
                </a:lnTo>
                <a:lnTo>
                  <a:pt x="78537" y="0"/>
                </a:lnTo>
                <a:lnTo>
                  <a:pt x="78537" y="52358"/>
                </a:lnTo>
                <a:lnTo>
                  <a:pt x="39269" y="52358"/>
                </a:lnTo>
                <a:lnTo>
                  <a:pt x="39269" y="104717"/>
                </a:lnTo>
                <a:lnTo>
                  <a:pt x="0" y="104717"/>
                </a:lnTo>
                <a:lnTo>
                  <a:pt x="0" y="287971"/>
                </a:lnTo>
                <a:lnTo>
                  <a:pt x="235612" y="287971"/>
                </a:lnTo>
                <a:lnTo>
                  <a:pt x="235612" y="235612"/>
                </a:lnTo>
                <a:lnTo>
                  <a:pt x="274881" y="235612"/>
                </a:lnTo>
                <a:lnTo>
                  <a:pt x="274881" y="183254"/>
                </a:lnTo>
                <a:lnTo>
                  <a:pt x="314150" y="183254"/>
                </a:lnTo>
                <a:lnTo>
                  <a:pt x="314150" y="26179"/>
                </a:lnTo>
                <a:lnTo>
                  <a:pt x="196344" y="26179"/>
                </a:lnTo>
                <a:close/>
                <a:moveTo>
                  <a:pt x="209433" y="261791"/>
                </a:moveTo>
                <a:lnTo>
                  <a:pt x="26179" y="261791"/>
                </a:lnTo>
                <a:lnTo>
                  <a:pt x="26179" y="130896"/>
                </a:lnTo>
                <a:lnTo>
                  <a:pt x="80782" y="130896"/>
                </a:lnTo>
                <a:lnTo>
                  <a:pt x="99291" y="149404"/>
                </a:lnTo>
                <a:lnTo>
                  <a:pt x="104710" y="154823"/>
                </a:lnTo>
                <a:lnTo>
                  <a:pt x="106955" y="157068"/>
                </a:lnTo>
                <a:lnTo>
                  <a:pt x="209427" y="157068"/>
                </a:lnTo>
                <a:lnTo>
                  <a:pt x="209427" y="261785"/>
                </a:lnTo>
                <a:close/>
                <a:moveTo>
                  <a:pt x="248702" y="209433"/>
                </a:moveTo>
                <a:lnTo>
                  <a:pt x="235612" y="209433"/>
                </a:lnTo>
                <a:lnTo>
                  <a:pt x="235612" y="130896"/>
                </a:lnTo>
                <a:lnTo>
                  <a:pt x="117806" y="130896"/>
                </a:lnTo>
                <a:lnTo>
                  <a:pt x="104717" y="117806"/>
                </a:lnTo>
                <a:lnTo>
                  <a:pt x="91627" y="104717"/>
                </a:lnTo>
                <a:lnTo>
                  <a:pt x="65448" y="104717"/>
                </a:lnTo>
                <a:lnTo>
                  <a:pt x="65448" y="78537"/>
                </a:lnTo>
                <a:lnTo>
                  <a:pt x="120051" y="78537"/>
                </a:lnTo>
                <a:lnTo>
                  <a:pt x="138560" y="97046"/>
                </a:lnTo>
                <a:lnTo>
                  <a:pt x="146230" y="104717"/>
                </a:lnTo>
                <a:lnTo>
                  <a:pt x="248702" y="104717"/>
                </a:lnTo>
                <a:lnTo>
                  <a:pt x="248702" y="209433"/>
                </a:lnTo>
                <a:close/>
                <a:moveTo>
                  <a:pt x="287971" y="157075"/>
                </a:moveTo>
                <a:lnTo>
                  <a:pt x="274881" y="157075"/>
                </a:lnTo>
                <a:lnTo>
                  <a:pt x="274881" y="78537"/>
                </a:lnTo>
                <a:lnTo>
                  <a:pt x="157075" y="78537"/>
                </a:lnTo>
                <a:lnTo>
                  <a:pt x="130896" y="52358"/>
                </a:lnTo>
                <a:lnTo>
                  <a:pt x="104717" y="52358"/>
                </a:lnTo>
                <a:lnTo>
                  <a:pt x="104717" y="26179"/>
                </a:lnTo>
                <a:lnTo>
                  <a:pt x="159320" y="26179"/>
                </a:lnTo>
                <a:lnTo>
                  <a:pt x="177828" y="44688"/>
                </a:lnTo>
                <a:lnTo>
                  <a:pt x="185499" y="52358"/>
                </a:lnTo>
                <a:lnTo>
                  <a:pt x="287971" y="52358"/>
                </a:lnTo>
                <a:lnTo>
                  <a:pt x="287971" y="15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148" name="Dowolny kształt: kształt 1147"/>
          <p:cNvSpPr/>
          <p:nvPr userDrawn="1"/>
        </p:nvSpPr>
        <p:spPr>
          <a:xfrm>
            <a:off x="25088406" y="7759587"/>
            <a:ext cx="616302" cy="564944"/>
          </a:xfrm>
          <a:custGeom>
            <a:avLst/>
            <a:gdLst>
              <a:gd name="connsiteX0" fmla="*/ 235612 w 314149"/>
              <a:gd name="connsiteY0" fmla="*/ 52358 h 287970"/>
              <a:gd name="connsiteX1" fmla="*/ 235612 w 314149"/>
              <a:gd name="connsiteY1" fmla="*/ 13090 h 287970"/>
              <a:gd name="connsiteX2" fmla="*/ 222523 w 314149"/>
              <a:gd name="connsiteY2" fmla="*/ 0 h 287970"/>
              <a:gd name="connsiteX3" fmla="*/ 91627 w 314149"/>
              <a:gd name="connsiteY3" fmla="*/ 0 h 287970"/>
              <a:gd name="connsiteX4" fmla="*/ 78406 w 314149"/>
              <a:gd name="connsiteY4" fmla="*/ 13352 h 287970"/>
              <a:gd name="connsiteX5" fmla="*/ 78537 w 314149"/>
              <a:gd name="connsiteY5" fmla="*/ 52358 h 287970"/>
              <a:gd name="connsiteX6" fmla="*/ 13090 w 314149"/>
              <a:gd name="connsiteY6" fmla="*/ 52358 h 287970"/>
              <a:gd name="connsiteX7" fmla="*/ 0 w 314149"/>
              <a:gd name="connsiteY7" fmla="*/ 65448 h 287970"/>
              <a:gd name="connsiteX8" fmla="*/ 0 w 314149"/>
              <a:gd name="connsiteY8" fmla="*/ 275018 h 287970"/>
              <a:gd name="connsiteX9" fmla="*/ 13090 w 314149"/>
              <a:gd name="connsiteY9" fmla="*/ 287971 h 287970"/>
              <a:gd name="connsiteX10" fmla="*/ 301060 w 314149"/>
              <a:gd name="connsiteY10" fmla="*/ 287971 h 287970"/>
              <a:gd name="connsiteX11" fmla="*/ 314150 w 314149"/>
              <a:gd name="connsiteY11" fmla="*/ 274881 h 287970"/>
              <a:gd name="connsiteX12" fmla="*/ 314150 w 314149"/>
              <a:gd name="connsiteY12" fmla="*/ 65448 h 287970"/>
              <a:gd name="connsiteX13" fmla="*/ 301060 w 314149"/>
              <a:gd name="connsiteY13" fmla="*/ 52358 h 287970"/>
              <a:gd name="connsiteX14" fmla="*/ 235612 w 314149"/>
              <a:gd name="connsiteY14" fmla="*/ 52358 h 287970"/>
              <a:gd name="connsiteX15" fmla="*/ 287971 w 314149"/>
              <a:gd name="connsiteY15" fmla="*/ 157075 h 287970"/>
              <a:gd name="connsiteX16" fmla="*/ 52358 w 314149"/>
              <a:gd name="connsiteY16" fmla="*/ 157075 h 287970"/>
              <a:gd name="connsiteX17" fmla="*/ 104717 w 314149"/>
              <a:gd name="connsiteY17" fmla="*/ 78537 h 287970"/>
              <a:gd name="connsiteX18" fmla="*/ 287971 w 314149"/>
              <a:gd name="connsiteY18" fmla="*/ 78537 h 287970"/>
              <a:gd name="connsiteX19" fmla="*/ 287971 w 314149"/>
              <a:gd name="connsiteY19" fmla="*/ 157075 h 287970"/>
              <a:gd name="connsiteX20" fmla="*/ 209433 w 314149"/>
              <a:gd name="connsiteY20" fmla="*/ 26179 h 287970"/>
              <a:gd name="connsiteX21" fmla="*/ 209433 w 314149"/>
              <a:gd name="connsiteY21" fmla="*/ 52358 h 287970"/>
              <a:gd name="connsiteX22" fmla="*/ 104717 w 314149"/>
              <a:gd name="connsiteY22" fmla="*/ 52358 h 287970"/>
              <a:gd name="connsiteX23" fmla="*/ 104717 w 314149"/>
              <a:gd name="connsiteY23" fmla="*/ 26179 h 287970"/>
              <a:gd name="connsiteX24" fmla="*/ 209433 w 314149"/>
              <a:gd name="connsiteY24" fmla="*/ 26179 h 287970"/>
              <a:gd name="connsiteX25" fmla="*/ 143717 w 314149"/>
              <a:gd name="connsiteY25" fmla="*/ 183254 h 287970"/>
              <a:gd name="connsiteX26" fmla="*/ 143717 w 314149"/>
              <a:gd name="connsiteY26" fmla="*/ 209433 h 287970"/>
              <a:gd name="connsiteX27" fmla="*/ 170426 w 314149"/>
              <a:gd name="connsiteY27" fmla="*/ 209433 h 287970"/>
              <a:gd name="connsiteX28" fmla="*/ 170426 w 314149"/>
              <a:gd name="connsiteY28" fmla="*/ 183254 h 287970"/>
              <a:gd name="connsiteX29" fmla="*/ 261785 w 314149"/>
              <a:gd name="connsiteY29" fmla="*/ 183254 h 287970"/>
              <a:gd name="connsiteX30" fmla="*/ 209427 w 314149"/>
              <a:gd name="connsiteY30" fmla="*/ 261791 h 287970"/>
              <a:gd name="connsiteX31" fmla="*/ 26173 w 314149"/>
              <a:gd name="connsiteY31" fmla="*/ 261791 h 287970"/>
              <a:gd name="connsiteX32" fmla="*/ 26173 w 314149"/>
              <a:gd name="connsiteY32" fmla="*/ 183254 h 287970"/>
              <a:gd name="connsiteX33" fmla="*/ 143710 w 314149"/>
              <a:gd name="connsiteY33" fmla="*/ 183254 h 28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4149" h="287970">
                <a:moveTo>
                  <a:pt x="235612" y="52358"/>
                </a:moveTo>
                <a:lnTo>
                  <a:pt x="235612" y="13090"/>
                </a:lnTo>
                <a:lnTo>
                  <a:pt x="222523" y="0"/>
                </a:lnTo>
                <a:lnTo>
                  <a:pt x="91627" y="0"/>
                </a:lnTo>
                <a:lnTo>
                  <a:pt x="78406" y="13352"/>
                </a:lnTo>
                <a:lnTo>
                  <a:pt x="78537" y="52358"/>
                </a:lnTo>
                <a:lnTo>
                  <a:pt x="13090" y="52358"/>
                </a:lnTo>
                <a:lnTo>
                  <a:pt x="0" y="65448"/>
                </a:lnTo>
                <a:lnTo>
                  <a:pt x="0" y="275018"/>
                </a:lnTo>
                <a:lnTo>
                  <a:pt x="13090" y="287971"/>
                </a:lnTo>
                <a:lnTo>
                  <a:pt x="301060" y="287971"/>
                </a:lnTo>
                <a:lnTo>
                  <a:pt x="314150" y="274881"/>
                </a:lnTo>
                <a:lnTo>
                  <a:pt x="314150" y="65448"/>
                </a:lnTo>
                <a:lnTo>
                  <a:pt x="301060" y="52358"/>
                </a:lnTo>
                <a:lnTo>
                  <a:pt x="235612" y="52358"/>
                </a:lnTo>
                <a:close/>
                <a:moveTo>
                  <a:pt x="287971" y="157075"/>
                </a:moveTo>
                <a:lnTo>
                  <a:pt x="52358" y="157075"/>
                </a:lnTo>
                <a:lnTo>
                  <a:pt x="104717" y="78537"/>
                </a:lnTo>
                <a:lnTo>
                  <a:pt x="287971" y="78537"/>
                </a:lnTo>
                <a:lnTo>
                  <a:pt x="287971" y="157075"/>
                </a:lnTo>
                <a:close/>
                <a:moveTo>
                  <a:pt x="209433" y="26179"/>
                </a:moveTo>
                <a:lnTo>
                  <a:pt x="209433" y="52358"/>
                </a:lnTo>
                <a:lnTo>
                  <a:pt x="104717" y="52358"/>
                </a:lnTo>
                <a:lnTo>
                  <a:pt x="104717" y="26179"/>
                </a:lnTo>
                <a:lnTo>
                  <a:pt x="209433" y="26179"/>
                </a:lnTo>
                <a:close/>
                <a:moveTo>
                  <a:pt x="143717" y="183254"/>
                </a:moveTo>
                <a:lnTo>
                  <a:pt x="143717" y="209433"/>
                </a:lnTo>
                <a:lnTo>
                  <a:pt x="170426" y="209433"/>
                </a:lnTo>
                <a:lnTo>
                  <a:pt x="170426" y="183254"/>
                </a:lnTo>
                <a:lnTo>
                  <a:pt x="261785" y="183254"/>
                </a:lnTo>
                <a:lnTo>
                  <a:pt x="209427" y="261791"/>
                </a:lnTo>
                <a:lnTo>
                  <a:pt x="26173" y="261791"/>
                </a:lnTo>
                <a:lnTo>
                  <a:pt x="26173" y="183254"/>
                </a:lnTo>
                <a:lnTo>
                  <a:pt x="143710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149" name="Grupa 1148"/>
          <p:cNvGrpSpPr/>
          <p:nvPr userDrawn="1"/>
        </p:nvGrpSpPr>
        <p:grpSpPr>
          <a:xfrm>
            <a:off x="34052031" y="210034"/>
            <a:ext cx="332288" cy="616136"/>
            <a:chOff x="11487346" y="2199132"/>
            <a:chExt cx="169378" cy="314064"/>
          </a:xfrm>
        </p:grpSpPr>
        <p:sp>
          <p:nvSpPr>
            <p:cNvPr id="1150" name="Dowolny kształt: kształt 1149"/>
            <p:cNvSpPr/>
            <p:nvPr/>
          </p:nvSpPr>
          <p:spPr>
            <a:xfrm>
              <a:off x="11525698" y="2382301"/>
              <a:ext cx="131026" cy="130895"/>
            </a:xfrm>
            <a:custGeom>
              <a:avLst/>
              <a:gdLst>
                <a:gd name="connsiteX0" fmla="*/ 0 w 131026"/>
                <a:gd name="connsiteY0" fmla="*/ 46 h 130895"/>
                <a:gd name="connsiteX1" fmla="*/ 131027 w 131026"/>
                <a:gd name="connsiteY1" fmla="*/ 0 h 130895"/>
                <a:gd name="connsiteX2" fmla="*/ 131 w 131026"/>
                <a:gd name="connsiteY2" fmla="*/ 130896 h 130895"/>
                <a:gd name="connsiteX3" fmla="*/ 0 w 131026"/>
                <a:gd name="connsiteY3" fmla="*/ 4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026" h="130895">
                  <a:moveTo>
                    <a:pt x="0" y="46"/>
                  </a:moveTo>
                  <a:lnTo>
                    <a:pt x="131027" y="0"/>
                  </a:lnTo>
                  <a:lnTo>
                    <a:pt x="131" y="13089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51" name="Dowolny kształt: kształt 1150"/>
            <p:cNvSpPr/>
            <p:nvPr/>
          </p:nvSpPr>
          <p:spPr>
            <a:xfrm>
              <a:off x="11487346" y="2199132"/>
              <a:ext cx="143199" cy="156989"/>
            </a:xfrm>
            <a:custGeom>
              <a:avLst/>
              <a:gdLst>
                <a:gd name="connsiteX0" fmla="*/ 123565 w 143199"/>
                <a:gd name="connsiteY0" fmla="*/ 26179 h 156989"/>
                <a:gd name="connsiteX1" fmla="*/ 123565 w 143199"/>
                <a:gd name="connsiteY1" fmla="*/ 71999 h 156989"/>
                <a:gd name="connsiteX2" fmla="*/ 114861 w 143199"/>
                <a:gd name="connsiteY2" fmla="*/ 71999 h 156989"/>
                <a:gd name="connsiteX3" fmla="*/ 114861 w 143199"/>
                <a:gd name="connsiteY3" fmla="*/ 13090 h 156989"/>
                <a:gd name="connsiteX4" fmla="*/ 95227 w 143199"/>
                <a:gd name="connsiteY4" fmla="*/ 13090 h 156989"/>
                <a:gd name="connsiteX5" fmla="*/ 95227 w 143199"/>
                <a:gd name="connsiteY5" fmla="*/ 71999 h 156989"/>
                <a:gd name="connsiteX6" fmla="*/ 86456 w 143199"/>
                <a:gd name="connsiteY6" fmla="*/ 71999 h 156989"/>
                <a:gd name="connsiteX7" fmla="*/ 86456 w 143199"/>
                <a:gd name="connsiteY7" fmla="*/ 0 h 156989"/>
                <a:gd name="connsiteX8" fmla="*/ 66822 w 143199"/>
                <a:gd name="connsiteY8" fmla="*/ 0 h 156989"/>
                <a:gd name="connsiteX9" fmla="*/ 66822 w 143199"/>
                <a:gd name="connsiteY9" fmla="*/ 71999 h 156989"/>
                <a:gd name="connsiteX10" fmla="*/ 58118 w 143199"/>
                <a:gd name="connsiteY10" fmla="*/ 71999 h 156989"/>
                <a:gd name="connsiteX11" fmla="*/ 58118 w 143199"/>
                <a:gd name="connsiteY11" fmla="*/ 13090 h 156989"/>
                <a:gd name="connsiteX12" fmla="*/ 38483 w 143199"/>
                <a:gd name="connsiteY12" fmla="*/ 13090 h 156989"/>
                <a:gd name="connsiteX13" fmla="*/ 38483 w 143199"/>
                <a:gd name="connsiteY13" fmla="*/ 71999 h 156989"/>
                <a:gd name="connsiteX14" fmla="*/ 38483 w 143199"/>
                <a:gd name="connsiteY14" fmla="*/ 72084 h 156989"/>
                <a:gd name="connsiteX15" fmla="*/ 38483 w 143199"/>
                <a:gd name="connsiteY15" fmla="*/ 104632 h 156989"/>
                <a:gd name="connsiteX16" fmla="*/ 13221 w 143199"/>
                <a:gd name="connsiteY16" fmla="*/ 78544 h 156989"/>
                <a:gd name="connsiteX17" fmla="*/ 0 w 143199"/>
                <a:gd name="connsiteY17" fmla="*/ 90495 h 156989"/>
                <a:gd name="connsiteX18" fmla="*/ 51573 w 143199"/>
                <a:gd name="connsiteY18" fmla="*/ 156990 h 156989"/>
                <a:gd name="connsiteX19" fmla="*/ 130110 w 143199"/>
                <a:gd name="connsiteY19" fmla="*/ 156990 h 156989"/>
                <a:gd name="connsiteX20" fmla="*/ 143200 w 143199"/>
                <a:gd name="connsiteY20" fmla="*/ 143900 h 156989"/>
                <a:gd name="connsiteX21" fmla="*/ 143200 w 143199"/>
                <a:gd name="connsiteY21" fmla="*/ 72084 h 156989"/>
                <a:gd name="connsiteX22" fmla="*/ 143200 w 143199"/>
                <a:gd name="connsiteY22" fmla="*/ 71999 h 156989"/>
                <a:gd name="connsiteX23" fmla="*/ 143200 w 143199"/>
                <a:gd name="connsiteY23" fmla="*/ 26179 h 156989"/>
                <a:gd name="connsiteX24" fmla="*/ 123565 w 143199"/>
                <a:gd name="connsiteY24" fmla="*/ 26179 h 15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3199" h="156989">
                  <a:moveTo>
                    <a:pt x="123565" y="26179"/>
                  </a:moveTo>
                  <a:lnTo>
                    <a:pt x="123565" y="71999"/>
                  </a:lnTo>
                  <a:lnTo>
                    <a:pt x="114861" y="71999"/>
                  </a:lnTo>
                  <a:lnTo>
                    <a:pt x="114861" y="13090"/>
                  </a:lnTo>
                  <a:lnTo>
                    <a:pt x="95227" y="13090"/>
                  </a:lnTo>
                  <a:lnTo>
                    <a:pt x="95227" y="71999"/>
                  </a:lnTo>
                  <a:lnTo>
                    <a:pt x="86456" y="71999"/>
                  </a:lnTo>
                  <a:lnTo>
                    <a:pt x="86456" y="0"/>
                  </a:lnTo>
                  <a:lnTo>
                    <a:pt x="66822" y="0"/>
                  </a:lnTo>
                  <a:lnTo>
                    <a:pt x="66822" y="71999"/>
                  </a:lnTo>
                  <a:lnTo>
                    <a:pt x="58118" y="71999"/>
                  </a:lnTo>
                  <a:lnTo>
                    <a:pt x="58118" y="13090"/>
                  </a:lnTo>
                  <a:lnTo>
                    <a:pt x="38483" y="13090"/>
                  </a:lnTo>
                  <a:lnTo>
                    <a:pt x="38483" y="71999"/>
                  </a:lnTo>
                  <a:lnTo>
                    <a:pt x="38483" y="72084"/>
                  </a:lnTo>
                  <a:lnTo>
                    <a:pt x="38483" y="104632"/>
                  </a:lnTo>
                  <a:lnTo>
                    <a:pt x="13221" y="78544"/>
                  </a:lnTo>
                  <a:lnTo>
                    <a:pt x="0" y="90495"/>
                  </a:lnTo>
                  <a:lnTo>
                    <a:pt x="51573" y="156990"/>
                  </a:lnTo>
                  <a:lnTo>
                    <a:pt x="130110" y="156990"/>
                  </a:lnTo>
                  <a:lnTo>
                    <a:pt x="143200" y="143900"/>
                  </a:lnTo>
                  <a:lnTo>
                    <a:pt x="143200" y="72084"/>
                  </a:lnTo>
                  <a:lnTo>
                    <a:pt x="143200" y="71999"/>
                  </a:lnTo>
                  <a:lnTo>
                    <a:pt x="143200" y="26179"/>
                  </a:lnTo>
                  <a:lnTo>
                    <a:pt x="123565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52" name="Grafika 52"/>
          <p:cNvGrpSpPr/>
          <p:nvPr userDrawn="1"/>
        </p:nvGrpSpPr>
        <p:grpSpPr>
          <a:xfrm>
            <a:off x="35257418" y="337379"/>
            <a:ext cx="616302" cy="385420"/>
            <a:chOff x="12101770" y="2264044"/>
            <a:chExt cx="314149" cy="196461"/>
          </a:xfrm>
          <a:solidFill>
            <a:srgbClr val="212E39"/>
          </a:solidFill>
        </p:grpSpPr>
        <p:sp>
          <p:nvSpPr>
            <p:cNvPr id="1153" name="Dowolny kształt: kształt 1152"/>
            <p:cNvSpPr/>
            <p:nvPr/>
          </p:nvSpPr>
          <p:spPr>
            <a:xfrm>
              <a:off x="12219576" y="2342581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  <a:gd name="connsiteX5" fmla="*/ 26179 w 26179"/>
                <a:gd name="connsiteY5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5"/>
                    <a:pt x="20289" y="26179"/>
                    <a:pt x="13090" y="26179"/>
                  </a:cubicBezTo>
                  <a:cubicBezTo>
                    <a:pt x="5890" y="26179"/>
                    <a:pt x="0" y="20322"/>
                    <a:pt x="0" y="13090"/>
                  </a:cubicBezTo>
                  <a:cubicBezTo>
                    <a:pt x="0" y="5858"/>
                    <a:pt x="5890" y="0"/>
                    <a:pt x="13090" y="0"/>
                  </a:cubicBezTo>
                  <a:cubicBezTo>
                    <a:pt x="20289" y="0"/>
                    <a:pt x="26179" y="5858"/>
                    <a:pt x="26179" y="13090"/>
                  </a:cubicBezTo>
                  <a:lnTo>
                    <a:pt x="26179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54" name="Dowolny kształt: kształt 1153"/>
            <p:cNvSpPr/>
            <p:nvPr/>
          </p:nvSpPr>
          <p:spPr>
            <a:xfrm>
              <a:off x="12258845" y="2264044"/>
              <a:ext cx="157074" cy="196461"/>
            </a:xfrm>
            <a:custGeom>
              <a:avLst/>
              <a:gdLst>
                <a:gd name="connsiteX0" fmla="*/ 157075 w 157074"/>
                <a:gd name="connsiteY0" fmla="*/ 65448 h 196461"/>
                <a:gd name="connsiteX1" fmla="*/ 65448 w 157074"/>
                <a:gd name="connsiteY1" fmla="*/ 65448 h 196461"/>
                <a:gd name="connsiteX2" fmla="*/ 65448 w 157074"/>
                <a:gd name="connsiteY2" fmla="*/ 0 h 196461"/>
                <a:gd name="connsiteX3" fmla="*/ 39269 w 157074"/>
                <a:gd name="connsiteY3" fmla="*/ 0 h 196461"/>
                <a:gd name="connsiteX4" fmla="*/ 0 w 157074"/>
                <a:gd name="connsiteY4" fmla="*/ 65448 h 196461"/>
                <a:gd name="connsiteX5" fmla="*/ 0 w 157074"/>
                <a:gd name="connsiteY5" fmla="*/ 196344 h 196461"/>
                <a:gd name="connsiteX6" fmla="*/ 91431 w 157074"/>
                <a:gd name="connsiteY6" fmla="*/ 196461 h 196461"/>
                <a:gd name="connsiteX7" fmla="*/ 157075 w 157074"/>
                <a:gd name="connsiteY7" fmla="*/ 143985 h 196461"/>
                <a:gd name="connsiteX8" fmla="*/ 157075 w 157074"/>
                <a:gd name="connsiteY8" fmla="*/ 65448 h 19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74" h="196461">
                  <a:moveTo>
                    <a:pt x="157075" y="65448"/>
                  </a:moveTo>
                  <a:lnTo>
                    <a:pt x="65448" y="65448"/>
                  </a:lnTo>
                  <a:lnTo>
                    <a:pt x="65448" y="0"/>
                  </a:lnTo>
                  <a:lnTo>
                    <a:pt x="39269" y="0"/>
                  </a:lnTo>
                  <a:lnTo>
                    <a:pt x="0" y="65448"/>
                  </a:lnTo>
                  <a:lnTo>
                    <a:pt x="0" y="196344"/>
                  </a:lnTo>
                  <a:lnTo>
                    <a:pt x="91431" y="196461"/>
                  </a:lnTo>
                  <a:lnTo>
                    <a:pt x="157075" y="143985"/>
                  </a:lnTo>
                  <a:lnTo>
                    <a:pt x="157075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55" name="Dowolny kształt: kształt 1154"/>
            <p:cNvSpPr/>
            <p:nvPr/>
          </p:nvSpPr>
          <p:spPr>
            <a:xfrm>
              <a:off x="12101770" y="2329492"/>
              <a:ext cx="143985" cy="131013"/>
            </a:xfrm>
            <a:custGeom>
              <a:avLst/>
              <a:gdLst>
                <a:gd name="connsiteX0" fmla="*/ 0 w 143985"/>
                <a:gd name="connsiteY0" fmla="*/ 130896 h 131013"/>
                <a:gd name="connsiteX1" fmla="*/ 0 w 143985"/>
                <a:gd name="connsiteY1" fmla="*/ 0 h 131013"/>
                <a:gd name="connsiteX2" fmla="*/ 91627 w 143985"/>
                <a:gd name="connsiteY2" fmla="*/ 0 h 131013"/>
                <a:gd name="connsiteX3" fmla="*/ 143985 w 143985"/>
                <a:gd name="connsiteY3" fmla="*/ 131013 h 131013"/>
                <a:gd name="connsiteX4" fmla="*/ 143985 w 143985"/>
                <a:gd name="connsiteY4" fmla="*/ 131013 h 131013"/>
                <a:gd name="connsiteX5" fmla="*/ 0 w 143985"/>
                <a:gd name="connsiteY5" fmla="*/ 130896 h 13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985" h="131013">
                  <a:moveTo>
                    <a:pt x="0" y="130896"/>
                  </a:moveTo>
                  <a:lnTo>
                    <a:pt x="0" y="0"/>
                  </a:lnTo>
                  <a:lnTo>
                    <a:pt x="91627" y="0"/>
                  </a:lnTo>
                  <a:lnTo>
                    <a:pt x="143985" y="131013"/>
                  </a:lnTo>
                  <a:lnTo>
                    <a:pt x="143985" y="131013"/>
                  </a:lnTo>
                  <a:lnTo>
                    <a:pt x="0" y="13089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156" name="Dowolny kształt: kształt 1155"/>
          <p:cNvSpPr/>
          <p:nvPr userDrawn="1"/>
        </p:nvSpPr>
        <p:spPr>
          <a:xfrm>
            <a:off x="25910144" y="7708229"/>
            <a:ext cx="308150" cy="616302"/>
          </a:xfrm>
          <a:custGeom>
            <a:avLst/>
            <a:gdLst>
              <a:gd name="connsiteX0" fmla="*/ 143717 w 157074"/>
              <a:gd name="connsiteY0" fmla="*/ 104717 h 314149"/>
              <a:gd name="connsiteX1" fmla="*/ 157075 w 157074"/>
              <a:gd name="connsiteY1" fmla="*/ 91627 h 314149"/>
              <a:gd name="connsiteX2" fmla="*/ 157075 w 157074"/>
              <a:gd name="connsiteY2" fmla="*/ 13090 h 314149"/>
              <a:gd name="connsiteX3" fmla="*/ 143940 w 157074"/>
              <a:gd name="connsiteY3" fmla="*/ 0 h 314149"/>
              <a:gd name="connsiteX4" fmla="*/ 13090 w 157074"/>
              <a:gd name="connsiteY4" fmla="*/ 0 h 314149"/>
              <a:gd name="connsiteX5" fmla="*/ 0 w 157074"/>
              <a:gd name="connsiteY5" fmla="*/ 13090 h 314149"/>
              <a:gd name="connsiteX6" fmla="*/ 0 w 157074"/>
              <a:gd name="connsiteY6" fmla="*/ 91359 h 314149"/>
              <a:gd name="connsiteX7" fmla="*/ 13090 w 157074"/>
              <a:gd name="connsiteY7" fmla="*/ 104717 h 314149"/>
              <a:gd name="connsiteX8" fmla="*/ 65670 w 157074"/>
              <a:gd name="connsiteY8" fmla="*/ 104717 h 314149"/>
              <a:gd name="connsiteX9" fmla="*/ 65670 w 157074"/>
              <a:gd name="connsiteY9" fmla="*/ 314150 h 314149"/>
              <a:gd name="connsiteX10" fmla="*/ 144208 w 157074"/>
              <a:gd name="connsiteY10" fmla="*/ 235612 h 314149"/>
              <a:gd name="connsiteX11" fmla="*/ 91849 w 157074"/>
              <a:gd name="connsiteY11" fmla="*/ 235612 h 314149"/>
              <a:gd name="connsiteX12" fmla="*/ 91849 w 157074"/>
              <a:gd name="connsiteY12" fmla="*/ 209433 h 314149"/>
              <a:gd name="connsiteX13" fmla="*/ 144208 w 157074"/>
              <a:gd name="connsiteY13" fmla="*/ 157075 h 314149"/>
              <a:gd name="connsiteX14" fmla="*/ 91849 w 157074"/>
              <a:gd name="connsiteY14" fmla="*/ 157075 h 314149"/>
              <a:gd name="connsiteX15" fmla="*/ 91849 w 157074"/>
              <a:gd name="connsiteY15" fmla="*/ 104717 h 314149"/>
              <a:gd name="connsiteX16" fmla="*/ 143717 w 157074"/>
              <a:gd name="connsiteY16" fmla="*/ 104717 h 314149"/>
              <a:gd name="connsiteX17" fmla="*/ 78413 w 157074"/>
              <a:gd name="connsiteY17" fmla="*/ 26179 h 314149"/>
              <a:gd name="connsiteX18" fmla="*/ 130896 w 157074"/>
              <a:gd name="connsiteY18" fmla="*/ 26179 h 314149"/>
              <a:gd name="connsiteX19" fmla="*/ 130896 w 157074"/>
              <a:gd name="connsiteY19" fmla="*/ 78537 h 314149"/>
              <a:gd name="connsiteX20" fmla="*/ 26055 w 157074"/>
              <a:gd name="connsiteY20" fmla="*/ 78537 h 314149"/>
              <a:gd name="connsiteX21" fmla="*/ 78413 w 157074"/>
              <a:gd name="connsiteY21" fmla="*/ 26179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7074" h="314149">
                <a:moveTo>
                  <a:pt x="143717" y="104717"/>
                </a:moveTo>
                <a:lnTo>
                  <a:pt x="157075" y="91627"/>
                </a:lnTo>
                <a:lnTo>
                  <a:pt x="157075" y="13090"/>
                </a:lnTo>
                <a:lnTo>
                  <a:pt x="143940" y="0"/>
                </a:lnTo>
                <a:lnTo>
                  <a:pt x="13090" y="0"/>
                </a:lnTo>
                <a:lnTo>
                  <a:pt x="0" y="13090"/>
                </a:lnTo>
                <a:lnTo>
                  <a:pt x="0" y="91359"/>
                </a:lnTo>
                <a:lnTo>
                  <a:pt x="13090" y="104717"/>
                </a:lnTo>
                <a:lnTo>
                  <a:pt x="65670" y="104717"/>
                </a:lnTo>
                <a:lnTo>
                  <a:pt x="65670" y="314150"/>
                </a:lnTo>
                <a:lnTo>
                  <a:pt x="144208" y="235612"/>
                </a:lnTo>
                <a:lnTo>
                  <a:pt x="91849" y="235612"/>
                </a:lnTo>
                <a:lnTo>
                  <a:pt x="91849" y="209433"/>
                </a:lnTo>
                <a:lnTo>
                  <a:pt x="144208" y="157075"/>
                </a:lnTo>
                <a:lnTo>
                  <a:pt x="91849" y="157075"/>
                </a:lnTo>
                <a:lnTo>
                  <a:pt x="91849" y="104717"/>
                </a:lnTo>
                <a:lnTo>
                  <a:pt x="143717" y="104717"/>
                </a:lnTo>
                <a:close/>
                <a:moveTo>
                  <a:pt x="78413" y="26179"/>
                </a:moveTo>
                <a:lnTo>
                  <a:pt x="130896" y="26179"/>
                </a:lnTo>
                <a:lnTo>
                  <a:pt x="130896" y="78537"/>
                </a:lnTo>
                <a:lnTo>
                  <a:pt x="26055" y="78537"/>
                </a:lnTo>
                <a:lnTo>
                  <a:pt x="78413" y="26179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157" name="Grupa 1156"/>
          <p:cNvGrpSpPr/>
          <p:nvPr userDrawn="1"/>
        </p:nvGrpSpPr>
        <p:grpSpPr>
          <a:xfrm>
            <a:off x="30172912" y="-4078579"/>
            <a:ext cx="590624" cy="590622"/>
            <a:chOff x="9510035" y="13089"/>
            <a:chExt cx="301060" cy="301059"/>
          </a:xfrm>
        </p:grpSpPr>
        <p:sp>
          <p:nvSpPr>
            <p:cNvPr id="1158" name="Dowolny kształt: kształt 1157"/>
            <p:cNvSpPr/>
            <p:nvPr/>
          </p:nvSpPr>
          <p:spPr>
            <a:xfrm>
              <a:off x="9706378" y="195675"/>
              <a:ext cx="97059" cy="118473"/>
            </a:xfrm>
            <a:custGeom>
              <a:avLst/>
              <a:gdLst>
                <a:gd name="connsiteX0" fmla="*/ 97059 w 97059"/>
                <a:gd name="connsiteY0" fmla="*/ 18509 h 118473"/>
                <a:gd name="connsiteX1" fmla="*/ 78537 w 97059"/>
                <a:gd name="connsiteY1" fmla="*/ 0 h 118473"/>
                <a:gd name="connsiteX2" fmla="*/ 0 w 97059"/>
                <a:gd name="connsiteY2" fmla="*/ 78544 h 118473"/>
                <a:gd name="connsiteX3" fmla="*/ 0 w 97059"/>
                <a:gd name="connsiteY3" fmla="*/ 118474 h 118473"/>
                <a:gd name="connsiteX4" fmla="*/ 26179 w 97059"/>
                <a:gd name="connsiteY4" fmla="*/ 118474 h 118473"/>
                <a:gd name="connsiteX5" fmla="*/ 26179 w 97059"/>
                <a:gd name="connsiteY5" fmla="*/ 89389 h 118473"/>
                <a:gd name="connsiteX6" fmla="*/ 97059 w 97059"/>
                <a:gd name="connsiteY6" fmla="*/ 18509 h 11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118473">
                  <a:moveTo>
                    <a:pt x="97059" y="18509"/>
                  </a:moveTo>
                  <a:lnTo>
                    <a:pt x="78537" y="0"/>
                  </a:lnTo>
                  <a:lnTo>
                    <a:pt x="0" y="78544"/>
                  </a:lnTo>
                  <a:lnTo>
                    <a:pt x="0" y="118474"/>
                  </a:lnTo>
                  <a:lnTo>
                    <a:pt x="26179" y="118474"/>
                  </a:lnTo>
                  <a:lnTo>
                    <a:pt x="26179" y="89389"/>
                  </a:lnTo>
                  <a:lnTo>
                    <a:pt x="97059" y="1850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59" name="Dowolny kształt: kształt 1158"/>
            <p:cNvSpPr/>
            <p:nvPr/>
          </p:nvSpPr>
          <p:spPr>
            <a:xfrm>
              <a:off x="9510035" y="13089"/>
              <a:ext cx="301060" cy="157120"/>
            </a:xfrm>
            <a:custGeom>
              <a:avLst/>
              <a:gdLst>
                <a:gd name="connsiteX0" fmla="*/ 274881 w 301060"/>
                <a:gd name="connsiteY0" fmla="*/ 52358 h 157120"/>
                <a:gd name="connsiteX1" fmla="*/ 261791 w 301060"/>
                <a:gd name="connsiteY1" fmla="*/ 52358 h 157120"/>
                <a:gd name="connsiteX2" fmla="*/ 261791 w 301060"/>
                <a:gd name="connsiteY2" fmla="*/ 13090 h 157120"/>
                <a:gd name="connsiteX3" fmla="*/ 248702 w 301060"/>
                <a:gd name="connsiteY3" fmla="*/ 0 h 157120"/>
                <a:gd name="connsiteX4" fmla="*/ 183254 w 301060"/>
                <a:gd name="connsiteY4" fmla="*/ 0 h 157120"/>
                <a:gd name="connsiteX5" fmla="*/ 164667 w 301060"/>
                <a:gd name="connsiteY5" fmla="*/ 6545 h 157120"/>
                <a:gd name="connsiteX6" fmla="*/ 160543 w 301060"/>
                <a:gd name="connsiteY6" fmla="*/ 13090 h 157120"/>
                <a:gd name="connsiteX7" fmla="*/ 78537 w 301060"/>
                <a:gd name="connsiteY7" fmla="*/ 13090 h 157120"/>
                <a:gd name="connsiteX8" fmla="*/ 10537 w 301060"/>
                <a:gd name="connsiteY8" fmla="*/ 52358 h 157120"/>
                <a:gd name="connsiteX9" fmla="*/ 0 w 301060"/>
                <a:gd name="connsiteY9" fmla="*/ 58445 h 157120"/>
                <a:gd name="connsiteX10" fmla="*/ 0 w 301060"/>
                <a:gd name="connsiteY10" fmla="*/ 58465 h 157120"/>
                <a:gd name="connsiteX11" fmla="*/ 0 w 301060"/>
                <a:gd name="connsiteY11" fmla="*/ 58510 h 157120"/>
                <a:gd name="connsiteX12" fmla="*/ 0 w 301060"/>
                <a:gd name="connsiteY12" fmla="*/ 104717 h 157120"/>
                <a:gd name="connsiteX13" fmla="*/ 26179 w 301060"/>
                <a:gd name="connsiteY13" fmla="*/ 130928 h 157120"/>
                <a:gd name="connsiteX14" fmla="*/ 26179 w 301060"/>
                <a:gd name="connsiteY14" fmla="*/ 130896 h 157120"/>
                <a:gd name="connsiteX15" fmla="*/ 67739 w 301060"/>
                <a:gd name="connsiteY15" fmla="*/ 130896 h 157120"/>
                <a:gd name="connsiteX16" fmla="*/ 93918 w 301060"/>
                <a:gd name="connsiteY16" fmla="*/ 157121 h 157120"/>
                <a:gd name="connsiteX17" fmla="*/ 93983 w 301060"/>
                <a:gd name="connsiteY17" fmla="*/ 157075 h 157120"/>
                <a:gd name="connsiteX18" fmla="*/ 130896 w 301060"/>
                <a:gd name="connsiteY18" fmla="*/ 157075 h 157120"/>
                <a:gd name="connsiteX19" fmla="*/ 130896 w 301060"/>
                <a:gd name="connsiteY19" fmla="*/ 130896 h 157120"/>
                <a:gd name="connsiteX20" fmla="*/ 104717 w 301060"/>
                <a:gd name="connsiteY20" fmla="*/ 130896 h 157120"/>
                <a:gd name="connsiteX21" fmla="*/ 78537 w 301060"/>
                <a:gd name="connsiteY21" fmla="*/ 104717 h 157120"/>
                <a:gd name="connsiteX22" fmla="*/ 78537 w 301060"/>
                <a:gd name="connsiteY22" fmla="*/ 104730 h 157120"/>
                <a:gd name="connsiteX23" fmla="*/ 78537 w 301060"/>
                <a:gd name="connsiteY23" fmla="*/ 104717 h 157120"/>
                <a:gd name="connsiteX24" fmla="*/ 36978 w 301060"/>
                <a:gd name="connsiteY24" fmla="*/ 104717 h 157120"/>
                <a:gd name="connsiteX25" fmla="*/ 26179 w 301060"/>
                <a:gd name="connsiteY25" fmla="*/ 93944 h 157120"/>
                <a:gd name="connsiteX26" fmla="*/ 26179 w 301060"/>
                <a:gd name="connsiteY26" fmla="*/ 73557 h 157120"/>
                <a:gd name="connsiteX27" fmla="*/ 85606 w 301060"/>
                <a:gd name="connsiteY27" fmla="*/ 39269 h 157120"/>
                <a:gd name="connsiteX28" fmla="*/ 144247 w 301060"/>
                <a:gd name="connsiteY28" fmla="*/ 39269 h 157120"/>
                <a:gd name="connsiteX29" fmla="*/ 136066 w 301060"/>
                <a:gd name="connsiteY29" fmla="*/ 52358 h 157120"/>
                <a:gd name="connsiteX30" fmla="*/ 91627 w 301060"/>
                <a:gd name="connsiteY30" fmla="*/ 52358 h 157120"/>
                <a:gd name="connsiteX31" fmla="*/ 91627 w 301060"/>
                <a:gd name="connsiteY31" fmla="*/ 78537 h 157120"/>
                <a:gd name="connsiteX32" fmla="*/ 143985 w 301060"/>
                <a:gd name="connsiteY32" fmla="*/ 78537 h 157120"/>
                <a:gd name="connsiteX33" fmla="*/ 154784 w 301060"/>
                <a:gd name="connsiteY33" fmla="*/ 71993 h 157120"/>
                <a:gd name="connsiteX34" fmla="*/ 183254 w 301060"/>
                <a:gd name="connsiteY34" fmla="*/ 26173 h 157120"/>
                <a:gd name="connsiteX35" fmla="*/ 235612 w 301060"/>
                <a:gd name="connsiteY35" fmla="*/ 26179 h 157120"/>
                <a:gd name="connsiteX36" fmla="*/ 235612 w 301060"/>
                <a:gd name="connsiteY36" fmla="*/ 52358 h 157120"/>
                <a:gd name="connsiteX37" fmla="*/ 209433 w 301060"/>
                <a:gd name="connsiteY37" fmla="*/ 52358 h 157120"/>
                <a:gd name="connsiteX38" fmla="*/ 209433 w 301060"/>
                <a:gd name="connsiteY38" fmla="*/ 78537 h 157120"/>
                <a:gd name="connsiteX39" fmla="*/ 261791 w 301060"/>
                <a:gd name="connsiteY39" fmla="*/ 78537 h 157120"/>
                <a:gd name="connsiteX40" fmla="*/ 274881 w 301060"/>
                <a:gd name="connsiteY40" fmla="*/ 91627 h 157120"/>
                <a:gd name="connsiteX41" fmla="*/ 274881 w 301060"/>
                <a:gd name="connsiteY41" fmla="*/ 143985 h 157120"/>
                <a:gd name="connsiteX42" fmla="*/ 301060 w 301060"/>
                <a:gd name="connsiteY42" fmla="*/ 143985 h 157120"/>
                <a:gd name="connsiteX43" fmla="*/ 301060 w 301060"/>
                <a:gd name="connsiteY43" fmla="*/ 78537 h 157120"/>
                <a:gd name="connsiteX44" fmla="*/ 274881 w 301060"/>
                <a:gd name="connsiteY44" fmla="*/ 52358 h 15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01060" h="157120">
                  <a:moveTo>
                    <a:pt x="274881" y="52358"/>
                  </a:moveTo>
                  <a:lnTo>
                    <a:pt x="261791" y="52358"/>
                  </a:lnTo>
                  <a:lnTo>
                    <a:pt x="261791" y="13090"/>
                  </a:lnTo>
                  <a:lnTo>
                    <a:pt x="248702" y="0"/>
                  </a:lnTo>
                  <a:lnTo>
                    <a:pt x="183254" y="0"/>
                  </a:lnTo>
                  <a:lnTo>
                    <a:pt x="164667" y="6545"/>
                  </a:lnTo>
                  <a:lnTo>
                    <a:pt x="160543" y="13090"/>
                  </a:lnTo>
                  <a:lnTo>
                    <a:pt x="78537" y="13090"/>
                  </a:lnTo>
                  <a:lnTo>
                    <a:pt x="10537" y="52358"/>
                  </a:lnTo>
                  <a:lnTo>
                    <a:pt x="0" y="58445"/>
                  </a:lnTo>
                  <a:lnTo>
                    <a:pt x="0" y="58465"/>
                  </a:lnTo>
                  <a:lnTo>
                    <a:pt x="0" y="58510"/>
                  </a:lnTo>
                  <a:lnTo>
                    <a:pt x="0" y="104717"/>
                  </a:lnTo>
                  <a:lnTo>
                    <a:pt x="26179" y="130928"/>
                  </a:lnTo>
                  <a:lnTo>
                    <a:pt x="26179" y="130896"/>
                  </a:lnTo>
                  <a:lnTo>
                    <a:pt x="67739" y="130896"/>
                  </a:lnTo>
                  <a:lnTo>
                    <a:pt x="93918" y="157121"/>
                  </a:lnTo>
                  <a:lnTo>
                    <a:pt x="93983" y="157075"/>
                  </a:lnTo>
                  <a:lnTo>
                    <a:pt x="130896" y="157075"/>
                  </a:lnTo>
                  <a:lnTo>
                    <a:pt x="130896" y="130896"/>
                  </a:lnTo>
                  <a:lnTo>
                    <a:pt x="104717" y="130896"/>
                  </a:lnTo>
                  <a:lnTo>
                    <a:pt x="78537" y="104717"/>
                  </a:lnTo>
                  <a:lnTo>
                    <a:pt x="78537" y="104730"/>
                  </a:lnTo>
                  <a:lnTo>
                    <a:pt x="78537" y="104717"/>
                  </a:lnTo>
                  <a:lnTo>
                    <a:pt x="36978" y="104717"/>
                  </a:lnTo>
                  <a:lnTo>
                    <a:pt x="26179" y="93944"/>
                  </a:lnTo>
                  <a:lnTo>
                    <a:pt x="26179" y="73557"/>
                  </a:lnTo>
                  <a:lnTo>
                    <a:pt x="85606" y="39269"/>
                  </a:lnTo>
                  <a:lnTo>
                    <a:pt x="144247" y="39269"/>
                  </a:lnTo>
                  <a:lnTo>
                    <a:pt x="136066" y="52358"/>
                  </a:lnTo>
                  <a:lnTo>
                    <a:pt x="91627" y="52358"/>
                  </a:lnTo>
                  <a:lnTo>
                    <a:pt x="91627" y="78537"/>
                  </a:lnTo>
                  <a:lnTo>
                    <a:pt x="143985" y="78537"/>
                  </a:lnTo>
                  <a:lnTo>
                    <a:pt x="154784" y="71993"/>
                  </a:lnTo>
                  <a:lnTo>
                    <a:pt x="183254" y="26173"/>
                  </a:lnTo>
                  <a:lnTo>
                    <a:pt x="235612" y="26179"/>
                  </a:lnTo>
                  <a:lnTo>
                    <a:pt x="235612" y="52358"/>
                  </a:lnTo>
                  <a:lnTo>
                    <a:pt x="209433" y="52358"/>
                  </a:lnTo>
                  <a:lnTo>
                    <a:pt x="209433" y="78537"/>
                  </a:lnTo>
                  <a:lnTo>
                    <a:pt x="261791" y="78537"/>
                  </a:lnTo>
                  <a:lnTo>
                    <a:pt x="274881" y="91627"/>
                  </a:lnTo>
                  <a:lnTo>
                    <a:pt x="274881" y="143985"/>
                  </a:lnTo>
                  <a:lnTo>
                    <a:pt x="301060" y="143985"/>
                  </a:lnTo>
                  <a:lnTo>
                    <a:pt x="301060" y="78537"/>
                  </a:lnTo>
                  <a:lnTo>
                    <a:pt x="274881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60" name="Dowolny kształt: kształt 1159"/>
            <p:cNvSpPr/>
            <p:nvPr/>
          </p:nvSpPr>
          <p:spPr>
            <a:xfrm>
              <a:off x="9640931" y="117806"/>
              <a:ext cx="52358" cy="170164"/>
            </a:xfrm>
            <a:custGeom>
              <a:avLst/>
              <a:gdLst>
                <a:gd name="connsiteX0" fmla="*/ 52358 w 52358"/>
                <a:gd name="connsiteY0" fmla="*/ 78537 h 170164"/>
                <a:gd name="connsiteX1" fmla="*/ 52358 w 52358"/>
                <a:gd name="connsiteY1" fmla="*/ 13090 h 170164"/>
                <a:gd name="connsiteX2" fmla="*/ 39269 w 52358"/>
                <a:gd name="connsiteY2" fmla="*/ 0 h 170164"/>
                <a:gd name="connsiteX3" fmla="*/ 0 w 52358"/>
                <a:gd name="connsiteY3" fmla="*/ 0 h 170164"/>
                <a:gd name="connsiteX4" fmla="*/ 0 w 52358"/>
                <a:gd name="connsiteY4" fmla="*/ 26179 h 170164"/>
                <a:gd name="connsiteX5" fmla="*/ 26179 w 52358"/>
                <a:gd name="connsiteY5" fmla="*/ 26179 h 170164"/>
                <a:gd name="connsiteX6" fmla="*/ 26179 w 52358"/>
                <a:gd name="connsiteY6" fmla="*/ 67693 h 170164"/>
                <a:gd name="connsiteX7" fmla="*/ 0 w 52358"/>
                <a:gd name="connsiteY7" fmla="*/ 93872 h 170164"/>
                <a:gd name="connsiteX8" fmla="*/ 0 w 52358"/>
                <a:gd name="connsiteY8" fmla="*/ 157075 h 170164"/>
                <a:gd name="connsiteX9" fmla="*/ 26179 w 52358"/>
                <a:gd name="connsiteY9" fmla="*/ 170164 h 170164"/>
                <a:gd name="connsiteX10" fmla="*/ 39269 w 52358"/>
                <a:gd name="connsiteY10" fmla="*/ 170164 h 170164"/>
                <a:gd name="connsiteX11" fmla="*/ 39269 w 52358"/>
                <a:gd name="connsiteY11" fmla="*/ 143985 h 170164"/>
                <a:gd name="connsiteX12" fmla="*/ 26179 w 52358"/>
                <a:gd name="connsiteY12" fmla="*/ 143985 h 170164"/>
                <a:gd name="connsiteX13" fmla="*/ 26179 w 52358"/>
                <a:gd name="connsiteY13" fmla="*/ 104717 h 170164"/>
                <a:gd name="connsiteX14" fmla="*/ 52358 w 52358"/>
                <a:gd name="connsiteY14" fmla="*/ 78537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358" h="170164">
                  <a:moveTo>
                    <a:pt x="52358" y="78537"/>
                  </a:moveTo>
                  <a:lnTo>
                    <a:pt x="52358" y="13090"/>
                  </a:lnTo>
                  <a:lnTo>
                    <a:pt x="39269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26179" y="26179"/>
                  </a:lnTo>
                  <a:lnTo>
                    <a:pt x="26179" y="67693"/>
                  </a:lnTo>
                  <a:lnTo>
                    <a:pt x="0" y="93872"/>
                  </a:lnTo>
                  <a:lnTo>
                    <a:pt x="0" y="157075"/>
                  </a:lnTo>
                  <a:lnTo>
                    <a:pt x="26179" y="170164"/>
                  </a:lnTo>
                  <a:lnTo>
                    <a:pt x="39269" y="170164"/>
                  </a:lnTo>
                  <a:lnTo>
                    <a:pt x="39269" y="143985"/>
                  </a:lnTo>
                  <a:lnTo>
                    <a:pt x="26179" y="143985"/>
                  </a:lnTo>
                  <a:lnTo>
                    <a:pt x="26179" y="104717"/>
                  </a:lnTo>
                  <a:lnTo>
                    <a:pt x="5235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61" name="Dowolny kształt: kształt 1160"/>
            <p:cNvSpPr/>
            <p:nvPr/>
          </p:nvSpPr>
          <p:spPr>
            <a:xfrm>
              <a:off x="9694402" y="117806"/>
              <a:ext cx="64335" cy="124337"/>
            </a:xfrm>
            <a:custGeom>
              <a:avLst/>
              <a:gdLst>
                <a:gd name="connsiteX0" fmla="*/ 38156 w 64335"/>
                <a:gd name="connsiteY0" fmla="*/ 0 h 124337"/>
                <a:gd name="connsiteX1" fmla="*/ 38156 w 64335"/>
                <a:gd name="connsiteY1" fmla="*/ 67667 h 124337"/>
                <a:gd name="connsiteX2" fmla="*/ 0 w 64335"/>
                <a:gd name="connsiteY2" fmla="*/ 105829 h 124337"/>
                <a:gd name="connsiteX3" fmla="*/ 18522 w 64335"/>
                <a:gd name="connsiteY3" fmla="*/ 124338 h 124337"/>
                <a:gd name="connsiteX4" fmla="*/ 64335 w 64335"/>
                <a:gd name="connsiteY4" fmla="*/ 78537 h 124337"/>
                <a:gd name="connsiteX5" fmla="*/ 64335 w 64335"/>
                <a:gd name="connsiteY5" fmla="*/ 78537 h 124337"/>
                <a:gd name="connsiteX6" fmla="*/ 64335 w 64335"/>
                <a:gd name="connsiteY6" fmla="*/ 0 h 124337"/>
                <a:gd name="connsiteX7" fmla="*/ 38156 w 64335"/>
                <a:gd name="connsiteY7" fmla="*/ 0 h 12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335" h="124337">
                  <a:moveTo>
                    <a:pt x="38156" y="0"/>
                  </a:moveTo>
                  <a:lnTo>
                    <a:pt x="38156" y="67667"/>
                  </a:lnTo>
                  <a:lnTo>
                    <a:pt x="0" y="105829"/>
                  </a:lnTo>
                  <a:lnTo>
                    <a:pt x="18522" y="124338"/>
                  </a:lnTo>
                  <a:lnTo>
                    <a:pt x="64335" y="78537"/>
                  </a:lnTo>
                  <a:lnTo>
                    <a:pt x="64335" y="78537"/>
                  </a:lnTo>
                  <a:lnTo>
                    <a:pt x="64335" y="0"/>
                  </a:lnTo>
                  <a:lnTo>
                    <a:pt x="3815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62" name="Dowolny kształt: kształt 1161"/>
            <p:cNvSpPr/>
            <p:nvPr/>
          </p:nvSpPr>
          <p:spPr>
            <a:xfrm>
              <a:off x="9549304" y="157074"/>
              <a:ext cx="78537" cy="65447"/>
            </a:xfrm>
            <a:custGeom>
              <a:avLst/>
              <a:gdLst>
                <a:gd name="connsiteX0" fmla="*/ 39269 w 78537"/>
                <a:gd name="connsiteY0" fmla="*/ 39269 h 65447"/>
                <a:gd name="connsiteX1" fmla="*/ 26179 w 78537"/>
                <a:gd name="connsiteY1" fmla="*/ 26179 h 65447"/>
                <a:gd name="connsiteX2" fmla="*/ 26179 w 78537"/>
                <a:gd name="connsiteY2" fmla="*/ 0 h 65447"/>
                <a:gd name="connsiteX3" fmla="*/ 0 w 78537"/>
                <a:gd name="connsiteY3" fmla="*/ 0 h 65447"/>
                <a:gd name="connsiteX4" fmla="*/ 0 w 78537"/>
                <a:gd name="connsiteY4" fmla="*/ 39269 h 65447"/>
                <a:gd name="connsiteX5" fmla="*/ 26179 w 78537"/>
                <a:gd name="connsiteY5" fmla="*/ 65448 h 65447"/>
                <a:gd name="connsiteX6" fmla="*/ 78537 w 78537"/>
                <a:gd name="connsiteY6" fmla="*/ 65448 h 65447"/>
                <a:gd name="connsiteX7" fmla="*/ 78537 w 78537"/>
                <a:gd name="connsiteY7" fmla="*/ 39269 h 65447"/>
                <a:gd name="connsiteX8" fmla="*/ 39269 w 78537"/>
                <a:gd name="connsiteY8" fmla="*/ 3926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65447">
                  <a:moveTo>
                    <a:pt x="39269" y="39269"/>
                  </a:moveTo>
                  <a:lnTo>
                    <a:pt x="26179" y="26179"/>
                  </a:lnTo>
                  <a:lnTo>
                    <a:pt x="26179" y="0"/>
                  </a:lnTo>
                  <a:lnTo>
                    <a:pt x="0" y="0"/>
                  </a:lnTo>
                  <a:lnTo>
                    <a:pt x="0" y="39269"/>
                  </a:lnTo>
                  <a:lnTo>
                    <a:pt x="26179" y="65448"/>
                  </a:lnTo>
                  <a:lnTo>
                    <a:pt x="78537" y="65448"/>
                  </a:lnTo>
                  <a:lnTo>
                    <a:pt x="78537" y="39269"/>
                  </a:lnTo>
                  <a:lnTo>
                    <a:pt x="39269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163" name="Dowolny kształt: kształt 1162"/>
          <p:cNvSpPr/>
          <p:nvPr userDrawn="1"/>
        </p:nvSpPr>
        <p:spPr>
          <a:xfrm>
            <a:off x="16254719" y="4010407"/>
            <a:ext cx="616316" cy="616302"/>
          </a:xfrm>
          <a:custGeom>
            <a:avLst/>
            <a:gdLst>
              <a:gd name="connsiteX0" fmla="*/ 314150 w 314156"/>
              <a:gd name="connsiteY0" fmla="*/ 26179 h 314149"/>
              <a:gd name="connsiteX1" fmla="*/ 287971 w 314156"/>
              <a:gd name="connsiteY1" fmla="*/ 0 h 314149"/>
              <a:gd name="connsiteX2" fmla="*/ 26179 w 314156"/>
              <a:gd name="connsiteY2" fmla="*/ 0 h 314149"/>
              <a:gd name="connsiteX3" fmla="*/ 0 w 314156"/>
              <a:gd name="connsiteY3" fmla="*/ 26179 h 314149"/>
              <a:gd name="connsiteX4" fmla="*/ 0 w 314156"/>
              <a:gd name="connsiteY4" fmla="*/ 235612 h 314149"/>
              <a:gd name="connsiteX5" fmla="*/ 26179 w 314156"/>
              <a:gd name="connsiteY5" fmla="*/ 261791 h 314149"/>
              <a:gd name="connsiteX6" fmla="*/ 235625 w 314156"/>
              <a:gd name="connsiteY6" fmla="*/ 261791 h 314149"/>
              <a:gd name="connsiteX7" fmla="*/ 287977 w 314156"/>
              <a:gd name="connsiteY7" fmla="*/ 314150 h 314149"/>
              <a:gd name="connsiteX8" fmla="*/ 314156 w 314156"/>
              <a:gd name="connsiteY8" fmla="*/ 287971 h 314149"/>
              <a:gd name="connsiteX9" fmla="*/ 314156 w 314156"/>
              <a:gd name="connsiteY9" fmla="*/ 26179 h 314149"/>
              <a:gd name="connsiteX10" fmla="*/ 246464 w 314156"/>
              <a:gd name="connsiteY10" fmla="*/ 235612 h 314149"/>
              <a:gd name="connsiteX11" fmla="*/ 26179 w 314156"/>
              <a:gd name="connsiteY11" fmla="*/ 235612 h 314149"/>
              <a:gd name="connsiteX12" fmla="*/ 26179 w 314156"/>
              <a:gd name="connsiteY12" fmla="*/ 26179 h 314149"/>
              <a:gd name="connsiteX13" fmla="*/ 287971 w 314156"/>
              <a:gd name="connsiteY13" fmla="*/ 26179 h 314149"/>
              <a:gd name="connsiteX14" fmla="*/ 287971 w 314156"/>
              <a:gd name="connsiteY14" fmla="*/ 277119 h 314149"/>
              <a:gd name="connsiteX15" fmla="*/ 246464 w 314156"/>
              <a:gd name="connsiteY15" fmla="*/ 235612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156" h="314149">
                <a:moveTo>
                  <a:pt x="314150" y="26179"/>
                </a:moveTo>
                <a:lnTo>
                  <a:pt x="287971" y="0"/>
                </a:lnTo>
                <a:lnTo>
                  <a:pt x="26179" y="0"/>
                </a:lnTo>
                <a:lnTo>
                  <a:pt x="0" y="26179"/>
                </a:lnTo>
                <a:lnTo>
                  <a:pt x="0" y="235612"/>
                </a:lnTo>
                <a:lnTo>
                  <a:pt x="26179" y="261791"/>
                </a:lnTo>
                <a:lnTo>
                  <a:pt x="235625" y="261791"/>
                </a:lnTo>
                <a:lnTo>
                  <a:pt x="287977" y="314150"/>
                </a:lnTo>
                <a:lnTo>
                  <a:pt x="314156" y="287971"/>
                </a:lnTo>
                <a:lnTo>
                  <a:pt x="314156" y="26179"/>
                </a:lnTo>
                <a:close/>
                <a:moveTo>
                  <a:pt x="246464" y="235612"/>
                </a:moveTo>
                <a:lnTo>
                  <a:pt x="26179" y="235612"/>
                </a:lnTo>
                <a:lnTo>
                  <a:pt x="26179" y="26179"/>
                </a:lnTo>
                <a:lnTo>
                  <a:pt x="287971" y="26179"/>
                </a:lnTo>
                <a:lnTo>
                  <a:pt x="287971" y="277119"/>
                </a:lnTo>
                <a:lnTo>
                  <a:pt x="246464" y="235612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164" name="Dowolny kształt: kształt 1163"/>
          <p:cNvSpPr/>
          <p:nvPr userDrawn="1"/>
        </p:nvSpPr>
        <p:spPr>
          <a:xfrm>
            <a:off x="16922380" y="4010407"/>
            <a:ext cx="616302" cy="616302"/>
          </a:xfrm>
          <a:custGeom>
            <a:avLst/>
            <a:gdLst>
              <a:gd name="connsiteX0" fmla="*/ 287971 w 314149"/>
              <a:gd name="connsiteY0" fmla="*/ 0 h 314149"/>
              <a:gd name="connsiteX1" fmla="*/ 26179 w 314149"/>
              <a:gd name="connsiteY1" fmla="*/ 0 h 314149"/>
              <a:gd name="connsiteX2" fmla="*/ 0 w 314149"/>
              <a:gd name="connsiteY2" fmla="*/ 26179 h 314149"/>
              <a:gd name="connsiteX3" fmla="*/ 0 w 314149"/>
              <a:gd name="connsiteY3" fmla="*/ 235612 h 314149"/>
              <a:gd name="connsiteX4" fmla="*/ 26179 w 314149"/>
              <a:gd name="connsiteY4" fmla="*/ 261791 h 314149"/>
              <a:gd name="connsiteX5" fmla="*/ 235625 w 314149"/>
              <a:gd name="connsiteY5" fmla="*/ 261791 h 314149"/>
              <a:gd name="connsiteX6" fmla="*/ 287971 w 314149"/>
              <a:gd name="connsiteY6" fmla="*/ 314150 h 314149"/>
              <a:gd name="connsiteX7" fmla="*/ 314150 w 314149"/>
              <a:gd name="connsiteY7" fmla="*/ 287971 h 314149"/>
              <a:gd name="connsiteX8" fmla="*/ 314150 w 314149"/>
              <a:gd name="connsiteY8" fmla="*/ 26179 h 314149"/>
              <a:gd name="connsiteX9" fmla="*/ 287971 w 314149"/>
              <a:gd name="connsiteY9" fmla="*/ 0 h 314149"/>
              <a:gd name="connsiteX10" fmla="*/ 287971 w 314149"/>
              <a:gd name="connsiteY10" fmla="*/ 277119 h 314149"/>
              <a:gd name="connsiteX11" fmla="*/ 246464 w 314149"/>
              <a:gd name="connsiteY11" fmla="*/ 235612 h 314149"/>
              <a:gd name="connsiteX12" fmla="*/ 26179 w 314149"/>
              <a:gd name="connsiteY12" fmla="*/ 235612 h 314149"/>
              <a:gd name="connsiteX13" fmla="*/ 144077 w 314149"/>
              <a:gd name="connsiteY13" fmla="*/ 26179 h 314149"/>
              <a:gd name="connsiteX14" fmla="*/ 287971 w 314149"/>
              <a:gd name="connsiteY14" fmla="*/ 26179 h 314149"/>
              <a:gd name="connsiteX15" fmla="*/ 287971 w 314149"/>
              <a:gd name="connsiteY15" fmla="*/ 277119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4149" h="314149">
                <a:moveTo>
                  <a:pt x="287971" y="0"/>
                </a:moveTo>
                <a:lnTo>
                  <a:pt x="26179" y="0"/>
                </a:lnTo>
                <a:lnTo>
                  <a:pt x="0" y="26179"/>
                </a:lnTo>
                <a:lnTo>
                  <a:pt x="0" y="235612"/>
                </a:lnTo>
                <a:lnTo>
                  <a:pt x="26179" y="261791"/>
                </a:lnTo>
                <a:lnTo>
                  <a:pt x="235625" y="261791"/>
                </a:lnTo>
                <a:lnTo>
                  <a:pt x="287971" y="314150"/>
                </a:lnTo>
                <a:lnTo>
                  <a:pt x="314150" y="287971"/>
                </a:lnTo>
                <a:lnTo>
                  <a:pt x="314150" y="26179"/>
                </a:lnTo>
                <a:lnTo>
                  <a:pt x="287971" y="0"/>
                </a:lnTo>
                <a:close/>
                <a:moveTo>
                  <a:pt x="287971" y="277119"/>
                </a:moveTo>
                <a:lnTo>
                  <a:pt x="246464" y="235612"/>
                </a:lnTo>
                <a:lnTo>
                  <a:pt x="26179" y="235612"/>
                </a:lnTo>
                <a:lnTo>
                  <a:pt x="144077" y="26179"/>
                </a:lnTo>
                <a:lnTo>
                  <a:pt x="287971" y="26179"/>
                </a:lnTo>
                <a:lnTo>
                  <a:pt x="287971" y="277119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165" name="Grupa 1164"/>
          <p:cNvGrpSpPr/>
          <p:nvPr userDrawn="1"/>
        </p:nvGrpSpPr>
        <p:grpSpPr>
          <a:xfrm>
            <a:off x="34650617" y="210522"/>
            <a:ext cx="374530" cy="616302"/>
            <a:chOff x="11792464" y="2199381"/>
            <a:chExt cx="190910" cy="314149"/>
          </a:xfrm>
        </p:grpSpPr>
        <p:sp>
          <p:nvSpPr>
            <p:cNvPr id="1166" name="Dowolny kształt: kształt 1165"/>
            <p:cNvSpPr/>
            <p:nvPr/>
          </p:nvSpPr>
          <p:spPr>
            <a:xfrm>
              <a:off x="11792464" y="2199381"/>
              <a:ext cx="190910" cy="209433"/>
            </a:xfrm>
            <a:custGeom>
              <a:avLst/>
              <a:gdLst>
                <a:gd name="connsiteX0" fmla="*/ 164732 w 190910"/>
                <a:gd name="connsiteY0" fmla="*/ 34903 h 209433"/>
                <a:gd name="connsiteX1" fmla="*/ 164732 w 190910"/>
                <a:gd name="connsiteY1" fmla="*/ 96117 h 209433"/>
                <a:gd name="connsiteX2" fmla="*/ 153082 w 190910"/>
                <a:gd name="connsiteY2" fmla="*/ 96117 h 209433"/>
                <a:gd name="connsiteX3" fmla="*/ 153082 w 190910"/>
                <a:gd name="connsiteY3" fmla="*/ 17455 h 209433"/>
                <a:gd name="connsiteX4" fmla="*/ 126903 w 190910"/>
                <a:gd name="connsiteY4" fmla="*/ 17455 h 209433"/>
                <a:gd name="connsiteX5" fmla="*/ 126903 w 190910"/>
                <a:gd name="connsiteY5" fmla="*/ 96117 h 209433"/>
                <a:gd name="connsiteX6" fmla="*/ 115253 w 190910"/>
                <a:gd name="connsiteY6" fmla="*/ 96117 h 209433"/>
                <a:gd name="connsiteX7" fmla="*/ 115253 w 190910"/>
                <a:gd name="connsiteY7" fmla="*/ 0 h 209433"/>
                <a:gd name="connsiteX8" fmla="*/ 89074 w 190910"/>
                <a:gd name="connsiteY8" fmla="*/ 0 h 209433"/>
                <a:gd name="connsiteX9" fmla="*/ 89074 w 190910"/>
                <a:gd name="connsiteY9" fmla="*/ 96117 h 209433"/>
                <a:gd name="connsiteX10" fmla="*/ 77425 w 190910"/>
                <a:gd name="connsiteY10" fmla="*/ 96117 h 209433"/>
                <a:gd name="connsiteX11" fmla="*/ 77425 w 190910"/>
                <a:gd name="connsiteY11" fmla="*/ 17455 h 209433"/>
                <a:gd name="connsiteX12" fmla="*/ 51246 w 190910"/>
                <a:gd name="connsiteY12" fmla="*/ 17455 h 209433"/>
                <a:gd name="connsiteX13" fmla="*/ 51246 w 190910"/>
                <a:gd name="connsiteY13" fmla="*/ 96117 h 209433"/>
                <a:gd name="connsiteX14" fmla="*/ 51246 w 190910"/>
                <a:gd name="connsiteY14" fmla="*/ 139620 h 209433"/>
                <a:gd name="connsiteX15" fmla="*/ 17540 w 190910"/>
                <a:gd name="connsiteY15" fmla="*/ 104841 h 209433"/>
                <a:gd name="connsiteX16" fmla="*/ 0 w 190910"/>
                <a:gd name="connsiteY16" fmla="*/ 120777 h 209433"/>
                <a:gd name="connsiteX17" fmla="*/ 60015 w 190910"/>
                <a:gd name="connsiteY17" fmla="*/ 209433 h 209433"/>
                <a:gd name="connsiteX18" fmla="*/ 190911 w 190910"/>
                <a:gd name="connsiteY18" fmla="*/ 209433 h 209433"/>
                <a:gd name="connsiteX19" fmla="*/ 190911 w 190910"/>
                <a:gd name="connsiteY19" fmla="*/ 96117 h 209433"/>
                <a:gd name="connsiteX20" fmla="*/ 190911 w 190910"/>
                <a:gd name="connsiteY20" fmla="*/ 34903 h 209433"/>
                <a:gd name="connsiteX21" fmla="*/ 164732 w 190910"/>
                <a:gd name="connsiteY21" fmla="*/ 34903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0910" h="209433">
                  <a:moveTo>
                    <a:pt x="164732" y="34903"/>
                  </a:moveTo>
                  <a:lnTo>
                    <a:pt x="164732" y="96117"/>
                  </a:lnTo>
                  <a:lnTo>
                    <a:pt x="153082" y="96117"/>
                  </a:lnTo>
                  <a:lnTo>
                    <a:pt x="153082" y="17455"/>
                  </a:lnTo>
                  <a:lnTo>
                    <a:pt x="126903" y="17455"/>
                  </a:lnTo>
                  <a:lnTo>
                    <a:pt x="126903" y="96117"/>
                  </a:lnTo>
                  <a:lnTo>
                    <a:pt x="115253" y="96117"/>
                  </a:lnTo>
                  <a:lnTo>
                    <a:pt x="115253" y="0"/>
                  </a:lnTo>
                  <a:lnTo>
                    <a:pt x="89074" y="0"/>
                  </a:lnTo>
                  <a:lnTo>
                    <a:pt x="89074" y="96117"/>
                  </a:lnTo>
                  <a:lnTo>
                    <a:pt x="77425" y="96117"/>
                  </a:lnTo>
                  <a:lnTo>
                    <a:pt x="77425" y="17455"/>
                  </a:lnTo>
                  <a:lnTo>
                    <a:pt x="51246" y="17455"/>
                  </a:lnTo>
                  <a:lnTo>
                    <a:pt x="51246" y="96117"/>
                  </a:lnTo>
                  <a:lnTo>
                    <a:pt x="51246" y="139620"/>
                  </a:lnTo>
                  <a:lnTo>
                    <a:pt x="17540" y="104841"/>
                  </a:lnTo>
                  <a:lnTo>
                    <a:pt x="0" y="120777"/>
                  </a:lnTo>
                  <a:lnTo>
                    <a:pt x="60015" y="209433"/>
                  </a:lnTo>
                  <a:lnTo>
                    <a:pt x="190911" y="209433"/>
                  </a:lnTo>
                  <a:lnTo>
                    <a:pt x="190911" y="96117"/>
                  </a:lnTo>
                  <a:lnTo>
                    <a:pt x="190911" y="34903"/>
                  </a:lnTo>
                  <a:lnTo>
                    <a:pt x="164732" y="3490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67" name="Dowolny kształt: kształt 1166"/>
            <p:cNvSpPr/>
            <p:nvPr/>
          </p:nvSpPr>
          <p:spPr>
            <a:xfrm>
              <a:off x="11852479" y="2408814"/>
              <a:ext cx="130895" cy="104716"/>
            </a:xfrm>
            <a:custGeom>
              <a:avLst/>
              <a:gdLst>
                <a:gd name="connsiteX0" fmla="*/ 0 w 130895"/>
                <a:gd name="connsiteY0" fmla="*/ 52738 h 104716"/>
                <a:gd name="connsiteX1" fmla="*/ 0 w 130895"/>
                <a:gd name="connsiteY1" fmla="*/ 104717 h 104716"/>
                <a:gd name="connsiteX2" fmla="*/ 130896 w 130895"/>
                <a:gd name="connsiteY2" fmla="*/ 104507 h 104716"/>
                <a:gd name="connsiteX3" fmla="*/ 130896 w 130895"/>
                <a:gd name="connsiteY3" fmla="*/ 0 h 104716"/>
                <a:gd name="connsiteX4" fmla="*/ 0 w 130895"/>
                <a:gd name="connsiteY4" fmla="*/ 52738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5" h="104716">
                  <a:moveTo>
                    <a:pt x="0" y="52738"/>
                  </a:moveTo>
                  <a:lnTo>
                    <a:pt x="0" y="104717"/>
                  </a:lnTo>
                  <a:lnTo>
                    <a:pt x="130896" y="104507"/>
                  </a:lnTo>
                  <a:lnTo>
                    <a:pt x="130896" y="0"/>
                  </a:lnTo>
                  <a:lnTo>
                    <a:pt x="0" y="5273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68" name="Dowolny kształt: kształt 1167"/>
            <p:cNvSpPr/>
            <p:nvPr/>
          </p:nvSpPr>
          <p:spPr>
            <a:xfrm>
              <a:off x="11859024" y="2421904"/>
              <a:ext cx="19634" cy="19634"/>
            </a:xfrm>
            <a:custGeom>
              <a:avLst/>
              <a:gdLst>
                <a:gd name="connsiteX0" fmla="*/ 19634 w 19634"/>
                <a:gd name="connsiteY0" fmla="*/ 9817 h 19634"/>
                <a:gd name="connsiteX1" fmla="*/ 9817 w 19634"/>
                <a:gd name="connsiteY1" fmla="*/ 19634 h 19634"/>
                <a:gd name="connsiteX2" fmla="*/ 0 w 19634"/>
                <a:gd name="connsiteY2" fmla="*/ 9817 h 19634"/>
                <a:gd name="connsiteX3" fmla="*/ 9817 w 19634"/>
                <a:gd name="connsiteY3" fmla="*/ 0 h 19634"/>
                <a:gd name="connsiteX4" fmla="*/ 19634 w 19634"/>
                <a:gd name="connsiteY4" fmla="*/ 9817 h 19634"/>
                <a:gd name="connsiteX5" fmla="*/ 19634 w 19634"/>
                <a:gd name="connsiteY5" fmla="*/ 9817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34" h="19634">
                  <a:moveTo>
                    <a:pt x="19634" y="9817"/>
                  </a:moveTo>
                  <a:cubicBezTo>
                    <a:pt x="19634" y="15236"/>
                    <a:pt x="15184" y="19634"/>
                    <a:pt x="9817" y="19634"/>
                  </a:cubicBezTo>
                  <a:cubicBezTo>
                    <a:pt x="4385" y="19634"/>
                    <a:pt x="0" y="15236"/>
                    <a:pt x="0" y="9817"/>
                  </a:cubicBezTo>
                  <a:cubicBezTo>
                    <a:pt x="0" y="4398"/>
                    <a:pt x="4385" y="0"/>
                    <a:pt x="9817" y="0"/>
                  </a:cubicBezTo>
                  <a:cubicBezTo>
                    <a:pt x="15184" y="0"/>
                    <a:pt x="19634" y="4398"/>
                    <a:pt x="19634" y="9817"/>
                  </a:cubicBezTo>
                  <a:lnTo>
                    <a:pt x="19634" y="98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169" name="Dowolny kształt: kształt 1168"/>
          <p:cNvSpPr/>
          <p:nvPr userDrawn="1"/>
        </p:nvSpPr>
        <p:spPr>
          <a:xfrm>
            <a:off x="30840575" y="-4001540"/>
            <a:ext cx="616302" cy="462227"/>
          </a:xfrm>
          <a:custGeom>
            <a:avLst/>
            <a:gdLst>
              <a:gd name="connsiteX0" fmla="*/ 170164 w 314149"/>
              <a:gd name="connsiteY0" fmla="*/ 0 h 235612"/>
              <a:gd name="connsiteX1" fmla="*/ 143985 w 314149"/>
              <a:gd name="connsiteY1" fmla="*/ 0 h 235612"/>
              <a:gd name="connsiteX2" fmla="*/ 0 w 314149"/>
              <a:gd name="connsiteY2" fmla="*/ 78537 h 235612"/>
              <a:gd name="connsiteX3" fmla="*/ 0 w 314149"/>
              <a:gd name="connsiteY3" fmla="*/ 91627 h 235612"/>
              <a:gd name="connsiteX4" fmla="*/ 52358 w 314149"/>
              <a:gd name="connsiteY4" fmla="*/ 120188 h 235612"/>
              <a:gd name="connsiteX5" fmla="*/ 52358 w 314149"/>
              <a:gd name="connsiteY5" fmla="*/ 183254 h 235612"/>
              <a:gd name="connsiteX6" fmla="*/ 157075 w 314149"/>
              <a:gd name="connsiteY6" fmla="*/ 235612 h 235612"/>
              <a:gd name="connsiteX7" fmla="*/ 261791 w 314149"/>
              <a:gd name="connsiteY7" fmla="*/ 183254 h 235612"/>
              <a:gd name="connsiteX8" fmla="*/ 261791 w 314149"/>
              <a:gd name="connsiteY8" fmla="*/ 120188 h 235612"/>
              <a:gd name="connsiteX9" fmla="*/ 287971 w 314149"/>
              <a:gd name="connsiteY9" fmla="*/ 105908 h 235612"/>
              <a:gd name="connsiteX10" fmla="*/ 287971 w 314149"/>
              <a:gd name="connsiteY10" fmla="*/ 183254 h 235612"/>
              <a:gd name="connsiteX11" fmla="*/ 301060 w 314149"/>
              <a:gd name="connsiteY11" fmla="*/ 196344 h 235612"/>
              <a:gd name="connsiteX12" fmla="*/ 314150 w 314149"/>
              <a:gd name="connsiteY12" fmla="*/ 183254 h 235612"/>
              <a:gd name="connsiteX13" fmla="*/ 314150 w 314149"/>
              <a:gd name="connsiteY13" fmla="*/ 78537 h 235612"/>
              <a:gd name="connsiteX14" fmla="*/ 170164 w 314149"/>
              <a:gd name="connsiteY14" fmla="*/ 0 h 235612"/>
              <a:gd name="connsiteX15" fmla="*/ 163489 w 314149"/>
              <a:gd name="connsiteY15" fmla="*/ 143985 h 235612"/>
              <a:gd name="connsiteX16" fmla="*/ 150661 w 314149"/>
              <a:gd name="connsiteY16" fmla="*/ 143985 h 235612"/>
              <a:gd name="connsiteX17" fmla="*/ 42672 w 314149"/>
              <a:gd name="connsiteY17" fmla="*/ 85082 h 235612"/>
              <a:gd name="connsiteX18" fmla="*/ 150661 w 314149"/>
              <a:gd name="connsiteY18" fmla="*/ 26179 h 235612"/>
              <a:gd name="connsiteX19" fmla="*/ 163489 w 314149"/>
              <a:gd name="connsiteY19" fmla="*/ 26179 h 235612"/>
              <a:gd name="connsiteX20" fmla="*/ 271478 w 314149"/>
              <a:gd name="connsiteY20" fmla="*/ 85082 h 235612"/>
              <a:gd name="connsiteX21" fmla="*/ 163489 w 314149"/>
              <a:gd name="connsiteY21" fmla="*/ 143985 h 23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4149" h="235612">
                <a:moveTo>
                  <a:pt x="170164" y="0"/>
                </a:moveTo>
                <a:lnTo>
                  <a:pt x="143985" y="0"/>
                </a:lnTo>
                <a:lnTo>
                  <a:pt x="0" y="78537"/>
                </a:lnTo>
                <a:lnTo>
                  <a:pt x="0" y="91627"/>
                </a:lnTo>
                <a:lnTo>
                  <a:pt x="52358" y="120188"/>
                </a:lnTo>
                <a:lnTo>
                  <a:pt x="52358" y="183254"/>
                </a:lnTo>
                <a:lnTo>
                  <a:pt x="157075" y="235612"/>
                </a:lnTo>
                <a:lnTo>
                  <a:pt x="261791" y="183254"/>
                </a:lnTo>
                <a:lnTo>
                  <a:pt x="261791" y="120188"/>
                </a:lnTo>
                <a:lnTo>
                  <a:pt x="287971" y="105908"/>
                </a:lnTo>
                <a:lnTo>
                  <a:pt x="287971" y="183254"/>
                </a:lnTo>
                <a:lnTo>
                  <a:pt x="301060" y="196344"/>
                </a:lnTo>
                <a:lnTo>
                  <a:pt x="314150" y="183254"/>
                </a:lnTo>
                <a:lnTo>
                  <a:pt x="314150" y="78537"/>
                </a:lnTo>
                <a:lnTo>
                  <a:pt x="170164" y="0"/>
                </a:lnTo>
                <a:close/>
                <a:moveTo>
                  <a:pt x="163489" y="143985"/>
                </a:moveTo>
                <a:lnTo>
                  <a:pt x="150661" y="143985"/>
                </a:lnTo>
                <a:lnTo>
                  <a:pt x="42672" y="85082"/>
                </a:lnTo>
                <a:lnTo>
                  <a:pt x="150661" y="26179"/>
                </a:lnTo>
                <a:lnTo>
                  <a:pt x="163489" y="26179"/>
                </a:lnTo>
                <a:lnTo>
                  <a:pt x="271478" y="85082"/>
                </a:lnTo>
                <a:lnTo>
                  <a:pt x="163489" y="14398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170" name="Dowolny kształt: kształt 1169"/>
          <p:cNvSpPr/>
          <p:nvPr userDrawn="1"/>
        </p:nvSpPr>
        <p:spPr>
          <a:xfrm>
            <a:off x="31508237" y="-4001540"/>
            <a:ext cx="616302" cy="462227"/>
          </a:xfrm>
          <a:custGeom>
            <a:avLst/>
            <a:gdLst>
              <a:gd name="connsiteX0" fmla="*/ 170164 w 314149"/>
              <a:gd name="connsiteY0" fmla="*/ 0 h 235612"/>
              <a:gd name="connsiteX1" fmla="*/ 143985 w 314149"/>
              <a:gd name="connsiteY1" fmla="*/ 0 h 235612"/>
              <a:gd name="connsiteX2" fmla="*/ 0 w 314149"/>
              <a:gd name="connsiteY2" fmla="*/ 78537 h 235612"/>
              <a:gd name="connsiteX3" fmla="*/ 0 w 314149"/>
              <a:gd name="connsiteY3" fmla="*/ 91627 h 235612"/>
              <a:gd name="connsiteX4" fmla="*/ 52358 w 314149"/>
              <a:gd name="connsiteY4" fmla="*/ 120188 h 235612"/>
              <a:gd name="connsiteX5" fmla="*/ 52358 w 314149"/>
              <a:gd name="connsiteY5" fmla="*/ 183254 h 235612"/>
              <a:gd name="connsiteX6" fmla="*/ 157075 w 314149"/>
              <a:gd name="connsiteY6" fmla="*/ 235612 h 235612"/>
              <a:gd name="connsiteX7" fmla="*/ 261791 w 314149"/>
              <a:gd name="connsiteY7" fmla="*/ 183254 h 235612"/>
              <a:gd name="connsiteX8" fmla="*/ 261791 w 314149"/>
              <a:gd name="connsiteY8" fmla="*/ 120188 h 235612"/>
              <a:gd name="connsiteX9" fmla="*/ 287971 w 314149"/>
              <a:gd name="connsiteY9" fmla="*/ 105908 h 235612"/>
              <a:gd name="connsiteX10" fmla="*/ 287971 w 314149"/>
              <a:gd name="connsiteY10" fmla="*/ 183254 h 235612"/>
              <a:gd name="connsiteX11" fmla="*/ 301060 w 314149"/>
              <a:gd name="connsiteY11" fmla="*/ 196344 h 235612"/>
              <a:gd name="connsiteX12" fmla="*/ 314150 w 314149"/>
              <a:gd name="connsiteY12" fmla="*/ 183254 h 235612"/>
              <a:gd name="connsiteX13" fmla="*/ 314150 w 314149"/>
              <a:gd name="connsiteY13" fmla="*/ 78537 h 235612"/>
              <a:gd name="connsiteX14" fmla="*/ 170164 w 314149"/>
              <a:gd name="connsiteY14" fmla="*/ 0 h 235612"/>
              <a:gd name="connsiteX15" fmla="*/ 235612 w 314149"/>
              <a:gd name="connsiteY15" fmla="*/ 167075 h 235612"/>
              <a:gd name="connsiteX16" fmla="*/ 157075 w 314149"/>
              <a:gd name="connsiteY16" fmla="*/ 206344 h 235612"/>
              <a:gd name="connsiteX17" fmla="*/ 78537 w 314149"/>
              <a:gd name="connsiteY17" fmla="*/ 167075 h 235612"/>
              <a:gd name="connsiteX18" fmla="*/ 78537 w 314149"/>
              <a:gd name="connsiteY18" fmla="*/ 134469 h 235612"/>
              <a:gd name="connsiteX19" fmla="*/ 143985 w 314149"/>
              <a:gd name="connsiteY19" fmla="*/ 170171 h 235612"/>
              <a:gd name="connsiteX20" fmla="*/ 170164 w 314149"/>
              <a:gd name="connsiteY20" fmla="*/ 170171 h 235612"/>
              <a:gd name="connsiteX21" fmla="*/ 235612 w 314149"/>
              <a:gd name="connsiteY21" fmla="*/ 134469 h 235612"/>
              <a:gd name="connsiteX22" fmla="*/ 235612 w 314149"/>
              <a:gd name="connsiteY22" fmla="*/ 167075 h 23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4149" h="235612">
                <a:moveTo>
                  <a:pt x="170164" y="0"/>
                </a:moveTo>
                <a:lnTo>
                  <a:pt x="143985" y="0"/>
                </a:lnTo>
                <a:lnTo>
                  <a:pt x="0" y="78537"/>
                </a:lnTo>
                <a:lnTo>
                  <a:pt x="0" y="91627"/>
                </a:lnTo>
                <a:lnTo>
                  <a:pt x="52358" y="120188"/>
                </a:lnTo>
                <a:lnTo>
                  <a:pt x="52358" y="183254"/>
                </a:lnTo>
                <a:lnTo>
                  <a:pt x="157075" y="235612"/>
                </a:lnTo>
                <a:lnTo>
                  <a:pt x="261791" y="183254"/>
                </a:lnTo>
                <a:lnTo>
                  <a:pt x="261791" y="120188"/>
                </a:lnTo>
                <a:lnTo>
                  <a:pt x="287971" y="105908"/>
                </a:lnTo>
                <a:lnTo>
                  <a:pt x="287971" y="183254"/>
                </a:lnTo>
                <a:lnTo>
                  <a:pt x="301060" y="196344"/>
                </a:lnTo>
                <a:lnTo>
                  <a:pt x="314150" y="183254"/>
                </a:lnTo>
                <a:lnTo>
                  <a:pt x="314150" y="78537"/>
                </a:lnTo>
                <a:lnTo>
                  <a:pt x="170164" y="0"/>
                </a:lnTo>
                <a:close/>
                <a:moveTo>
                  <a:pt x="235612" y="167075"/>
                </a:moveTo>
                <a:lnTo>
                  <a:pt x="157075" y="206344"/>
                </a:lnTo>
                <a:lnTo>
                  <a:pt x="78537" y="167075"/>
                </a:lnTo>
                <a:lnTo>
                  <a:pt x="78537" y="134469"/>
                </a:lnTo>
                <a:lnTo>
                  <a:pt x="143985" y="170171"/>
                </a:lnTo>
                <a:lnTo>
                  <a:pt x="170164" y="170171"/>
                </a:lnTo>
                <a:lnTo>
                  <a:pt x="235612" y="134469"/>
                </a:lnTo>
                <a:lnTo>
                  <a:pt x="235612" y="1670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171" name="Grafika 52"/>
          <p:cNvGrpSpPr/>
          <p:nvPr userDrawn="1"/>
        </p:nvGrpSpPr>
        <p:grpSpPr>
          <a:xfrm>
            <a:off x="16254807" y="10816356"/>
            <a:ext cx="616110" cy="435617"/>
            <a:chOff x="2415533" y="7605514"/>
            <a:chExt cx="314051" cy="222048"/>
          </a:xfrm>
          <a:solidFill>
            <a:srgbClr val="212E39"/>
          </a:solidFill>
        </p:grpSpPr>
        <p:sp>
          <p:nvSpPr>
            <p:cNvPr id="1172" name="Dowolny kształt: kształt 1171"/>
            <p:cNvSpPr/>
            <p:nvPr/>
          </p:nvSpPr>
          <p:spPr>
            <a:xfrm>
              <a:off x="2527698" y="7764127"/>
              <a:ext cx="89729" cy="63435"/>
            </a:xfrm>
            <a:custGeom>
              <a:avLst/>
              <a:gdLst>
                <a:gd name="connsiteX0" fmla="*/ 0 w 89729"/>
                <a:gd name="connsiteY0" fmla="*/ 18604 h 63435"/>
                <a:gd name="connsiteX1" fmla="*/ 89729 w 89729"/>
                <a:gd name="connsiteY1" fmla="*/ 18604 h 63435"/>
                <a:gd name="connsiteX2" fmla="*/ 44865 w 89729"/>
                <a:gd name="connsiteY2" fmla="*/ 63436 h 63435"/>
                <a:gd name="connsiteX3" fmla="*/ 0 w 89729"/>
                <a:gd name="connsiteY3" fmla="*/ 18604 h 6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729" h="63435">
                  <a:moveTo>
                    <a:pt x="0" y="18604"/>
                  </a:moveTo>
                  <a:cubicBezTo>
                    <a:pt x="24779" y="-6201"/>
                    <a:pt x="64950" y="-6201"/>
                    <a:pt x="89729" y="18604"/>
                  </a:cubicBezTo>
                  <a:lnTo>
                    <a:pt x="44865" y="63436"/>
                  </a:lnTo>
                  <a:lnTo>
                    <a:pt x="0" y="1860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73" name="Dowolny kształt: kształt 1172"/>
            <p:cNvSpPr/>
            <p:nvPr/>
          </p:nvSpPr>
          <p:spPr>
            <a:xfrm>
              <a:off x="2527698" y="7764127"/>
              <a:ext cx="89729" cy="63435"/>
            </a:xfrm>
            <a:custGeom>
              <a:avLst/>
              <a:gdLst>
                <a:gd name="connsiteX0" fmla="*/ 0 w 89729"/>
                <a:gd name="connsiteY0" fmla="*/ 18604 h 63435"/>
                <a:gd name="connsiteX1" fmla="*/ 89729 w 89729"/>
                <a:gd name="connsiteY1" fmla="*/ 18604 h 63435"/>
                <a:gd name="connsiteX2" fmla="*/ 44865 w 89729"/>
                <a:gd name="connsiteY2" fmla="*/ 63436 h 63435"/>
                <a:gd name="connsiteX3" fmla="*/ 0 w 89729"/>
                <a:gd name="connsiteY3" fmla="*/ 18604 h 6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729" h="63435">
                  <a:moveTo>
                    <a:pt x="0" y="18604"/>
                  </a:moveTo>
                  <a:cubicBezTo>
                    <a:pt x="24779" y="-6201"/>
                    <a:pt x="64950" y="-6201"/>
                    <a:pt x="89729" y="18604"/>
                  </a:cubicBezTo>
                  <a:lnTo>
                    <a:pt x="44865" y="63436"/>
                  </a:lnTo>
                  <a:lnTo>
                    <a:pt x="0" y="1860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74" name="Dowolny kształt: kształt 1173"/>
            <p:cNvSpPr/>
            <p:nvPr/>
          </p:nvSpPr>
          <p:spPr>
            <a:xfrm>
              <a:off x="2471616" y="7684821"/>
              <a:ext cx="201887" cy="75461"/>
            </a:xfrm>
            <a:custGeom>
              <a:avLst/>
              <a:gdLst>
                <a:gd name="connsiteX0" fmla="*/ 0 w 201887"/>
                <a:gd name="connsiteY0" fmla="*/ 41821 h 75461"/>
                <a:gd name="connsiteX1" fmla="*/ 33647 w 201887"/>
                <a:gd name="connsiteY1" fmla="*/ 75462 h 75461"/>
                <a:gd name="connsiteX2" fmla="*/ 168240 w 201887"/>
                <a:gd name="connsiteY2" fmla="*/ 75462 h 75461"/>
                <a:gd name="connsiteX3" fmla="*/ 201887 w 201887"/>
                <a:gd name="connsiteY3" fmla="*/ 41821 h 75461"/>
                <a:gd name="connsiteX4" fmla="*/ 0 w 201887"/>
                <a:gd name="connsiteY4" fmla="*/ 41821 h 7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87" h="75461">
                  <a:moveTo>
                    <a:pt x="0" y="41821"/>
                  </a:moveTo>
                  <a:lnTo>
                    <a:pt x="33647" y="75462"/>
                  </a:lnTo>
                  <a:cubicBezTo>
                    <a:pt x="70815" y="38287"/>
                    <a:pt x="131072" y="38287"/>
                    <a:pt x="168240" y="75462"/>
                  </a:cubicBezTo>
                  <a:lnTo>
                    <a:pt x="201887" y="41821"/>
                  </a:lnTo>
                  <a:cubicBezTo>
                    <a:pt x="146139" y="-13940"/>
                    <a:pt x="55748" y="-13940"/>
                    <a:pt x="0" y="41821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75" name="Dowolny kształt: kształt 1174"/>
            <p:cNvSpPr/>
            <p:nvPr/>
          </p:nvSpPr>
          <p:spPr>
            <a:xfrm>
              <a:off x="2415533" y="7605514"/>
              <a:ext cx="314051" cy="98679"/>
            </a:xfrm>
            <a:custGeom>
              <a:avLst/>
              <a:gdLst>
                <a:gd name="connsiteX0" fmla="*/ 7 w 314051"/>
                <a:gd name="connsiteY0" fmla="*/ 65039 h 98679"/>
                <a:gd name="connsiteX1" fmla="*/ 33653 w 314051"/>
                <a:gd name="connsiteY1" fmla="*/ 98679 h 98679"/>
                <a:gd name="connsiteX2" fmla="*/ 280405 w 314051"/>
                <a:gd name="connsiteY2" fmla="*/ 98679 h 98679"/>
                <a:gd name="connsiteX3" fmla="*/ 314052 w 314051"/>
                <a:gd name="connsiteY3" fmla="*/ 65039 h 98679"/>
                <a:gd name="connsiteX4" fmla="*/ 0 w 314051"/>
                <a:gd name="connsiteY4" fmla="*/ 65039 h 9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051" h="98679">
                  <a:moveTo>
                    <a:pt x="7" y="65039"/>
                  </a:moveTo>
                  <a:lnTo>
                    <a:pt x="33653" y="98679"/>
                  </a:lnTo>
                  <a:cubicBezTo>
                    <a:pt x="101791" y="30548"/>
                    <a:pt x="212267" y="30548"/>
                    <a:pt x="280405" y="98679"/>
                  </a:cubicBezTo>
                  <a:lnTo>
                    <a:pt x="314052" y="65039"/>
                  </a:lnTo>
                  <a:cubicBezTo>
                    <a:pt x="227327" y="-21680"/>
                    <a:pt x="86725" y="-21680"/>
                    <a:pt x="0" y="6503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176" name="Dowolny kształt: kształt 1175"/>
          <p:cNvSpPr/>
          <p:nvPr userDrawn="1"/>
        </p:nvSpPr>
        <p:spPr>
          <a:xfrm>
            <a:off x="16922380" y="10687029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286812 w 314149"/>
              <a:gd name="connsiteY5" fmla="*/ 139600 h 314149"/>
              <a:gd name="connsiteX6" fmla="*/ 226371 w 314149"/>
              <a:gd name="connsiteY6" fmla="*/ 139600 h 314149"/>
              <a:gd name="connsiteX7" fmla="*/ 190303 w 314149"/>
              <a:gd name="connsiteY7" fmla="*/ 30433 h 314149"/>
              <a:gd name="connsiteX8" fmla="*/ 249625 w 314149"/>
              <a:gd name="connsiteY8" fmla="*/ 64531 h 314149"/>
              <a:gd name="connsiteX9" fmla="*/ 286806 w 314149"/>
              <a:gd name="connsiteY9" fmla="*/ 139600 h 314149"/>
              <a:gd name="connsiteX10" fmla="*/ 157075 w 314149"/>
              <a:gd name="connsiteY10" fmla="*/ 274881 h 314149"/>
              <a:gd name="connsiteX11" fmla="*/ 131269 w 314149"/>
              <a:gd name="connsiteY11" fmla="*/ 247458 h 314149"/>
              <a:gd name="connsiteX12" fmla="*/ 114017 w 314149"/>
              <a:gd name="connsiteY12" fmla="*/ 174550 h 314149"/>
              <a:gd name="connsiteX13" fmla="*/ 200133 w 314149"/>
              <a:gd name="connsiteY13" fmla="*/ 174550 h 314149"/>
              <a:gd name="connsiteX14" fmla="*/ 182881 w 314149"/>
              <a:gd name="connsiteY14" fmla="*/ 247458 h 314149"/>
              <a:gd name="connsiteX15" fmla="*/ 157075 w 314149"/>
              <a:gd name="connsiteY15" fmla="*/ 274881 h 314149"/>
              <a:gd name="connsiteX16" fmla="*/ 114017 w 314149"/>
              <a:gd name="connsiteY16" fmla="*/ 139600 h 314149"/>
              <a:gd name="connsiteX17" fmla="*/ 131269 w 314149"/>
              <a:gd name="connsiteY17" fmla="*/ 66692 h 314149"/>
              <a:gd name="connsiteX18" fmla="*/ 157075 w 314149"/>
              <a:gd name="connsiteY18" fmla="*/ 39269 h 314149"/>
              <a:gd name="connsiteX19" fmla="*/ 182881 w 314149"/>
              <a:gd name="connsiteY19" fmla="*/ 66692 h 314149"/>
              <a:gd name="connsiteX20" fmla="*/ 200133 w 314149"/>
              <a:gd name="connsiteY20" fmla="*/ 139600 h 314149"/>
              <a:gd name="connsiteX21" fmla="*/ 114017 w 314149"/>
              <a:gd name="connsiteY21" fmla="*/ 139600 h 314149"/>
              <a:gd name="connsiteX22" fmla="*/ 64519 w 314149"/>
              <a:gd name="connsiteY22" fmla="*/ 64531 h 314149"/>
              <a:gd name="connsiteX23" fmla="*/ 123840 w 314149"/>
              <a:gd name="connsiteY23" fmla="*/ 30433 h 314149"/>
              <a:gd name="connsiteX24" fmla="*/ 87772 w 314149"/>
              <a:gd name="connsiteY24" fmla="*/ 139600 h 314149"/>
              <a:gd name="connsiteX25" fmla="*/ 27331 w 314149"/>
              <a:gd name="connsiteY25" fmla="*/ 139600 h 314149"/>
              <a:gd name="connsiteX26" fmla="*/ 64512 w 314149"/>
              <a:gd name="connsiteY26" fmla="*/ 64531 h 314149"/>
              <a:gd name="connsiteX27" fmla="*/ 27338 w 314149"/>
              <a:gd name="connsiteY27" fmla="*/ 174550 h 314149"/>
              <a:gd name="connsiteX28" fmla="*/ 87779 w 314149"/>
              <a:gd name="connsiteY28" fmla="*/ 174550 h 314149"/>
              <a:gd name="connsiteX29" fmla="*/ 123847 w 314149"/>
              <a:gd name="connsiteY29" fmla="*/ 283716 h 314149"/>
              <a:gd name="connsiteX30" fmla="*/ 64525 w 314149"/>
              <a:gd name="connsiteY30" fmla="*/ 249618 h 314149"/>
              <a:gd name="connsiteX31" fmla="*/ 27344 w 314149"/>
              <a:gd name="connsiteY31" fmla="*/ 174550 h 314149"/>
              <a:gd name="connsiteX32" fmla="*/ 249638 w 314149"/>
              <a:gd name="connsiteY32" fmla="*/ 249618 h 314149"/>
              <a:gd name="connsiteX33" fmla="*/ 190316 w 314149"/>
              <a:gd name="connsiteY33" fmla="*/ 283716 h 314149"/>
              <a:gd name="connsiteX34" fmla="*/ 226384 w 314149"/>
              <a:gd name="connsiteY34" fmla="*/ 174550 h 314149"/>
              <a:gd name="connsiteX35" fmla="*/ 286825 w 314149"/>
              <a:gd name="connsiteY35" fmla="*/ 174550 h 314149"/>
              <a:gd name="connsiteX36" fmla="*/ 249644 w 314149"/>
              <a:gd name="connsiteY36" fmla="*/ 24961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56"/>
                  <a:pt x="0" y="157075"/>
                </a:cubicBezTo>
                <a:cubicBezTo>
                  <a:pt x="0" y="243793"/>
                  <a:pt x="70324" y="314150"/>
                  <a:pt x="157075" y="314150"/>
                </a:cubicBezTo>
                <a:cubicBezTo>
                  <a:pt x="243826" y="314150"/>
                  <a:pt x="314150" y="243793"/>
                  <a:pt x="314150" y="157075"/>
                </a:cubicBezTo>
                <a:cubicBezTo>
                  <a:pt x="314150" y="70356"/>
                  <a:pt x="243826" y="0"/>
                  <a:pt x="157075" y="0"/>
                </a:cubicBezTo>
                <a:close/>
                <a:moveTo>
                  <a:pt x="286812" y="139600"/>
                </a:moveTo>
                <a:lnTo>
                  <a:pt x="226371" y="139600"/>
                </a:lnTo>
                <a:cubicBezTo>
                  <a:pt x="223603" y="92347"/>
                  <a:pt x="209734" y="52162"/>
                  <a:pt x="190303" y="30433"/>
                </a:cubicBezTo>
                <a:cubicBezTo>
                  <a:pt x="212548" y="36193"/>
                  <a:pt x="232942" y="47842"/>
                  <a:pt x="249625" y="64531"/>
                </a:cubicBezTo>
                <a:cubicBezTo>
                  <a:pt x="270182" y="85082"/>
                  <a:pt x="283055" y="111261"/>
                  <a:pt x="286806" y="139600"/>
                </a:cubicBezTo>
                <a:close/>
                <a:moveTo>
                  <a:pt x="157075" y="274881"/>
                </a:moveTo>
                <a:cubicBezTo>
                  <a:pt x="150844" y="274881"/>
                  <a:pt x="140451" y="266373"/>
                  <a:pt x="131269" y="247458"/>
                </a:cubicBezTo>
                <a:cubicBezTo>
                  <a:pt x="121890" y="228151"/>
                  <a:pt x="115830" y="202234"/>
                  <a:pt x="114017" y="174550"/>
                </a:cubicBezTo>
                <a:lnTo>
                  <a:pt x="200133" y="174550"/>
                </a:lnTo>
                <a:cubicBezTo>
                  <a:pt x="198320" y="202234"/>
                  <a:pt x="192260" y="228086"/>
                  <a:pt x="182881" y="247458"/>
                </a:cubicBezTo>
                <a:cubicBezTo>
                  <a:pt x="173699" y="266373"/>
                  <a:pt x="163306" y="274881"/>
                  <a:pt x="157075" y="274881"/>
                </a:cubicBezTo>
                <a:close/>
                <a:moveTo>
                  <a:pt x="114017" y="139600"/>
                </a:moveTo>
                <a:cubicBezTo>
                  <a:pt x="115830" y="111916"/>
                  <a:pt x="121890" y="85999"/>
                  <a:pt x="131269" y="66692"/>
                </a:cubicBezTo>
                <a:cubicBezTo>
                  <a:pt x="140451" y="47712"/>
                  <a:pt x="150844" y="39269"/>
                  <a:pt x="157075" y="39269"/>
                </a:cubicBezTo>
                <a:cubicBezTo>
                  <a:pt x="163306" y="39269"/>
                  <a:pt x="173699" y="47712"/>
                  <a:pt x="182881" y="66692"/>
                </a:cubicBezTo>
                <a:cubicBezTo>
                  <a:pt x="192260" y="85999"/>
                  <a:pt x="198320" y="111916"/>
                  <a:pt x="200133" y="139600"/>
                </a:cubicBezTo>
                <a:lnTo>
                  <a:pt x="114017" y="139600"/>
                </a:lnTo>
                <a:close/>
                <a:moveTo>
                  <a:pt x="64519" y="64531"/>
                </a:moveTo>
                <a:cubicBezTo>
                  <a:pt x="81201" y="47842"/>
                  <a:pt x="101601" y="36193"/>
                  <a:pt x="123840" y="30433"/>
                </a:cubicBezTo>
                <a:cubicBezTo>
                  <a:pt x="104409" y="52162"/>
                  <a:pt x="90541" y="92347"/>
                  <a:pt x="87772" y="139600"/>
                </a:cubicBezTo>
                <a:lnTo>
                  <a:pt x="27331" y="139600"/>
                </a:lnTo>
                <a:cubicBezTo>
                  <a:pt x="31088" y="111261"/>
                  <a:pt x="43955" y="85082"/>
                  <a:pt x="64512" y="64531"/>
                </a:cubicBezTo>
                <a:close/>
                <a:moveTo>
                  <a:pt x="27338" y="174550"/>
                </a:moveTo>
                <a:lnTo>
                  <a:pt x="87779" y="174550"/>
                </a:lnTo>
                <a:cubicBezTo>
                  <a:pt x="90547" y="221803"/>
                  <a:pt x="104415" y="261988"/>
                  <a:pt x="123847" y="283716"/>
                </a:cubicBezTo>
                <a:cubicBezTo>
                  <a:pt x="101601" y="277957"/>
                  <a:pt x="81208" y="266308"/>
                  <a:pt x="64525" y="249618"/>
                </a:cubicBezTo>
                <a:cubicBezTo>
                  <a:pt x="43968" y="229067"/>
                  <a:pt x="31094" y="202888"/>
                  <a:pt x="27344" y="174550"/>
                </a:cubicBezTo>
                <a:close/>
                <a:moveTo>
                  <a:pt x="249638" y="249618"/>
                </a:moveTo>
                <a:cubicBezTo>
                  <a:pt x="232955" y="266308"/>
                  <a:pt x="212555" y="277957"/>
                  <a:pt x="190316" y="283716"/>
                </a:cubicBezTo>
                <a:cubicBezTo>
                  <a:pt x="209747" y="261988"/>
                  <a:pt x="223616" y="221803"/>
                  <a:pt x="226384" y="174550"/>
                </a:cubicBezTo>
                <a:lnTo>
                  <a:pt x="286825" y="174550"/>
                </a:lnTo>
                <a:cubicBezTo>
                  <a:pt x="283069" y="202888"/>
                  <a:pt x="270201" y="229067"/>
                  <a:pt x="249644" y="249618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177" name="Dowolny kształt: kształt 1176"/>
          <p:cNvSpPr/>
          <p:nvPr userDrawn="1"/>
        </p:nvSpPr>
        <p:spPr>
          <a:xfrm>
            <a:off x="17590043" y="10687029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286812 w 314149"/>
              <a:gd name="connsiteY5" fmla="*/ 139600 h 314149"/>
              <a:gd name="connsiteX6" fmla="*/ 226371 w 314149"/>
              <a:gd name="connsiteY6" fmla="*/ 139600 h 314149"/>
              <a:gd name="connsiteX7" fmla="*/ 190335 w 314149"/>
              <a:gd name="connsiteY7" fmla="*/ 30433 h 314149"/>
              <a:gd name="connsiteX8" fmla="*/ 249631 w 314149"/>
              <a:gd name="connsiteY8" fmla="*/ 64531 h 314149"/>
              <a:gd name="connsiteX9" fmla="*/ 286812 w 314149"/>
              <a:gd name="connsiteY9" fmla="*/ 139600 h 314149"/>
              <a:gd name="connsiteX10" fmla="*/ 157075 w 314149"/>
              <a:gd name="connsiteY10" fmla="*/ 274881 h 314149"/>
              <a:gd name="connsiteX11" fmla="*/ 131269 w 314149"/>
              <a:gd name="connsiteY11" fmla="*/ 247458 h 314149"/>
              <a:gd name="connsiteX12" fmla="*/ 114017 w 314149"/>
              <a:gd name="connsiteY12" fmla="*/ 174550 h 314149"/>
              <a:gd name="connsiteX13" fmla="*/ 200133 w 314149"/>
              <a:gd name="connsiteY13" fmla="*/ 174550 h 314149"/>
              <a:gd name="connsiteX14" fmla="*/ 182881 w 314149"/>
              <a:gd name="connsiteY14" fmla="*/ 247458 h 314149"/>
              <a:gd name="connsiteX15" fmla="*/ 157075 w 314149"/>
              <a:gd name="connsiteY15" fmla="*/ 274881 h 314149"/>
              <a:gd name="connsiteX16" fmla="*/ 114017 w 314149"/>
              <a:gd name="connsiteY16" fmla="*/ 139600 h 314149"/>
              <a:gd name="connsiteX17" fmla="*/ 131269 w 314149"/>
              <a:gd name="connsiteY17" fmla="*/ 66626 h 314149"/>
              <a:gd name="connsiteX18" fmla="*/ 157075 w 314149"/>
              <a:gd name="connsiteY18" fmla="*/ 39269 h 314149"/>
              <a:gd name="connsiteX19" fmla="*/ 182881 w 314149"/>
              <a:gd name="connsiteY19" fmla="*/ 66626 h 314149"/>
              <a:gd name="connsiteX20" fmla="*/ 200133 w 314149"/>
              <a:gd name="connsiteY20" fmla="*/ 139600 h 314149"/>
              <a:gd name="connsiteX21" fmla="*/ 114017 w 314149"/>
              <a:gd name="connsiteY21" fmla="*/ 139600 h 314149"/>
              <a:gd name="connsiteX22" fmla="*/ 249631 w 314149"/>
              <a:gd name="connsiteY22" fmla="*/ 249618 h 314149"/>
              <a:gd name="connsiteX23" fmla="*/ 190335 w 314149"/>
              <a:gd name="connsiteY23" fmla="*/ 283716 h 314149"/>
              <a:gd name="connsiteX24" fmla="*/ 226371 w 314149"/>
              <a:gd name="connsiteY24" fmla="*/ 174550 h 314149"/>
              <a:gd name="connsiteX25" fmla="*/ 286812 w 314149"/>
              <a:gd name="connsiteY25" fmla="*/ 174550 h 314149"/>
              <a:gd name="connsiteX26" fmla="*/ 249631 w 314149"/>
              <a:gd name="connsiteY26" fmla="*/ 24961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56"/>
                  <a:pt x="0" y="157075"/>
                </a:cubicBezTo>
                <a:cubicBezTo>
                  <a:pt x="0" y="243793"/>
                  <a:pt x="70324" y="314150"/>
                  <a:pt x="157075" y="314150"/>
                </a:cubicBezTo>
                <a:cubicBezTo>
                  <a:pt x="243826" y="314150"/>
                  <a:pt x="314150" y="243793"/>
                  <a:pt x="314150" y="157075"/>
                </a:cubicBezTo>
                <a:cubicBezTo>
                  <a:pt x="314150" y="70356"/>
                  <a:pt x="243826" y="0"/>
                  <a:pt x="157075" y="0"/>
                </a:cubicBezTo>
                <a:close/>
                <a:moveTo>
                  <a:pt x="286812" y="139600"/>
                </a:moveTo>
                <a:lnTo>
                  <a:pt x="226371" y="139600"/>
                </a:lnTo>
                <a:cubicBezTo>
                  <a:pt x="223603" y="92347"/>
                  <a:pt x="209754" y="52162"/>
                  <a:pt x="190335" y="30433"/>
                </a:cubicBezTo>
                <a:cubicBezTo>
                  <a:pt x="212568" y="36193"/>
                  <a:pt x="232955" y="47842"/>
                  <a:pt x="249631" y="64531"/>
                </a:cubicBezTo>
                <a:cubicBezTo>
                  <a:pt x="270188" y="85082"/>
                  <a:pt x="283062" y="111261"/>
                  <a:pt x="286812" y="139600"/>
                </a:cubicBezTo>
                <a:close/>
                <a:moveTo>
                  <a:pt x="157075" y="274881"/>
                </a:moveTo>
                <a:cubicBezTo>
                  <a:pt x="150844" y="274881"/>
                  <a:pt x="140451" y="266438"/>
                  <a:pt x="131269" y="247458"/>
                </a:cubicBezTo>
                <a:cubicBezTo>
                  <a:pt x="121890" y="228151"/>
                  <a:pt x="115830" y="202234"/>
                  <a:pt x="114017" y="174550"/>
                </a:cubicBezTo>
                <a:lnTo>
                  <a:pt x="200133" y="174550"/>
                </a:lnTo>
                <a:cubicBezTo>
                  <a:pt x="198320" y="202234"/>
                  <a:pt x="192260" y="228151"/>
                  <a:pt x="182881" y="247458"/>
                </a:cubicBezTo>
                <a:cubicBezTo>
                  <a:pt x="173699" y="266438"/>
                  <a:pt x="163306" y="274881"/>
                  <a:pt x="157075" y="274881"/>
                </a:cubicBezTo>
                <a:close/>
                <a:moveTo>
                  <a:pt x="114017" y="139600"/>
                </a:moveTo>
                <a:cubicBezTo>
                  <a:pt x="115830" y="111916"/>
                  <a:pt x="121890" y="85999"/>
                  <a:pt x="131269" y="66626"/>
                </a:cubicBezTo>
                <a:cubicBezTo>
                  <a:pt x="140451" y="47712"/>
                  <a:pt x="150844" y="39269"/>
                  <a:pt x="157075" y="39269"/>
                </a:cubicBezTo>
                <a:cubicBezTo>
                  <a:pt x="163306" y="39269"/>
                  <a:pt x="173699" y="47712"/>
                  <a:pt x="182881" y="66626"/>
                </a:cubicBezTo>
                <a:cubicBezTo>
                  <a:pt x="192260" y="85999"/>
                  <a:pt x="198320" y="111916"/>
                  <a:pt x="200133" y="139600"/>
                </a:cubicBezTo>
                <a:lnTo>
                  <a:pt x="114017" y="139600"/>
                </a:lnTo>
                <a:close/>
                <a:moveTo>
                  <a:pt x="249631" y="249618"/>
                </a:moveTo>
                <a:cubicBezTo>
                  <a:pt x="232955" y="266308"/>
                  <a:pt x="212568" y="277891"/>
                  <a:pt x="190335" y="283716"/>
                </a:cubicBezTo>
                <a:cubicBezTo>
                  <a:pt x="209754" y="261988"/>
                  <a:pt x="223603" y="221737"/>
                  <a:pt x="226371" y="174550"/>
                </a:cubicBezTo>
                <a:lnTo>
                  <a:pt x="286812" y="174550"/>
                </a:lnTo>
                <a:cubicBezTo>
                  <a:pt x="283055" y="202888"/>
                  <a:pt x="270188" y="229067"/>
                  <a:pt x="249631" y="249618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178" name="Grafika 52"/>
          <p:cNvGrpSpPr/>
          <p:nvPr userDrawn="1"/>
        </p:nvGrpSpPr>
        <p:grpSpPr>
          <a:xfrm>
            <a:off x="22700229" y="4703748"/>
            <a:ext cx="616302" cy="590546"/>
            <a:chOff x="5700970" y="4489722"/>
            <a:chExt cx="314149" cy="301020"/>
          </a:xfrm>
          <a:solidFill>
            <a:srgbClr val="212E39"/>
          </a:solidFill>
        </p:grpSpPr>
        <p:sp>
          <p:nvSpPr>
            <p:cNvPr id="1179" name="Dowolny kształt: kształt 1178"/>
            <p:cNvSpPr/>
            <p:nvPr/>
          </p:nvSpPr>
          <p:spPr>
            <a:xfrm>
              <a:off x="5700970" y="4489722"/>
              <a:ext cx="314149" cy="301020"/>
            </a:xfrm>
            <a:custGeom>
              <a:avLst/>
              <a:gdLst>
                <a:gd name="connsiteX0" fmla="*/ 261791 w 314149"/>
                <a:gd name="connsiteY0" fmla="*/ 39269 h 301020"/>
                <a:gd name="connsiteX1" fmla="*/ 261791 w 314149"/>
                <a:gd name="connsiteY1" fmla="*/ 0 h 301020"/>
                <a:gd name="connsiteX2" fmla="*/ 235612 w 314149"/>
                <a:gd name="connsiteY2" fmla="*/ 0 h 301020"/>
                <a:gd name="connsiteX3" fmla="*/ 235612 w 314149"/>
                <a:gd name="connsiteY3" fmla="*/ 39269 h 301020"/>
                <a:gd name="connsiteX4" fmla="*/ 170164 w 314149"/>
                <a:gd name="connsiteY4" fmla="*/ 39269 h 301020"/>
                <a:gd name="connsiteX5" fmla="*/ 170164 w 314149"/>
                <a:gd name="connsiteY5" fmla="*/ 0 h 301020"/>
                <a:gd name="connsiteX6" fmla="*/ 143985 w 314149"/>
                <a:gd name="connsiteY6" fmla="*/ 0 h 301020"/>
                <a:gd name="connsiteX7" fmla="*/ 143985 w 314149"/>
                <a:gd name="connsiteY7" fmla="*/ 39269 h 301020"/>
                <a:gd name="connsiteX8" fmla="*/ 78537 w 314149"/>
                <a:gd name="connsiteY8" fmla="*/ 39269 h 301020"/>
                <a:gd name="connsiteX9" fmla="*/ 78537 w 314149"/>
                <a:gd name="connsiteY9" fmla="*/ 0 h 301020"/>
                <a:gd name="connsiteX10" fmla="*/ 52358 w 314149"/>
                <a:gd name="connsiteY10" fmla="*/ 0 h 301020"/>
                <a:gd name="connsiteX11" fmla="*/ 52358 w 314149"/>
                <a:gd name="connsiteY11" fmla="*/ 39269 h 301020"/>
                <a:gd name="connsiteX12" fmla="*/ 0 w 314149"/>
                <a:gd name="connsiteY12" fmla="*/ 39269 h 301020"/>
                <a:gd name="connsiteX13" fmla="*/ 0 w 314149"/>
                <a:gd name="connsiteY13" fmla="*/ 287931 h 301020"/>
                <a:gd name="connsiteX14" fmla="*/ 13090 w 314149"/>
                <a:gd name="connsiteY14" fmla="*/ 301021 h 301020"/>
                <a:gd name="connsiteX15" fmla="*/ 301060 w 314149"/>
                <a:gd name="connsiteY15" fmla="*/ 301021 h 301020"/>
                <a:gd name="connsiteX16" fmla="*/ 314150 w 314149"/>
                <a:gd name="connsiteY16" fmla="*/ 287931 h 301020"/>
                <a:gd name="connsiteX17" fmla="*/ 314150 w 314149"/>
                <a:gd name="connsiteY17" fmla="*/ 39269 h 301020"/>
                <a:gd name="connsiteX18" fmla="*/ 261791 w 314149"/>
                <a:gd name="connsiteY18" fmla="*/ 39269 h 301020"/>
                <a:gd name="connsiteX19" fmla="*/ 287971 w 314149"/>
                <a:gd name="connsiteY19" fmla="*/ 274842 h 301020"/>
                <a:gd name="connsiteX20" fmla="*/ 26179 w 314149"/>
                <a:gd name="connsiteY20" fmla="*/ 274842 h 301020"/>
                <a:gd name="connsiteX21" fmla="*/ 26179 w 314149"/>
                <a:gd name="connsiteY21" fmla="*/ 104717 h 301020"/>
                <a:gd name="connsiteX22" fmla="*/ 287971 w 314149"/>
                <a:gd name="connsiteY22" fmla="*/ 104717 h 301020"/>
                <a:gd name="connsiteX23" fmla="*/ 287971 w 314149"/>
                <a:gd name="connsiteY23" fmla="*/ 274842 h 30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4149" h="301020">
                  <a:moveTo>
                    <a:pt x="261791" y="39269"/>
                  </a:moveTo>
                  <a:lnTo>
                    <a:pt x="261791" y="0"/>
                  </a:lnTo>
                  <a:lnTo>
                    <a:pt x="235612" y="0"/>
                  </a:lnTo>
                  <a:lnTo>
                    <a:pt x="235612" y="39269"/>
                  </a:lnTo>
                  <a:lnTo>
                    <a:pt x="170164" y="39269"/>
                  </a:lnTo>
                  <a:lnTo>
                    <a:pt x="170164" y="0"/>
                  </a:lnTo>
                  <a:lnTo>
                    <a:pt x="143985" y="0"/>
                  </a:lnTo>
                  <a:lnTo>
                    <a:pt x="143985" y="39269"/>
                  </a:lnTo>
                  <a:lnTo>
                    <a:pt x="78537" y="39269"/>
                  </a:lnTo>
                  <a:lnTo>
                    <a:pt x="78537" y="0"/>
                  </a:lnTo>
                  <a:lnTo>
                    <a:pt x="52358" y="0"/>
                  </a:lnTo>
                  <a:lnTo>
                    <a:pt x="52358" y="39269"/>
                  </a:lnTo>
                  <a:lnTo>
                    <a:pt x="0" y="39269"/>
                  </a:lnTo>
                  <a:lnTo>
                    <a:pt x="0" y="287931"/>
                  </a:lnTo>
                  <a:lnTo>
                    <a:pt x="13090" y="301021"/>
                  </a:lnTo>
                  <a:lnTo>
                    <a:pt x="301060" y="301021"/>
                  </a:lnTo>
                  <a:lnTo>
                    <a:pt x="314150" y="287931"/>
                  </a:lnTo>
                  <a:lnTo>
                    <a:pt x="314150" y="39269"/>
                  </a:lnTo>
                  <a:lnTo>
                    <a:pt x="261791" y="39269"/>
                  </a:lnTo>
                  <a:close/>
                  <a:moveTo>
                    <a:pt x="287971" y="274842"/>
                  </a:moveTo>
                  <a:lnTo>
                    <a:pt x="26179" y="274842"/>
                  </a:lnTo>
                  <a:lnTo>
                    <a:pt x="26179" y="104717"/>
                  </a:lnTo>
                  <a:lnTo>
                    <a:pt x="287971" y="104717"/>
                  </a:lnTo>
                  <a:lnTo>
                    <a:pt x="287971" y="27484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80" name="Dowolny kształt: kształt 1179"/>
            <p:cNvSpPr/>
            <p:nvPr/>
          </p:nvSpPr>
          <p:spPr>
            <a:xfrm>
              <a:off x="5779507" y="4620618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81" name="Dowolny kształt: kształt 1180"/>
            <p:cNvSpPr/>
            <p:nvPr/>
          </p:nvSpPr>
          <p:spPr>
            <a:xfrm>
              <a:off x="5779507" y="4725334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82" name="Dowolny kształt: kształt 1181"/>
            <p:cNvSpPr/>
            <p:nvPr/>
          </p:nvSpPr>
          <p:spPr>
            <a:xfrm>
              <a:off x="5831866" y="4646797"/>
              <a:ext cx="26179" cy="78537"/>
            </a:xfrm>
            <a:custGeom>
              <a:avLst/>
              <a:gdLst>
                <a:gd name="connsiteX0" fmla="*/ 0 w 26179"/>
                <a:gd name="connsiteY0" fmla="*/ 0 h 78537"/>
                <a:gd name="connsiteX1" fmla="*/ 26179 w 26179"/>
                <a:gd name="connsiteY1" fmla="*/ 0 h 78537"/>
                <a:gd name="connsiteX2" fmla="*/ 26179 w 26179"/>
                <a:gd name="connsiteY2" fmla="*/ 78537 h 78537"/>
                <a:gd name="connsiteX3" fmla="*/ 0 w 26179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78537">
                  <a:moveTo>
                    <a:pt x="0" y="0"/>
                  </a:move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83" name="Dowolny kształt: kształt 1182"/>
            <p:cNvSpPr/>
            <p:nvPr/>
          </p:nvSpPr>
          <p:spPr>
            <a:xfrm>
              <a:off x="5753328" y="4646797"/>
              <a:ext cx="26179" cy="78537"/>
            </a:xfrm>
            <a:custGeom>
              <a:avLst/>
              <a:gdLst>
                <a:gd name="connsiteX0" fmla="*/ 0 w 26179"/>
                <a:gd name="connsiteY0" fmla="*/ 0 h 78537"/>
                <a:gd name="connsiteX1" fmla="*/ 26179 w 26179"/>
                <a:gd name="connsiteY1" fmla="*/ 0 h 78537"/>
                <a:gd name="connsiteX2" fmla="*/ 26179 w 26179"/>
                <a:gd name="connsiteY2" fmla="*/ 78537 h 78537"/>
                <a:gd name="connsiteX3" fmla="*/ 0 w 26179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78537">
                  <a:moveTo>
                    <a:pt x="0" y="0"/>
                  </a:moveTo>
                  <a:lnTo>
                    <a:pt x="26179" y="0"/>
                  </a:lnTo>
                  <a:lnTo>
                    <a:pt x="26179" y="78537"/>
                  </a:lnTo>
                  <a:lnTo>
                    <a:pt x="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84" name="Dowolny kształt: kształt 1183"/>
            <p:cNvSpPr/>
            <p:nvPr/>
          </p:nvSpPr>
          <p:spPr>
            <a:xfrm>
              <a:off x="5884420" y="4646830"/>
              <a:ext cx="25982" cy="26146"/>
            </a:xfrm>
            <a:custGeom>
              <a:avLst/>
              <a:gdLst>
                <a:gd name="connsiteX0" fmla="*/ 0 w 25982"/>
                <a:gd name="connsiteY0" fmla="*/ 0 h 26146"/>
                <a:gd name="connsiteX1" fmla="*/ 25983 w 25982"/>
                <a:gd name="connsiteY1" fmla="*/ 0 h 26146"/>
                <a:gd name="connsiteX2" fmla="*/ 25983 w 25982"/>
                <a:gd name="connsiteY2" fmla="*/ 26146 h 26146"/>
                <a:gd name="connsiteX3" fmla="*/ 0 w 25982"/>
                <a:gd name="connsiteY3" fmla="*/ 26146 h 2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82" h="26146">
                  <a:moveTo>
                    <a:pt x="0" y="0"/>
                  </a:moveTo>
                  <a:lnTo>
                    <a:pt x="25983" y="0"/>
                  </a:lnTo>
                  <a:lnTo>
                    <a:pt x="25983" y="26146"/>
                  </a:lnTo>
                  <a:lnTo>
                    <a:pt x="0" y="261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85" name="Dowolny kształt: kształt 1184"/>
            <p:cNvSpPr/>
            <p:nvPr/>
          </p:nvSpPr>
          <p:spPr>
            <a:xfrm>
              <a:off x="5910501" y="4620618"/>
              <a:ext cx="25982" cy="130895"/>
            </a:xfrm>
            <a:custGeom>
              <a:avLst/>
              <a:gdLst>
                <a:gd name="connsiteX0" fmla="*/ 0 w 25982"/>
                <a:gd name="connsiteY0" fmla="*/ 0 h 130895"/>
                <a:gd name="connsiteX1" fmla="*/ 25983 w 25982"/>
                <a:gd name="connsiteY1" fmla="*/ 0 h 130895"/>
                <a:gd name="connsiteX2" fmla="*/ 25983 w 25982"/>
                <a:gd name="connsiteY2" fmla="*/ 130896 h 130895"/>
                <a:gd name="connsiteX3" fmla="*/ 0 w 25982"/>
                <a:gd name="connsiteY3" fmla="*/ 13089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82" h="130895">
                  <a:moveTo>
                    <a:pt x="0" y="0"/>
                  </a:moveTo>
                  <a:lnTo>
                    <a:pt x="25983" y="0"/>
                  </a:lnTo>
                  <a:lnTo>
                    <a:pt x="25983" y="130896"/>
                  </a:lnTo>
                  <a:lnTo>
                    <a:pt x="0" y="13089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86" name="Dowolny kształt: kształt 1185"/>
            <p:cNvSpPr/>
            <p:nvPr/>
          </p:nvSpPr>
          <p:spPr>
            <a:xfrm>
              <a:off x="5936582" y="4725334"/>
              <a:ext cx="26179" cy="26460"/>
            </a:xfrm>
            <a:custGeom>
              <a:avLst/>
              <a:gdLst>
                <a:gd name="connsiteX0" fmla="*/ 0 w 26179"/>
                <a:gd name="connsiteY0" fmla="*/ 0 h 26460"/>
                <a:gd name="connsiteX1" fmla="*/ 26179 w 26179"/>
                <a:gd name="connsiteY1" fmla="*/ 0 h 26460"/>
                <a:gd name="connsiteX2" fmla="*/ 26179 w 26179"/>
                <a:gd name="connsiteY2" fmla="*/ 26461 h 26460"/>
                <a:gd name="connsiteX3" fmla="*/ 0 w 26179"/>
                <a:gd name="connsiteY3" fmla="*/ 26461 h 2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460">
                  <a:moveTo>
                    <a:pt x="0" y="0"/>
                  </a:moveTo>
                  <a:lnTo>
                    <a:pt x="26179" y="0"/>
                  </a:lnTo>
                  <a:lnTo>
                    <a:pt x="26179" y="26461"/>
                  </a:lnTo>
                  <a:lnTo>
                    <a:pt x="0" y="2646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87" name="Dowolny kształt: kształt 1186"/>
            <p:cNvSpPr/>
            <p:nvPr/>
          </p:nvSpPr>
          <p:spPr>
            <a:xfrm>
              <a:off x="5884472" y="4725465"/>
              <a:ext cx="25936" cy="26048"/>
            </a:xfrm>
            <a:custGeom>
              <a:avLst/>
              <a:gdLst>
                <a:gd name="connsiteX0" fmla="*/ 0 w 25936"/>
                <a:gd name="connsiteY0" fmla="*/ 0 h 26048"/>
                <a:gd name="connsiteX1" fmla="*/ 25937 w 25936"/>
                <a:gd name="connsiteY1" fmla="*/ 0 h 26048"/>
                <a:gd name="connsiteX2" fmla="*/ 25937 w 25936"/>
                <a:gd name="connsiteY2" fmla="*/ 26048 h 26048"/>
                <a:gd name="connsiteX3" fmla="*/ 0 w 25936"/>
                <a:gd name="connsiteY3" fmla="*/ 26048 h 26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6" h="26048">
                  <a:moveTo>
                    <a:pt x="0" y="0"/>
                  </a:moveTo>
                  <a:lnTo>
                    <a:pt x="25937" y="0"/>
                  </a:lnTo>
                  <a:lnTo>
                    <a:pt x="25937" y="26048"/>
                  </a:lnTo>
                  <a:lnTo>
                    <a:pt x="0" y="260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188" name="Grafika 52"/>
          <p:cNvGrpSpPr/>
          <p:nvPr userDrawn="1"/>
        </p:nvGrpSpPr>
        <p:grpSpPr>
          <a:xfrm>
            <a:off x="22083924" y="4703748"/>
            <a:ext cx="513586" cy="590546"/>
            <a:chOff x="5386820" y="4489722"/>
            <a:chExt cx="261791" cy="301020"/>
          </a:xfrm>
          <a:solidFill>
            <a:srgbClr val="212E39"/>
          </a:solidFill>
        </p:grpSpPr>
        <p:sp>
          <p:nvSpPr>
            <p:cNvPr id="1189" name="Dowolny kształt: kształt 1188"/>
            <p:cNvSpPr/>
            <p:nvPr/>
          </p:nvSpPr>
          <p:spPr>
            <a:xfrm>
              <a:off x="5570074" y="4607528"/>
              <a:ext cx="52358" cy="52358"/>
            </a:xfrm>
            <a:custGeom>
              <a:avLst/>
              <a:gdLst>
                <a:gd name="connsiteX0" fmla="*/ 0 w 52358"/>
                <a:gd name="connsiteY0" fmla="*/ 52358 h 52358"/>
                <a:gd name="connsiteX1" fmla="*/ 52358 w 52358"/>
                <a:gd name="connsiteY1" fmla="*/ 0 h 52358"/>
                <a:gd name="connsiteX2" fmla="*/ 0 w 52358"/>
                <a:gd name="connsiteY2" fmla="*/ 0 h 52358"/>
                <a:gd name="connsiteX3" fmla="*/ 0 w 52358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52358">
                  <a:moveTo>
                    <a:pt x="0" y="52358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90" name="Dowolny kształt: kształt 1189"/>
            <p:cNvSpPr/>
            <p:nvPr/>
          </p:nvSpPr>
          <p:spPr>
            <a:xfrm>
              <a:off x="5570074" y="4659887"/>
              <a:ext cx="52358" cy="52358"/>
            </a:xfrm>
            <a:custGeom>
              <a:avLst/>
              <a:gdLst>
                <a:gd name="connsiteX0" fmla="*/ 0 w 52358"/>
                <a:gd name="connsiteY0" fmla="*/ 52358 h 52358"/>
                <a:gd name="connsiteX1" fmla="*/ 52358 w 52358"/>
                <a:gd name="connsiteY1" fmla="*/ 0 h 52358"/>
                <a:gd name="connsiteX2" fmla="*/ 0 w 52358"/>
                <a:gd name="connsiteY2" fmla="*/ 0 h 52358"/>
                <a:gd name="connsiteX3" fmla="*/ 0 w 52358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52358">
                  <a:moveTo>
                    <a:pt x="0" y="52358"/>
                  </a:move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91" name="Dowolny kształt: kształt 1190"/>
            <p:cNvSpPr/>
            <p:nvPr/>
          </p:nvSpPr>
          <p:spPr>
            <a:xfrm>
              <a:off x="5517716" y="4659887"/>
              <a:ext cx="52358" cy="52358"/>
            </a:xfrm>
            <a:custGeom>
              <a:avLst/>
              <a:gdLst>
                <a:gd name="connsiteX0" fmla="*/ 0 w 52358"/>
                <a:gd name="connsiteY0" fmla="*/ 0 h 52358"/>
                <a:gd name="connsiteX1" fmla="*/ 0 w 52358"/>
                <a:gd name="connsiteY1" fmla="*/ 52358 h 52358"/>
                <a:gd name="connsiteX2" fmla="*/ 52358 w 52358"/>
                <a:gd name="connsiteY2" fmla="*/ 0 h 52358"/>
                <a:gd name="connsiteX3" fmla="*/ 0 w 52358"/>
                <a:gd name="connsiteY3" fmla="*/ 0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52358">
                  <a:moveTo>
                    <a:pt x="0" y="0"/>
                  </a:moveTo>
                  <a:lnTo>
                    <a:pt x="0" y="52358"/>
                  </a:lnTo>
                  <a:lnTo>
                    <a:pt x="523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92" name="Dowolny kształt: kształt 1191"/>
            <p:cNvSpPr/>
            <p:nvPr/>
          </p:nvSpPr>
          <p:spPr>
            <a:xfrm>
              <a:off x="5386820" y="4489722"/>
              <a:ext cx="261791" cy="301020"/>
            </a:xfrm>
            <a:custGeom>
              <a:avLst/>
              <a:gdLst>
                <a:gd name="connsiteX0" fmla="*/ 235612 w 261791"/>
                <a:gd name="connsiteY0" fmla="*/ 39269 h 301020"/>
                <a:gd name="connsiteX1" fmla="*/ 235612 w 261791"/>
                <a:gd name="connsiteY1" fmla="*/ 0 h 301020"/>
                <a:gd name="connsiteX2" fmla="*/ 209433 w 261791"/>
                <a:gd name="connsiteY2" fmla="*/ 0 h 301020"/>
                <a:gd name="connsiteX3" fmla="*/ 209433 w 261791"/>
                <a:gd name="connsiteY3" fmla="*/ 39269 h 301020"/>
                <a:gd name="connsiteX4" fmla="*/ 143985 w 261791"/>
                <a:gd name="connsiteY4" fmla="*/ 39269 h 301020"/>
                <a:gd name="connsiteX5" fmla="*/ 143985 w 261791"/>
                <a:gd name="connsiteY5" fmla="*/ 0 h 301020"/>
                <a:gd name="connsiteX6" fmla="*/ 117806 w 261791"/>
                <a:gd name="connsiteY6" fmla="*/ 0 h 301020"/>
                <a:gd name="connsiteX7" fmla="*/ 117806 w 261791"/>
                <a:gd name="connsiteY7" fmla="*/ 39269 h 301020"/>
                <a:gd name="connsiteX8" fmla="*/ 52358 w 261791"/>
                <a:gd name="connsiteY8" fmla="*/ 39269 h 301020"/>
                <a:gd name="connsiteX9" fmla="*/ 52358 w 261791"/>
                <a:gd name="connsiteY9" fmla="*/ 0 h 301020"/>
                <a:gd name="connsiteX10" fmla="*/ 26179 w 261791"/>
                <a:gd name="connsiteY10" fmla="*/ 0 h 301020"/>
                <a:gd name="connsiteX11" fmla="*/ 26179 w 261791"/>
                <a:gd name="connsiteY11" fmla="*/ 39269 h 301020"/>
                <a:gd name="connsiteX12" fmla="*/ 0 w 261791"/>
                <a:gd name="connsiteY12" fmla="*/ 39269 h 301020"/>
                <a:gd name="connsiteX13" fmla="*/ 0 w 261791"/>
                <a:gd name="connsiteY13" fmla="*/ 287931 h 301020"/>
                <a:gd name="connsiteX14" fmla="*/ 13090 w 261791"/>
                <a:gd name="connsiteY14" fmla="*/ 301021 h 301020"/>
                <a:gd name="connsiteX15" fmla="*/ 248702 w 261791"/>
                <a:gd name="connsiteY15" fmla="*/ 301021 h 301020"/>
                <a:gd name="connsiteX16" fmla="*/ 261791 w 261791"/>
                <a:gd name="connsiteY16" fmla="*/ 287931 h 301020"/>
                <a:gd name="connsiteX17" fmla="*/ 261791 w 261791"/>
                <a:gd name="connsiteY17" fmla="*/ 39269 h 301020"/>
                <a:gd name="connsiteX18" fmla="*/ 235612 w 261791"/>
                <a:gd name="connsiteY18" fmla="*/ 39269 h 301020"/>
                <a:gd name="connsiteX19" fmla="*/ 235612 w 261791"/>
                <a:gd name="connsiteY19" fmla="*/ 117806 h 301020"/>
                <a:gd name="connsiteX20" fmla="*/ 235612 w 261791"/>
                <a:gd name="connsiteY20" fmla="*/ 274842 h 301020"/>
                <a:gd name="connsiteX21" fmla="*/ 183293 w 261791"/>
                <a:gd name="connsiteY21" fmla="*/ 274842 h 301020"/>
                <a:gd name="connsiteX22" fmla="*/ 235612 w 261791"/>
                <a:gd name="connsiteY22" fmla="*/ 222523 h 301020"/>
                <a:gd name="connsiteX23" fmla="*/ 183254 w 261791"/>
                <a:gd name="connsiteY23" fmla="*/ 222523 h 301020"/>
                <a:gd name="connsiteX24" fmla="*/ 183254 w 261791"/>
                <a:gd name="connsiteY24" fmla="*/ 274842 h 301020"/>
                <a:gd name="connsiteX25" fmla="*/ 130935 w 261791"/>
                <a:gd name="connsiteY25" fmla="*/ 274842 h 301020"/>
                <a:gd name="connsiteX26" fmla="*/ 183254 w 261791"/>
                <a:gd name="connsiteY26" fmla="*/ 222523 h 301020"/>
                <a:gd name="connsiteX27" fmla="*/ 130896 w 261791"/>
                <a:gd name="connsiteY27" fmla="*/ 222523 h 301020"/>
                <a:gd name="connsiteX28" fmla="*/ 130896 w 261791"/>
                <a:gd name="connsiteY28" fmla="*/ 274842 h 301020"/>
                <a:gd name="connsiteX29" fmla="*/ 78577 w 261791"/>
                <a:gd name="connsiteY29" fmla="*/ 274842 h 301020"/>
                <a:gd name="connsiteX30" fmla="*/ 130896 w 261791"/>
                <a:gd name="connsiteY30" fmla="*/ 222523 h 301020"/>
                <a:gd name="connsiteX31" fmla="*/ 78537 w 261791"/>
                <a:gd name="connsiteY31" fmla="*/ 222523 h 301020"/>
                <a:gd name="connsiteX32" fmla="*/ 78537 w 261791"/>
                <a:gd name="connsiteY32" fmla="*/ 274842 h 301020"/>
                <a:gd name="connsiteX33" fmla="*/ 26218 w 261791"/>
                <a:gd name="connsiteY33" fmla="*/ 274842 h 301020"/>
                <a:gd name="connsiteX34" fmla="*/ 78537 w 261791"/>
                <a:gd name="connsiteY34" fmla="*/ 222523 h 301020"/>
                <a:gd name="connsiteX35" fmla="*/ 130896 w 261791"/>
                <a:gd name="connsiteY35" fmla="*/ 170164 h 301020"/>
                <a:gd name="connsiteX36" fmla="*/ 183254 w 261791"/>
                <a:gd name="connsiteY36" fmla="*/ 117806 h 301020"/>
                <a:gd name="connsiteX37" fmla="*/ 235612 w 261791"/>
                <a:gd name="connsiteY37" fmla="*/ 65448 h 301020"/>
                <a:gd name="connsiteX38" fmla="*/ 235612 w 261791"/>
                <a:gd name="connsiteY38" fmla="*/ 117806 h 30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61791" h="301020">
                  <a:moveTo>
                    <a:pt x="235612" y="39269"/>
                  </a:moveTo>
                  <a:lnTo>
                    <a:pt x="235612" y="0"/>
                  </a:lnTo>
                  <a:lnTo>
                    <a:pt x="209433" y="0"/>
                  </a:lnTo>
                  <a:lnTo>
                    <a:pt x="209433" y="39269"/>
                  </a:lnTo>
                  <a:lnTo>
                    <a:pt x="143985" y="39269"/>
                  </a:lnTo>
                  <a:lnTo>
                    <a:pt x="143985" y="0"/>
                  </a:lnTo>
                  <a:lnTo>
                    <a:pt x="117806" y="0"/>
                  </a:lnTo>
                  <a:lnTo>
                    <a:pt x="117806" y="39269"/>
                  </a:lnTo>
                  <a:lnTo>
                    <a:pt x="52358" y="39269"/>
                  </a:lnTo>
                  <a:lnTo>
                    <a:pt x="52358" y="0"/>
                  </a:lnTo>
                  <a:lnTo>
                    <a:pt x="26179" y="0"/>
                  </a:lnTo>
                  <a:lnTo>
                    <a:pt x="26179" y="39269"/>
                  </a:lnTo>
                  <a:lnTo>
                    <a:pt x="0" y="39269"/>
                  </a:lnTo>
                  <a:lnTo>
                    <a:pt x="0" y="287931"/>
                  </a:lnTo>
                  <a:lnTo>
                    <a:pt x="13090" y="301021"/>
                  </a:lnTo>
                  <a:lnTo>
                    <a:pt x="248702" y="301021"/>
                  </a:lnTo>
                  <a:lnTo>
                    <a:pt x="261791" y="287931"/>
                  </a:lnTo>
                  <a:lnTo>
                    <a:pt x="261791" y="39269"/>
                  </a:lnTo>
                  <a:lnTo>
                    <a:pt x="235612" y="39269"/>
                  </a:lnTo>
                  <a:close/>
                  <a:moveTo>
                    <a:pt x="235612" y="117806"/>
                  </a:moveTo>
                  <a:lnTo>
                    <a:pt x="235612" y="274842"/>
                  </a:lnTo>
                  <a:lnTo>
                    <a:pt x="183293" y="274842"/>
                  </a:lnTo>
                  <a:lnTo>
                    <a:pt x="235612" y="222523"/>
                  </a:lnTo>
                  <a:lnTo>
                    <a:pt x="183254" y="222523"/>
                  </a:lnTo>
                  <a:lnTo>
                    <a:pt x="183254" y="274842"/>
                  </a:lnTo>
                  <a:lnTo>
                    <a:pt x="130935" y="274842"/>
                  </a:lnTo>
                  <a:lnTo>
                    <a:pt x="183254" y="222523"/>
                  </a:lnTo>
                  <a:lnTo>
                    <a:pt x="130896" y="222523"/>
                  </a:lnTo>
                  <a:lnTo>
                    <a:pt x="130896" y="274842"/>
                  </a:lnTo>
                  <a:lnTo>
                    <a:pt x="78577" y="274842"/>
                  </a:lnTo>
                  <a:lnTo>
                    <a:pt x="130896" y="222523"/>
                  </a:lnTo>
                  <a:lnTo>
                    <a:pt x="78537" y="222523"/>
                  </a:lnTo>
                  <a:lnTo>
                    <a:pt x="78537" y="274842"/>
                  </a:lnTo>
                  <a:lnTo>
                    <a:pt x="26218" y="274842"/>
                  </a:lnTo>
                  <a:lnTo>
                    <a:pt x="78537" y="222523"/>
                  </a:lnTo>
                  <a:lnTo>
                    <a:pt x="130896" y="170164"/>
                  </a:lnTo>
                  <a:lnTo>
                    <a:pt x="183254" y="117806"/>
                  </a:lnTo>
                  <a:lnTo>
                    <a:pt x="235612" y="65448"/>
                  </a:lnTo>
                  <a:lnTo>
                    <a:pt x="235612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193" name="Dowolny kształt: kształt 1192"/>
          <p:cNvSpPr/>
          <p:nvPr userDrawn="1"/>
        </p:nvSpPr>
        <p:spPr>
          <a:xfrm>
            <a:off x="34588857" y="4113124"/>
            <a:ext cx="616302" cy="465064"/>
          </a:xfrm>
          <a:custGeom>
            <a:avLst/>
            <a:gdLst>
              <a:gd name="connsiteX0" fmla="*/ 288429 w 314149"/>
              <a:gd name="connsiteY0" fmla="*/ 183254 h 237058"/>
              <a:gd name="connsiteX1" fmla="*/ 301518 w 314149"/>
              <a:gd name="connsiteY1" fmla="*/ 170164 h 237058"/>
              <a:gd name="connsiteX2" fmla="*/ 301518 w 314149"/>
              <a:gd name="connsiteY2" fmla="*/ 0 h 237058"/>
              <a:gd name="connsiteX3" fmla="*/ 13548 w 314149"/>
              <a:gd name="connsiteY3" fmla="*/ 0 h 237058"/>
              <a:gd name="connsiteX4" fmla="*/ 13548 w 314149"/>
              <a:gd name="connsiteY4" fmla="*/ 170164 h 237058"/>
              <a:gd name="connsiteX5" fmla="*/ 26637 w 314149"/>
              <a:gd name="connsiteY5" fmla="*/ 183254 h 237058"/>
              <a:gd name="connsiteX6" fmla="*/ 0 w 314149"/>
              <a:gd name="connsiteY6" fmla="*/ 209433 h 237058"/>
              <a:gd name="connsiteX7" fmla="*/ 0 w 314149"/>
              <a:gd name="connsiteY7" fmla="*/ 237059 h 237058"/>
              <a:gd name="connsiteX8" fmla="*/ 314150 w 314149"/>
              <a:gd name="connsiteY8" fmla="*/ 237059 h 237058"/>
              <a:gd name="connsiteX9" fmla="*/ 314150 w 314149"/>
              <a:gd name="connsiteY9" fmla="*/ 209433 h 237058"/>
              <a:gd name="connsiteX10" fmla="*/ 288429 w 314149"/>
              <a:gd name="connsiteY10" fmla="*/ 183254 h 237058"/>
              <a:gd name="connsiteX11" fmla="*/ 275339 w 314149"/>
              <a:gd name="connsiteY11" fmla="*/ 26179 h 237058"/>
              <a:gd name="connsiteX12" fmla="*/ 275339 w 314149"/>
              <a:gd name="connsiteY12" fmla="*/ 157075 h 237058"/>
              <a:gd name="connsiteX13" fmla="*/ 170623 w 314149"/>
              <a:gd name="connsiteY13" fmla="*/ 157075 h 237058"/>
              <a:gd name="connsiteX14" fmla="*/ 39727 w 314149"/>
              <a:gd name="connsiteY14" fmla="*/ 26179 h 237058"/>
              <a:gd name="connsiteX15" fmla="*/ 275339 w 314149"/>
              <a:gd name="connsiteY15" fmla="*/ 26179 h 237058"/>
              <a:gd name="connsiteX16" fmla="*/ 131354 w 314149"/>
              <a:gd name="connsiteY16" fmla="*/ 183254 h 237058"/>
              <a:gd name="connsiteX17" fmla="*/ 131354 w 314149"/>
              <a:gd name="connsiteY17" fmla="*/ 170164 h 237058"/>
              <a:gd name="connsiteX18" fmla="*/ 183712 w 314149"/>
              <a:gd name="connsiteY18" fmla="*/ 170164 h 237058"/>
              <a:gd name="connsiteX19" fmla="*/ 183712 w 314149"/>
              <a:gd name="connsiteY19" fmla="*/ 183254 h 237058"/>
              <a:gd name="connsiteX20" fmla="*/ 131354 w 314149"/>
              <a:gd name="connsiteY20" fmla="*/ 183254 h 23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4149" h="237058">
                <a:moveTo>
                  <a:pt x="288429" y="183254"/>
                </a:moveTo>
                <a:lnTo>
                  <a:pt x="301518" y="170164"/>
                </a:lnTo>
                <a:lnTo>
                  <a:pt x="301518" y="0"/>
                </a:lnTo>
                <a:lnTo>
                  <a:pt x="13548" y="0"/>
                </a:lnTo>
                <a:lnTo>
                  <a:pt x="13548" y="170164"/>
                </a:lnTo>
                <a:lnTo>
                  <a:pt x="26637" y="183254"/>
                </a:lnTo>
                <a:lnTo>
                  <a:pt x="0" y="209433"/>
                </a:lnTo>
                <a:lnTo>
                  <a:pt x="0" y="237059"/>
                </a:lnTo>
                <a:lnTo>
                  <a:pt x="314150" y="237059"/>
                </a:lnTo>
                <a:lnTo>
                  <a:pt x="314150" y="209433"/>
                </a:lnTo>
                <a:lnTo>
                  <a:pt x="288429" y="183254"/>
                </a:lnTo>
                <a:close/>
                <a:moveTo>
                  <a:pt x="275339" y="26179"/>
                </a:moveTo>
                <a:lnTo>
                  <a:pt x="275339" y="157075"/>
                </a:lnTo>
                <a:lnTo>
                  <a:pt x="170623" y="157075"/>
                </a:lnTo>
                <a:lnTo>
                  <a:pt x="39727" y="26179"/>
                </a:lnTo>
                <a:lnTo>
                  <a:pt x="275339" y="26179"/>
                </a:lnTo>
                <a:close/>
                <a:moveTo>
                  <a:pt x="131354" y="183254"/>
                </a:moveTo>
                <a:lnTo>
                  <a:pt x="131354" y="170164"/>
                </a:lnTo>
                <a:lnTo>
                  <a:pt x="183712" y="170164"/>
                </a:lnTo>
                <a:lnTo>
                  <a:pt x="183712" y="183254"/>
                </a:lnTo>
                <a:lnTo>
                  <a:pt x="131354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194" name="Grafika 52"/>
          <p:cNvGrpSpPr/>
          <p:nvPr userDrawn="1"/>
        </p:nvGrpSpPr>
        <p:grpSpPr>
          <a:xfrm>
            <a:off x="36079156" y="4036164"/>
            <a:ext cx="308150" cy="564944"/>
            <a:chOff x="12520636" y="4149433"/>
            <a:chExt cx="157074" cy="287970"/>
          </a:xfrm>
          <a:solidFill>
            <a:srgbClr val="212E39"/>
          </a:solidFill>
        </p:grpSpPr>
        <p:sp>
          <p:nvSpPr>
            <p:cNvPr id="1195" name="Dowolny kształt: kształt 1194"/>
            <p:cNvSpPr/>
            <p:nvPr/>
          </p:nvSpPr>
          <p:spPr>
            <a:xfrm>
              <a:off x="12520636" y="4149433"/>
              <a:ext cx="157074" cy="287970"/>
            </a:xfrm>
            <a:custGeom>
              <a:avLst/>
              <a:gdLst>
                <a:gd name="connsiteX0" fmla="*/ 0 w 157074"/>
                <a:gd name="connsiteY0" fmla="*/ 0 h 287970"/>
                <a:gd name="connsiteX1" fmla="*/ 0 w 157074"/>
                <a:gd name="connsiteY1" fmla="*/ 274881 h 287970"/>
                <a:gd name="connsiteX2" fmla="*/ 13090 w 157074"/>
                <a:gd name="connsiteY2" fmla="*/ 287971 h 287970"/>
                <a:gd name="connsiteX3" fmla="*/ 143985 w 157074"/>
                <a:gd name="connsiteY3" fmla="*/ 287971 h 287970"/>
                <a:gd name="connsiteX4" fmla="*/ 157075 w 157074"/>
                <a:gd name="connsiteY4" fmla="*/ 274881 h 287970"/>
                <a:gd name="connsiteX5" fmla="*/ 157075 w 157074"/>
                <a:gd name="connsiteY5" fmla="*/ 0 h 287970"/>
                <a:gd name="connsiteX6" fmla="*/ 0 w 157074"/>
                <a:gd name="connsiteY6" fmla="*/ 0 h 287970"/>
                <a:gd name="connsiteX7" fmla="*/ 130896 w 157074"/>
                <a:gd name="connsiteY7" fmla="*/ 261791 h 287970"/>
                <a:gd name="connsiteX8" fmla="*/ 26179 w 157074"/>
                <a:gd name="connsiteY8" fmla="*/ 261791 h 287970"/>
                <a:gd name="connsiteX9" fmla="*/ 117806 w 157074"/>
                <a:gd name="connsiteY9" fmla="*/ 26179 h 287970"/>
                <a:gd name="connsiteX10" fmla="*/ 130896 w 157074"/>
                <a:gd name="connsiteY10" fmla="*/ 26179 h 287970"/>
                <a:gd name="connsiteX11" fmla="*/ 130896 w 157074"/>
                <a:gd name="connsiteY11" fmla="*/ 261791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074" h="287970">
                  <a:moveTo>
                    <a:pt x="0" y="0"/>
                  </a:moveTo>
                  <a:lnTo>
                    <a:pt x="0" y="274881"/>
                  </a:lnTo>
                  <a:lnTo>
                    <a:pt x="13090" y="287971"/>
                  </a:lnTo>
                  <a:lnTo>
                    <a:pt x="143985" y="287971"/>
                  </a:lnTo>
                  <a:lnTo>
                    <a:pt x="157075" y="274881"/>
                  </a:lnTo>
                  <a:lnTo>
                    <a:pt x="157075" y="0"/>
                  </a:lnTo>
                  <a:lnTo>
                    <a:pt x="0" y="0"/>
                  </a:lnTo>
                  <a:close/>
                  <a:moveTo>
                    <a:pt x="130896" y="261791"/>
                  </a:moveTo>
                  <a:lnTo>
                    <a:pt x="26179" y="261791"/>
                  </a:lnTo>
                  <a:lnTo>
                    <a:pt x="117806" y="26179"/>
                  </a:lnTo>
                  <a:lnTo>
                    <a:pt x="130896" y="26179"/>
                  </a:lnTo>
                  <a:lnTo>
                    <a:pt x="130896" y="26179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96" name="Dowolny kształt: kształt 1195"/>
            <p:cNvSpPr/>
            <p:nvPr/>
          </p:nvSpPr>
          <p:spPr>
            <a:xfrm>
              <a:off x="12572995" y="4385045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197" name="Dowolny kształt: kształt 1196"/>
          <p:cNvSpPr/>
          <p:nvPr userDrawn="1"/>
        </p:nvSpPr>
        <p:spPr>
          <a:xfrm>
            <a:off x="33922092" y="4061766"/>
            <a:ext cx="616302" cy="513586"/>
          </a:xfrm>
          <a:custGeom>
            <a:avLst/>
            <a:gdLst>
              <a:gd name="connsiteX0" fmla="*/ 0 w 314149"/>
              <a:gd name="connsiteY0" fmla="*/ 0 h 261791"/>
              <a:gd name="connsiteX1" fmla="*/ 0 w 314149"/>
              <a:gd name="connsiteY1" fmla="*/ 196344 h 261791"/>
              <a:gd name="connsiteX2" fmla="*/ 13090 w 314149"/>
              <a:gd name="connsiteY2" fmla="*/ 209433 h 261791"/>
              <a:gd name="connsiteX3" fmla="*/ 117806 w 314149"/>
              <a:gd name="connsiteY3" fmla="*/ 209433 h 261791"/>
              <a:gd name="connsiteX4" fmla="*/ 91627 w 314149"/>
              <a:gd name="connsiteY4" fmla="*/ 235612 h 261791"/>
              <a:gd name="connsiteX5" fmla="*/ 91627 w 314149"/>
              <a:gd name="connsiteY5" fmla="*/ 261791 h 261791"/>
              <a:gd name="connsiteX6" fmla="*/ 222523 w 314149"/>
              <a:gd name="connsiteY6" fmla="*/ 261791 h 261791"/>
              <a:gd name="connsiteX7" fmla="*/ 222523 w 314149"/>
              <a:gd name="connsiteY7" fmla="*/ 235612 h 261791"/>
              <a:gd name="connsiteX8" fmla="*/ 196344 w 314149"/>
              <a:gd name="connsiteY8" fmla="*/ 209433 h 261791"/>
              <a:gd name="connsiteX9" fmla="*/ 301060 w 314149"/>
              <a:gd name="connsiteY9" fmla="*/ 209433 h 261791"/>
              <a:gd name="connsiteX10" fmla="*/ 314150 w 314149"/>
              <a:gd name="connsiteY10" fmla="*/ 196344 h 261791"/>
              <a:gd name="connsiteX11" fmla="*/ 314150 w 314149"/>
              <a:gd name="connsiteY11" fmla="*/ 0 h 261791"/>
              <a:gd name="connsiteX12" fmla="*/ 0 w 314149"/>
              <a:gd name="connsiteY12" fmla="*/ 0 h 261791"/>
              <a:gd name="connsiteX13" fmla="*/ 130896 w 314149"/>
              <a:gd name="connsiteY13" fmla="*/ 209433 h 261791"/>
              <a:gd name="connsiteX14" fmla="*/ 130896 w 314149"/>
              <a:gd name="connsiteY14" fmla="*/ 196344 h 261791"/>
              <a:gd name="connsiteX15" fmla="*/ 183254 w 314149"/>
              <a:gd name="connsiteY15" fmla="*/ 196344 h 261791"/>
              <a:gd name="connsiteX16" fmla="*/ 183254 w 314149"/>
              <a:gd name="connsiteY16" fmla="*/ 209433 h 261791"/>
              <a:gd name="connsiteX17" fmla="*/ 130896 w 314149"/>
              <a:gd name="connsiteY17" fmla="*/ 209433 h 261791"/>
              <a:gd name="connsiteX18" fmla="*/ 287971 w 314149"/>
              <a:gd name="connsiteY18" fmla="*/ 183254 h 261791"/>
              <a:gd name="connsiteX19" fmla="*/ 170164 w 314149"/>
              <a:gd name="connsiteY19" fmla="*/ 183254 h 261791"/>
              <a:gd name="connsiteX20" fmla="*/ 26179 w 314149"/>
              <a:gd name="connsiteY20" fmla="*/ 26179 h 261791"/>
              <a:gd name="connsiteX21" fmla="*/ 287971 w 314149"/>
              <a:gd name="connsiteY21" fmla="*/ 26179 h 261791"/>
              <a:gd name="connsiteX22" fmla="*/ 287971 w 314149"/>
              <a:gd name="connsiteY22" fmla="*/ 183254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4149" h="261791">
                <a:moveTo>
                  <a:pt x="0" y="0"/>
                </a:moveTo>
                <a:lnTo>
                  <a:pt x="0" y="196344"/>
                </a:lnTo>
                <a:lnTo>
                  <a:pt x="13090" y="209433"/>
                </a:lnTo>
                <a:lnTo>
                  <a:pt x="117806" y="209433"/>
                </a:lnTo>
                <a:lnTo>
                  <a:pt x="91627" y="235612"/>
                </a:lnTo>
                <a:lnTo>
                  <a:pt x="91627" y="261791"/>
                </a:lnTo>
                <a:lnTo>
                  <a:pt x="222523" y="261791"/>
                </a:lnTo>
                <a:lnTo>
                  <a:pt x="222523" y="235612"/>
                </a:lnTo>
                <a:lnTo>
                  <a:pt x="196344" y="209433"/>
                </a:lnTo>
                <a:lnTo>
                  <a:pt x="301060" y="209433"/>
                </a:lnTo>
                <a:lnTo>
                  <a:pt x="314150" y="196344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130896" y="209433"/>
                </a:moveTo>
                <a:lnTo>
                  <a:pt x="130896" y="196344"/>
                </a:lnTo>
                <a:lnTo>
                  <a:pt x="183254" y="196344"/>
                </a:lnTo>
                <a:lnTo>
                  <a:pt x="183254" y="209433"/>
                </a:lnTo>
                <a:lnTo>
                  <a:pt x="130896" y="209433"/>
                </a:lnTo>
                <a:close/>
                <a:moveTo>
                  <a:pt x="287971" y="183254"/>
                </a:moveTo>
                <a:lnTo>
                  <a:pt x="170164" y="183254"/>
                </a:lnTo>
                <a:lnTo>
                  <a:pt x="26179" y="26179"/>
                </a:lnTo>
                <a:lnTo>
                  <a:pt x="287971" y="26179"/>
                </a:lnTo>
                <a:lnTo>
                  <a:pt x="287971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198" name="Grupa 1197"/>
          <p:cNvGrpSpPr/>
          <p:nvPr userDrawn="1"/>
        </p:nvGrpSpPr>
        <p:grpSpPr>
          <a:xfrm>
            <a:off x="35925081" y="-2768934"/>
            <a:ext cx="616302" cy="616304"/>
            <a:chOff x="12442099" y="680657"/>
            <a:chExt cx="314149" cy="314150"/>
          </a:xfrm>
        </p:grpSpPr>
        <p:sp>
          <p:nvSpPr>
            <p:cNvPr id="1199" name="Dowolny kształt: kształt 1198"/>
            <p:cNvSpPr/>
            <p:nvPr/>
          </p:nvSpPr>
          <p:spPr>
            <a:xfrm>
              <a:off x="12520636" y="680657"/>
              <a:ext cx="157074" cy="222522"/>
            </a:xfrm>
            <a:custGeom>
              <a:avLst/>
              <a:gdLst>
                <a:gd name="connsiteX0" fmla="*/ 0 w 157074"/>
                <a:gd name="connsiteY0" fmla="*/ 104717 h 222522"/>
                <a:gd name="connsiteX1" fmla="*/ 78537 w 157074"/>
                <a:gd name="connsiteY1" fmla="*/ 222523 h 222522"/>
                <a:gd name="connsiteX2" fmla="*/ 157075 w 157074"/>
                <a:gd name="connsiteY2" fmla="*/ 104717 h 222522"/>
                <a:gd name="connsiteX3" fmla="*/ 104717 w 157074"/>
                <a:gd name="connsiteY3" fmla="*/ 104717 h 222522"/>
                <a:gd name="connsiteX4" fmla="*/ 104717 w 157074"/>
                <a:gd name="connsiteY4" fmla="*/ 0 h 222522"/>
                <a:gd name="connsiteX5" fmla="*/ 52358 w 157074"/>
                <a:gd name="connsiteY5" fmla="*/ 0 h 222522"/>
                <a:gd name="connsiteX6" fmla="*/ 52358 w 157074"/>
                <a:gd name="connsiteY6" fmla="*/ 104717 h 222522"/>
                <a:gd name="connsiteX7" fmla="*/ 0 w 157074"/>
                <a:gd name="connsiteY7" fmla="*/ 104717 h 22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074" h="222522">
                  <a:moveTo>
                    <a:pt x="0" y="104717"/>
                  </a:moveTo>
                  <a:lnTo>
                    <a:pt x="78537" y="222523"/>
                  </a:lnTo>
                  <a:lnTo>
                    <a:pt x="157075" y="104717"/>
                  </a:lnTo>
                  <a:lnTo>
                    <a:pt x="104717" y="104717"/>
                  </a:lnTo>
                  <a:lnTo>
                    <a:pt x="104717" y="0"/>
                  </a:lnTo>
                  <a:lnTo>
                    <a:pt x="52358" y="0"/>
                  </a:lnTo>
                  <a:lnTo>
                    <a:pt x="52358" y="104717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00" name="Dowolny kształt: kształt 1199"/>
            <p:cNvSpPr/>
            <p:nvPr/>
          </p:nvSpPr>
          <p:spPr>
            <a:xfrm>
              <a:off x="12533726" y="942449"/>
              <a:ext cx="130895" cy="52358"/>
            </a:xfrm>
            <a:custGeom>
              <a:avLst/>
              <a:gdLst>
                <a:gd name="connsiteX0" fmla="*/ 130896 w 130895"/>
                <a:gd name="connsiteY0" fmla="*/ 26179 h 52358"/>
                <a:gd name="connsiteX1" fmla="*/ 104717 w 130895"/>
                <a:gd name="connsiteY1" fmla="*/ 0 h 52358"/>
                <a:gd name="connsiteX2" fmla="*/ 26179 w 130895"/>
                <a:gd name="connsiteY2" fmla="*/ 0 h 52358"/>
                <a:gd name="connsiteX3" fmla="*/ 0 w 130895"/>
                <a:gd name="connsiteY3" fmla="*/ 26179 h 52358"/>
                <a:gd name="connsiteX4" fmla="*/ 0 w 130895"/>
                <a:gd name="connsiteY4" fmla="*/ 52358 h 52358"/>
                <a:gd name="connsiteX5" fmla="*/ 130896 w 130895"/>
                <a:gd name="connsiteY5" fmla="*/ 52358 h 52358"/>
                <a:gd name="connsiteX6" fmla="*/ 130896 w 130895"/>
                <a:gd name="connsiteY6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895" h="52358">
                  <a:moveTo>
                    <a:pt x="130896" y="26179"/>
                  </a:moveTo>
                  <a:lnTo>
                    <a:pt x="104717" y="0"/>
                  </a:lnTo>
                  <a:lnTo>
                    <a:pt x="26179" y="0"/>
                  </a:lnTo>
                  <a:lnTo>
                    <a:pt x="0" y="26179"/>
                  </a:lnTo>
                  <a:lnTo>
                    <a:pt x="0" y="52358"/>
                  </a:lnTo>
                  <a:lnTo>
                    <a:pt x="130896" y="52358"/>
                  </a:lnTo>
                  <a:lnTo>
                    <a:pt x="130896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01" name="Dowolny kształt: kształt 1200"/>
            <p:cNvSpPr/>
            <p:nvPr/>
          </p:nvSpPr>
          <p:spPr>
            <a:xfrm>
              <a:off x="12442099" y="733015"/>
              <a:ext cx="314149" cy="209433"/>
            </a:xfrm>
            <a:custGeom>
              <a:avLst/>
              <a:gdLst>
                <a:gd name="connsiteX0" fmla="*/ 222523 w 314149"/>
                <a:gd name="connsiteY0" fmla="*/ 0 h 209433"/>
                <a:gd name="connsiteX1" fmla="*/ 222523 w 314149"/>
                <a:gd name="connsiteY1" fmla="*/ 26179 h 209433"/>
                <a:gd name="connsiteX2" fmla="*/ 287971 w 314149"/>
                <a:gd name="connsiteY2" fmla="*/ 26179 h 209433"/>
                <a:gd name="connsiteX3" fmla="*/ 287971 w 314149"/>
                <a:gd name="connsiteY3" fmla="*/ 183254 h 209433"/>
                <a:gd name="connsiteX4" fmla="*/ 26179 w 314149"/>
                <a:gd name="connsiteY4" fmla="*/ 183254 h 209433"/>
                <a:gd name="connsiteX5" fmla="*/ 26179 w 314149"/>
                <a:gd name="connsiteY5" fmla="*/ 26179 h 209433"/>
                <a:gd name="connsiteX6" fmla="*/ 91627 w 314149"/>
                <a:gd name="connsiteY6" fmla="*/ 26179 h 209433"/>
                <a:gd name="connsiteX7" fmla="*/ 91627 w 314149"/>
                <a:gd name="connsiteY7" fmla="*/ 0 h 209433"/>
                <a:gd name="connsiteX8" fmla="*/ 0 w 314149"/>
                <a:gd name="connsiteY8" fmla="*/ 0 h 209433"/>
                <a:gd name="connsiteX9" fmla="*/ 0 w 314149"/>
                <a:gd name="connsiteY9" fmla="*/ 196344 h 209433"/>
                <a:gd name="connsiteX10" fmla="*/ 13090 w 314149"/>
                <a:gd name="connsiteY10" fmla="*/ 209433 h 209433"/>
                <a:gd name="connsiteX11" fmla="*/ 130896 w 314149"/>
                <a:gd name="connsiteY11" fmla="*/ 209433 h 209433"/>
                <a:gd name="connsiteX12" fmla="*/ 130896 w 314149"/>
                <a:gd name="connsiteY12" fmla="*/ 196344 h 209433"/>
                <a:gd name="connsiteX13" fmla="*/ 183254 w 314149"/>
                <a:gd name="connsiteY13" fmla="*/ 196344 h 209433"/>
                <a:gd name="connsiteX14" fmla="*/ 183254 w 314149"/>
                <a:gd name="connsiteY14" fmla="*/ 209433 h 209433"/>
                <a:gd name="connsiteX15" fmla="*/ 301060 w 314149"/>
                <a:gd name="connsiteY15" fmla="*/ 209433 h 209433"/>
                <a:gd name="connsiteX16" fmla="*/ 314150 w 314149"/>
                <a:gd name="connsiteY16" fmla="*/ 196344 h 209433"/>
                <a:gd name="connsiteX17" fmla="*/ 314150 w 314149"/>
                <a:gd name="connsiteY17" fmla="*/ 0 h 209433"/>
                <a:gd name="connsiteX18" fmla="*/ 222523 w 314149"/>
                <a:gd name="connsiteY18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49" h="209433">
                  <a:moveTo>
                    <a:pt x="222523" y="0"/>
                  </a:moveTo>
                  <a:lnTo>
                    <a:pt x="222523" y="26179"/>
                  </a:lnTo>
                  <a:lnTo>
                    <a:pt x="287971" y="26179"/>
                  </a:lnTo>
                  <a:lnTo>
                    <a:pt x="287971" y="183254"/>
                  </a:lnTo>
                  <a:lnTo>
                    <a:pt x="26179" y="183254"/>
                  </a:lnTo>
                  <a:lnTo>
                    <a:pt x="26179" y="26179"/>
                  </a:lnTo>
                  <a:lnTo>
                    <a:pt x="91627" y="26179"/>
                  </a:lnTo>
                  <a:lnTo>
                    <a:pt x="91627" y="0"/>
                  </a:lnTo>
                  <a:lnTo>
                    <a:pt x="0" y="0"/>
                  </a:lnTo>
                  <a:lnTo>
                    <a:pt x="0" y="196344"/>
                  </a:lnTo>
                  <a:lnTo>
                    <a:pt x="13090" y="209433"/>
                  </a:lnTo>
                  <a:lnTo>
                    <a:pt x="130896" y="209433"/>
                  </a:lnTo>
                  <a:lnTo>
                    <a:pt x="130896" y="196344"/>
                  </a:lnTo>
                  <a:lnTo>
                    <a:pt x="183254" y="196344"/>
                  </a:lnTo>
                  <a:lnTo>
                    <a:pt x="183254" y="209433"/>
                  </a:lnTo>
                  <a:lnTo>
                    <a:pt x="301060" y="209433"/>
                  </a:lnTo>
                  <a:lnTo>
                    <a:pt x="314150" y="196344"/>
                  </a:lnTo>
                  <a:lnTo>
                    <a:pt x="314150" y="0"/>
                  </a:lnTo>
                  <a:lnTo>
                    <a:pt x="22252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02" name="Grafika 52"/>
          <p:cNvGrpSpPr/>
          <p:nvPr userDrawn="1"/>
        </p:nvGrpSpPr>
        <p:grpSpPr>
          <a:xfrm>
            <a:off x="35283098" y="4113200"/>
            <a:ext cx="564944" cy="410869"/>
            <a:chOff x="12114860" y="4188701"/>
            <a:chExt cx="287970" cy="209433"/>
          </a:xfrm>
          <a:solidFill>
            <a:srgbClr val="212E39"/>
          </a:solidFill>
        </p:grpSpPr>
        <p:sp>
          <p:nvSpPr>
            <p:cNvPr id="1203" name="Dowolny kształt: kształt 1202"/>
            <p:cNvSpPr/>
            <p:nvPr/>
          </p:nvSpPr>
          <p:spPr>
            <a:xfrm>
              <a:off x="12114860" y="4188701"/>
              <a:ext cx="287970" cy="209433"/>
            </a:xfrm>
            <a:custGeom>
              <a:avLst/>
              <a:gdLst>
                <a:gd name="connsiteX0" fmla="*/ 274881 w 287970"/>
                <a:gd name="connsiteY0" fmla="*/ 0 h 209433"/>
                <a:gd name="connsiteX1" fmla="*/ 13090 w 287970"/>
                <a:gd name="connsiteY1" fmla="*/ 0 h 209433"/>
                <a:gd name="connsiteX2" fmla="*/ 0 w 287970"/>
                <a:gd name="connsiteY2" fmla="*/ 13090 h 209433"/>
                <a:gd name="connsiteX3" fmla="*/ 0 w 287970"/>
                <a:gd name="connsiteY3" fmla="*/ 196344 h 209433"/>
                <a:gd name="connsiteX4" fmla="*/ 13090 w 287970"/>
                <a:gd name="connsiteY4" fmla="*/ 209433 h 209433"/>
                <a:gd name="connsiteX5" fmla="*/ 274881 w 287970"/>
                <a:gd name="connsiteY5" fmla="*/ 209433 h 209433"/>
                <a:gd name="connsiteX6" fmla="*/ 287971 w 287970"/>
                <a:gd name="connsiteY6" fmla="*/ 196344 h 209433"/>
                <a:gd name="connsiteX7" fmla="*/ 287971 w 287970"/>
                <a:gd name="connsiteY7" fmla="*/ 13090 h 209433"/>
                <a:gd name="connsiteX8" fmla="*/ 274881 w 287970"/>
                <a:gd name="connsiteY8" fmla="*/ 0 h 209433"/>
                <a:gd name="connsiteX9" fmla="*/ 261791 w 287970"/>
                <a:gd name="connsiteY9" fmla="*/ 183254 h 209433"/>
                <a:gd name="connsiteX10" fmla="*/ 26179 w 287970"/>
                <a:gd name="connsiteY10" fmla="*/ 183254 h 209433"/>
                <a:gd name="connsiteX11" fmla="*/ 196344 w 287970"/>
                <a:gd name="connsiteY11" fmla="*/ 26179 h 209433"/>
                <a:gd name="connsiteX12" fmla="*/ 261791 w 287970"/>
                <a:gd name="connsiteY12" fmla="*/ 26179 h 209433"/>
                <a:gd name="connsiteX13" fmla="*/ 261791 w 287970"/>
                <a:gd name="connsiteY13" fmla="*/ 183254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7970" h="209433">
                  <a:moveTo>
                    <a:pt x="274881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196344"/>
                  </a:lnTo>
                  <a:lnTo>
                    <a:pt x="13090" y="209433"/>
                  </a:lnTo>
                  <a:lnTo>
                    <a:pt x="274881" y="209433"/>
                  </a:lnTo>
                  <a:lnTo>
                    <a:pt x="287971" y="196344"/>
                  </a:lnTo>
                  <a:lnTo>
                    <a:pt x="287971" y="13090"/>
                  </a:lnTo>
                  <a:lnTo>
                    <a:pt x="274881" y="0"/>
                  </a:lnTo>
                  <a:close/>
                  <a:moveTo>
                    <a:pt x="261791" y="183254"/>
                  </a:moveTo>
                  <a:lnTo>
                    <a:pt x="26179" y="183254"/>
                  </a:lnTo>
                  <a:lnTo>
                    <a:pt x="196344" y="26179"/>
                  </a:lnTo>
                  <a:lnTo>
                    <a:pt x="261791" y="26179"/>
                  </a:lnTo>
                  <a:lnTo>
                    <a:pt x="261791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04" name="Dowolny kształt: kształt 1203"/>
            <p:cNvSpPr/>
            <p:nvPr/>
          </p:nvSpPr>
          <p:spPr>
            <a:xfrm>
              <a:off x="12232666" y="4345776"/>
              <a:ext cx="52358" cy="13089"/>
            </a:xfrm>
            <a:custGeom>
              <a:avLst/>
              <a:gdLst>
                <a:gd name="connsiteX0" fmla="*/ 0 w 52358"/>
                <a:gd name="connsiteY0" fmla="*/ 0 h 13089"/>
                <a:gd name="connsiteX1" fmla="*/ 52358 w 52358"/>
                <a:gd name="connsiteY1" fmla="*/ 0 h 13089"/>
                <a:gd name="connsiteX2" fmla="*/ 52358 w 52358"/>
                <a:gd name="connsiteY2" fmla="*/ 13090 h 13089"/>
                <a:gd name="connsiteX3" fmla="*/ 0 w 5235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13089">
                  <a:moveTo>
                    <a:pt x="0" y="0"/>
                  </a:moveTo>
                  <a:lnTo>
                    <a:pt x="52358" y="0"/>
                  </a:lnTo>
                  <a:lnTo>
                    <a:pt x="52358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05" name="Grafika 52"/>
          <p:cNvGrpSpPr/>
          <p:nvPr userDrawn="1"/>
        </p:nvGrpSpPr>
        <p:grpSpPr>
          <a:xfrm>
            <a:off x="29556607" y="4035316"/>
            <a:ext cx="513586" cy="591393"/>
            <a:chOff x="9195885" y="4149001"/>
            <a:chExt cx="261791" cy="301452"/>
          </a:xfrm>
          <a:solidFill>
            <a:srgbClr val="212E39"/>
          </a:solidFill>
        </p:grpSpPr>
        <p:sp>
          <p:nvSpPr>
            <p:cNvPr id="1206" name="Dowolny kształt: kształt 1205"/>
            <p:cNvSpPr/>
            <p:nvPr/>
          </p:nvSpPr>
          <p:spPr>
            <a:xfrm>
              <a:off x="9195885" y="4149001"/>
              <a:ext cx="261791" cy="301452"/>
            </a:xfrm>
            <a:custGeom>
              <a:avLst/>
              <a:gdLst>
                <a:gd name="connsiteX0" fmla="*/ 209433 w 261791"/>
                <a:gd name="connsiteY0" fmla="*/ 78930 h 301452"/>
                <a:gd name="connsiteX1" fmla="*/ 209433 w 261791"/>
                <a:gd name="connsiteY1" fmla="*/ 26179 h 301452"/>
                <a:gd name="connsiteX2" fmla="*/ 183254 w 261791"/>
                <a:gd name="connsiteY2" fmla="*/ 0 h 301452"/>
                <a:gd name="connsiteX3" fmla="*/ 78537 w 261791"/>
                <a:gd name="connsiteY3" fmla="*/ 0 h 301452"/>
                <a:gd name="connsiteX4" fmla="*/ 52358 w 261791"/>
                <a:gd name="connsiteY4" fmla="*/ 26179 h 301452"/>
                <a:gd name="connsiteX5" fmla="*/ 52358 w 261791"/>
                <a:gd name="connsiteY5" fmla="*/ 78930 h 301452"/>
                <a:gd name="connsiteX6" fmla="*/ 0 w 261791"/>
                <a:gd name="connsiteY6" fmla="*/ 78930 h 301452"/>
                <a:gd name="connsiteX7" fmla="*/ 0 w 261791"/>
                <a:gd name="connsiteY7" fmla="*/ 236005 h 301452"/>
                <a:gd name="connsiteX8" fmla="*/ 78537 w 261791"/>
                <a:gd name="connsiteY8" fmla="*/ 301453 h 301452"/>
                <a:gd name="connsiteX9" fmla="*/ 183254 w 261791"/>
                <a:gd name="connsiteY9" fmla="*/ 301453 h 301452"/>
                <a:gd name="connsiteX10" fmla="*/ 261791 w 261791"/>
                <a:gd name="connsiteY10" fmla="*/ 236005 h 301452"/>
                <a:gd name="connsiteX11" fmla="*/ 261791 w 261791"/>
                <a:gd name="connsiteY11" fmla="*/ 78930 h 301452"/>
                <a:gd name="connsiteX12" fmla="*/ 209433 w 261791"/>
                <a:gd name="connsiteY12" fmla="*/ 78930 h 301452"/>
                <a:gd name="connsiteX13" fmla="*/ 78537 w 261791"/>
                <a:gd name="connsiteY13" fmla="*/ 37024 h 301452"/>
                <a:gd name="connsiteX14" fmla="*/ 89402 w 261791"/>
                <a:gd name="connsiteY14" fmla="*/ 26179 h 301452"/>
                <a:gd name="connsiteX15" fmla="*/ 172390 w 261791"/>
                <a:gd name="connsiteY15" fmla="*/ 26179 h 301452"/>
                <a:gd name="connsiteX16" fmla="*/ 183254 w 261791"/>
                <a:gd name="connsiteY16" fmla="*/ 37024 h 301452"/>
                <a:gd name="connsiteX17" fmla="*/ 183254 w 261791"/>
                <a:gd name="connsiteY17" fmla="*/ 78865 h 301452"/>
                <a:gd name="connsiteX18" fmla="*/ 78537 w 261791"/>
                <a:gd name="connsiteY18" fmla="*/ 78603 h 301452"/>
                <a:gd name="connsiteX19" fmla="*/ 78537 w 261791"/>
                <a:gd name="connsiteY19" fmla="*/ 37024 h 301452"/>
                <a:gd name="connsiteX20" fmla="*/ 235612 w 261791"/>
                <a:gd name="connsiteY20" fmla="*/ 223740 h 301452"/>
                <a:gd name="connsiteX21" fmla="*/ 173764 w 261791"/>
                <a:gd name="connsiteY21" fmla="*/ 275267 h 301452"/>
                <a:gd name="connsiteX22" fmla="*/ 88027 w 261791"/>
                <a:gd name="connsiteY22" fmla="*/ 275267 h 301452"/>
                <a:gd name="connsiteX23" fmla="*/ 26179 w 261791"/>
                <a:gd name="connsiteY23" fmla="*/ 223740 h 301452"/>
                <a:gd name="connsiteX24" fmla="*/ 26179 w 261791"/>
                <a:gd name="connsiteY24" fmla="*/ 105103 h 301452"/>
                <a:gd name="connsiteX25" fmla="*/ 235612 w 261791"/>
                <a:gd name="connsiteY25" fmla="*/ 105103 h 301452"/>
                <a:gd name="connsiteX26" fmla="*/ 235612 w 261791"/>
                <a:gd name="connsiteY26" fmla="*/ 223740 h 30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1791" h="301452">
                  <a:moveTo>
                    <a:pt x="209433" y="78930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78930"/>
                  </a:lnTo>
                  <a:lnTo>
                    <a:pt x="0" y="78930"/>
                  </a:lnTo>
                  <a:lnTo>
                    <a:pt x="0" y="236005"/>
                  </a:lnTo>
                  <a:lnTo>
                    <a:pt x="78537" y="301453"/>
                  </a:lnTo>
                  <a:lnTo>
                    <a:pt x="183254" y="301453"/>
                  </a:lnTo>
                  <a:lnTo>
                    <a:pt x="261791" y="236005"/>
                  </a:lnTo>
                  <a:lnTo>
                    <a:pt x="261791" y="78930"/>
                  </a:lnTo>
                  <a:lnTo>
                    <a:pt x="209433" y="78930"/>
                  </a:lnTo>
                  <a:close/>
                  <a:moveTo>
                    <a:pt x="78537" y="37024"/>
                  </a:move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78865"/>
                  </a:lnTo>
                  <a:lnTo>
                    <a:pt x="78537" y="78603"/>
                  </a:lnTo>
                  <a:lnTo>
                    <a:pt x="78537" y="37024"/>
                  </a:lnTo>
                  <a:close/>
                  <a:moveTo>
                    <a:pt x="235612" y="223740"/>
                  </a:moveTo>
                  <a:lnTo>
                    <a:pt x="173764" y="275267"/>
                  </a:lnTo>
                  <a:lnTo>
                    <a:pt x="88027" y="275267"/>
                  </a:lnTo>
                  <a:lnTo>
                    <a:pt x="26179" y="223740"/>
                  </a:lnTo>
                  <a:lnTo>
                    <a:pt x="26179" y="105103"/>
                  </a:lnTo>
                  <a:lnTo>
                    <a:pt x="235612" y="105103"/>
                  </a:lnTo>
                  <a:lnTo>
                    <a:pt x="235612" y="22374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07" name="Dowolny kształt: kształt 1206"/>
            <p:cNvSpPr/>
            <p:nvPr/>
          </p:nvSpPr>
          <p:spPr>
            <a:xfrm>
              <a:off x="9300602" y="4293379"/>
              <a:ext cx="52358" cy="78537"/>
            </a:xfrm>
            <a:custGeom>
              <a:avLst/>
              <a:gdLst>
                <a:gd name="connsiteX0" fmla="*/ 0 w 52358"/>
                <a:gd name="connsiteY0" fmla="*/ 52358 h 78537"/>
                <a:gd name="connsiteX1" fmla="*/ 13090 w 52358"/>
                <a:gd name="connsiteY1" fmla="*/ 52358 h 78537"/>
                <a:gd name="connsiteX2" fmla="*/ 13090 w 52358"/>
                <a:gd name="connsiteY2" fmla="*/ 78537 h 78537"/>
                <a:gd name="connsiteX3" fmla="*/ 39269 w 52358"/>
                <a:gd name="connsiteY3" fmla="*/ 78537 h 78537"/>
                <a:gd name="connsiteX4" fmla="*/ 39269 w 52358"/>
                <a:gd name="connsiteY4" fmla="*/ 52358 h 78537"/>
                <a:gd name="connsiteX5" fmla="*/ 52358 w 52358"/>
                <a:gd name="connsiteY5" fmla="*/ 52358 h 78537"/>
                <a:gd name="connsiteX6" fmla="*/ 52358 w 52358"/>
                <a:gd name="connsiteY6" fmla="*/ 0 h 78537"/>
                <a:gd name="connsiteX7" fmla="*/ 0 w 52358"/>
                <a:gd name="connsiteY7" fmla="*/ 0 h 78537"/>
                <a:gd name="connsiteX8" fmla="*/ 0 w 52358"/>
                <a:gd name="connsiteY8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0" y="52358"/>
                  </a:moveTo>
                  <a:lnTo>
                    <a:pt x="13090" y="52358"/>
                  </a:lnTo>
                  <a:lnTo>
                    <a:pt x="13090" y="78537"/>
                  </a:ln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08" name="Grafika 52"/>
          <p:cNvGrpSpPr/>
          <p:nvPr userDrawn="1"/>
        </p:nvGrpSpPr>
        <p:grpSpPr>
          <a:xfrm>
            <a:off x="18257705" y="10687029"/>
            <a:ext cx="564944" cy="616302"/>
            <a:chOff x="3436474" y="7539592"/>
            <a:chExt cx="287970" cy="314149"/>
          </a:xfrm>
          <a:solidFill>
            <a:srgbClr val="212E39"/>
          </a:solidFill>
        </p:grpSpPr>
        <p:sp>
          <p:nvSpPr>
            <p:cNvPr id="1209" name="Dowolny kształt: kształt 1208"/>
            <p:cNvSpPr/>
            <p:nvPr/>
          </p:nvSpPr>
          <p:spPr>
            <a:xfrm>
              <a:off x="3436474" y="7591950"/>
              <a:ext cx="261791" cy="261791"/>
            </a:xfrm>
            <a:custGeom>
              <a:avLst/>
              <a:gdLst>
                <a:gd name="connsiteX0" fmla="*/ 204943 w 261791"/>
                <a:gd name="connsiteY0" fmla="*/ 204917 h 261791"/>
                <a:gd name="connsiteX1" fmla="*/ 163338 w 261791"/>
                <a:gd name="connsiteY1" fmla="*/ 230507 h 261791"/>
                <a:gd name="connsiteX2" fmla="*/ 189072 w 261791"/>
                <a:gd name="connsiteY2" fmla="*/ 130896 h 261791"/>
                <a:gd name="connsiteX3" fmla="*/ 162893 w 261791"/>
                <a:gd name="connsiteY3" fmla="*/ 130896 h 261791"/>
                <a:gd name="connsiteX4" fmla="*/ 148475 w 261791"/>
                <a:gd name="connsiteY4" fmla="*/ 204328 h 261791"/>
                <a:gd name="connsiteX5" fmla="*/ 130896 w 261791"/>
                <a:gd name="connsiteY5" fmla="*/ 224682 h 261791"/>
                <a:gd name="connsiteX6" fmla="*/ 113316 w 261791"/>
                <a:gd name="connsiteY6" fmla="*/ 204328 h 261791"/>
                <a:gd name="connsiteX7" fmla="*/ 98898 w 261791"/>
                <a:gd name="connsiteY7" fmla="*/ 130896 h 261791"/>
                <a:gd name="connsiteX8" fmla="*/ 113316 w 261791"/>
                <a:gd name="connsiteY8" fmla="*/ 57463 h 261791"/>
                <a:gd name="connsiteX9" fmla="*/ 130896 w 261791"/>
                <a:gd name="connsiteY9" fmla="*/ 37109 h 261791"/>
                <a:gd name="connsiteX10" fmla="*/ 130896 w 261791"/>
                <a:gd name="connsiteY10" fmla="*/ 0 h 261791"/>
                <a:gd name="connsiteX11" fmla="*/ 0 w 261791"/>
                <a:gd name="connsiteY11" fmla="*/ 130896 h 261791"/>
                <a:gd name="connsiteX12" fmla="*/ 130896 w 261791"/>
                <a:gd name="connsiteY12" fmla="*/ 261791 h 261791"/>
                <a:gd name="connsiteX13" fmla="*/ 261791 w 261791"/>
                <a:gd name="connsiteY13" fmla="*/ 130896 h 261791"/>
                <a:gd name="connsiteX14" fmla="*/ 235612 w 261791"/>
                <a:gd name="connsiteY14" fmla="*/ 130896 h 261791"/>
                <a:gd name="connsiteX15" fmla="*/ 204943 w 261791"/>
                <a:gd name="connsiteY15" fmla="*/ 204917 h 261791"/>
                <a:gd name="connsiteX16" fmla="*/ 26179 w 261791"/>
                <a:gd name="connsiteY16" fmla="*/ 130896 h 261791"/>
                <a:gd name="connsiteX17" fmla="*/ 56848 w 261791"/>
                <a:gd name="connsiteY17" fmla="*/ 56874 h 261791"/>
                <a:gd name="connsiteX18" fmla="*/ 98453 w 261791"/>
                <a:gd name="connsiteY18" fmla="*/ 31284 h 261791"/>
                <a:gd name="connsiteX19" fmla="*/ 72719 w 261791"/>
                <a:gd name="connsiteY19" fmla="*/ 130896 h 261791"/>
                <a:gd name="connsiteX20" fmla="*/ 98453 w 261791"/>
                <a:gd name="connsiteY20" fmla="*/ 230507 h 261791"/>
                <a:gd name="connsiteX21" fmla="*/ 56848 w 261791"/>
                <a:gd name="connsiteY21" fmla="*/ 204917 h 261791"/>
                <a:gd name="connsiteX22" fmla="*/ 26179 w 261791"/>
                <a:gd name="connsiteY22" fmla="*/ 130896 h 26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1791" h="261791">
                  <a:moveTo>
                    <a:pt x="204943" y="204917"/>
                  </a:moveTo>
                  <a:cubicBezTo>
                    <a:pt x="193071" y="216829"/>
                    <a:pt x="178856" y="225468"/>
                    <a:pt x="163338" y="230507"/>
                  </a:cubicBezTo>
                  <a:cubicBezTo>
                    <a:pt x="178862" y="208975"/>
                    <a:pt x="189072" y="172390"/>
                    <a:pt x="189072" y="130896"/>
                  </a:cubicBezTo>
                  <a:lnTo>
                    <a:pt x="162893" y="130896"/>
                  </a:lnTo>
                  <a:cubicBezTo>
                    <a:pt x="162893" y="158646"/>
                    <a:pt x="157638" y="185414"/>
                    <a:pt x="148475" y="204328"/>
                  </a:cubicBezTo>
                  <a:cubicBezTo>
                    <a:pt x="141007" y="219709"/>
                    <a:pt x="133409" y="224682"/>
                    <a:pt x="130896" y="224682"/>
                  </a:cubicBezTo>
                  <a:cubicBezTo>
                    <a:pt x="128383" y="224682"/>
                    <a:pt x="120784" y="219709"/>
                    <a:pt x="113316" y="204328"/>
                  </a:cubicBezTo>
                  <a:cubicBezTo>
                    <a:pt x="104154" y="185414"/>
                    <a:pt x="98898" y="158646"/>
                    <a:pt x="98898" y="130896"/>
                  </a:cubicBezTo>
                  <a:cubicBezTo>
                    <a:pt x="98898" y="103146"/>
                    <a:pt x="104154" y="76378"/>
                    <a:pt x="113316" y="57463"/>
                  </a:cubicBezTo>
                  <a:cubicBezTo>
                    <a:pt x="120784" y="42083"/>
                    <a:pt x="128383" y="37109"/>
                    <a:pt x="130896" y="37109"/>
                  </a:cubicBezTo>
                  <a:lnTo>
                    <a:pt x="130896" y="0"/>
                  </a:lnTo>
                  <a:cubicBezTo>
                    <a:pt x="58602" y="0"/>
                    <a:pt x="0" y="58576"/>
                    <a:pt x="0" y="130896"/>
                  </a:cubicBezTo>
                  <a:cubicBezTo>
                    <a:pt x="0" y="203216"/>
                    <a:pt x="58602" y="261791"/>
                    <a:pt x="130896" y="261791"/>
                  </a:cubicBezTo>
                  <a:cubicBezTo>
                    <a:pt x="203189" y="261791"/>
                    <a:pt x="261791" y="203216"/>
                    <a:pt x="261791" y="130896"/>
                  </a:cubicBezTo>
                  <a:lnTo>
                    <a:pt x="235612" y="130896"/>
                  </a:lnTo>
                  <a:cubicBezTo>
                    <a:pt x="235612" y="158842"/>
                    <a:pt x="224722" y="185152"/>
                    <a:pt x="204943" y="204917"/>
                  </a:cubicBezTo>
                  <a:close/>
                  <a:moveTo>
                    <a:pt x="26179" y="130896"/>
                  </a:moveTo>
                  <a:cubicBezTo>
                    <a:pt x="26179" y="102949"/>
                    <a:pt x="37070" y="76639"/>
                    <a:pt x="56848" y="56874"/>
                  </a:cubicBezTo>
                  <a:cubicBezTo>
                    <a:pt x="68720" y="44963"/>
                    <a:pt x="82936" y="36324"/>
                    <a:pt x="98453" y="31284"/>
                  </a:cubicBezTo>
                  <a:cubicBezTo>
                    <a:pt x="82929" y="52817"/>
                    <a:pt x="72719" y="89402"/>
                    <a:pt x="72719" y="130896"/>
                  </a:cubicBezTo>
                  <a:cubicBezTo>
                    <a:pt x="72719" y="172390"/>
                    <a:pt x="82936" y="208975"/>
                    <a:pt x="98453" y="230507"/>
                  </a:cubicBezTo>
                  <a:cubicBezTo>
                    <a:pt x="82936" y="225468"/>
                    <a:pt x="68714" y="216829"/>
                    <a:pt x="56848" y="204917"/>
                  </a:cubicBezTo>
                  <a:cubicBezTo>
                    <a:pt x="37070" y="185152"/>
                    <a:pt x="26179" y="158842"/>
                    <a:pt x="26179" y="13089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10" name="Dowolny kształt: kształt 1209"/>
            <p:cNvSpPr/>
            <p:nvPr/>
          </p:nvSpPr>
          <p:spPr>
            <a:xfrm>
              <a:off x="3593549" y="7539592"/>
              <a:ext cx="130895" cy="157074"/>
            </a:xfrm>
            <a:custGeom>
              <a:avLst/>
              <a:gdLst>
                <a:gd name="connsiteX0" fmla="*/ 117806 w 130895"/>
                <a:gd name="connsiteY0" fmla="*/ 52358 h 157074"/>
                <a:gd name="connsiteX1" fmla="*/ 117806 w 130895"/>
                <a:gd name="connsiteY1" fmla="*/ 13090 h 157074"/>
                <a:gd name="connsiteX2" fmla="*/ 104717 w 130895"/>
                <a:gd name="connsiteY2" fmla="*/ 0 h 157074"/>
                <a:gd name="connsiteX3" fmla="*/ 26179 w 130895"/>
                <a:gd name="connsiteY3" fmla="*/ 0 h 157074"/>
                <a:gd name="connsiteX4" fmla="*/ 13090 w 130895"/>
                <a:gd name="connsiteY4" fmla="*/ 13090 h 157074"/>
                <a:gd name="connsiteX5" fmla="*/ 13090 w 130895"/>
                <a:gd name="connsiteY5" fmla="*/ 52358 h 157074"/>
                <a:gd name="connsiteX6" fmla="*/ 0 w 130895"/>
                <a:gd name="connsiteY6" fmla="*/ 52358 h 157074"/>
                <a:gd name="connsiteX7" fmla="*/ 0 w 130895"/>
                <a:gd name="connsiteY7" fmla="*/ 130896 h 157074"/>
                <a:gd name="connsiteX8" fmla="*/ 39269 w 130895"/>
                <a:gd name="connsiteY8" fmla="*/ 157075 h 157074"/>
                <a:gd name="connsiteX9" fmla="*/ 91627 w 130895"/>
                <a:gd name="connsiteY9" fmla="*/ 157075 h 157074"/>
                <a:gd name="connsiteX10" fmla="*/ 130896 w 130895"/>
                <a:gd name="connsiteY10" fmla="*/ 130896 h 157074"/>
                <a:gd name="connsiteX11" fmla="*/ 130896 w 130895"/>
                <a:gd name="connsiteY11" fmla="*/ 52358 h 157074"/>
                <a:gd name="connsiteX12" fmla="*/ 117806 w 130895"/>
                <a:gd name="connsiteY12" fmla="*/ 52358 h 157074"/>
                <a:gd name="connsiteX13" fmla="*/ 39269 w 130895"/>
                <a:gd name="connsiteY13" fmla="*/ 26179 h 157074"/>
                <a:gd name="connsiteX14" fmla="*/ 91627 w 130895"/>
                <a:gd name="connsiteY14" fmla="*/ 26179 h 157074"/>
                <a:gd name="connsiteX15" fmla="*/ 91627 w 130895"/>
                <a:gd name="connsiteY15" fmla="*/ 52358 h 157074"/>
                <a:gd name="connsiteX16" fmla="*/ 39269 w 130895"/>
                <a:gd name="connsiteY16" fmla="*/ 52358 h 157074"/>
                <a:gd name="connsiteX17" fmla="*/ 39269 w 130895"/>
                <a:gd name="connsiteY17" fmla="*/ 26179 h 157074"/>
                <a:gd name="connsiteX18" fmla="*/ 78537 w 130895"/>
                <a:gd name="connsiteY18" fmla="*/ 117806 h 157074"/>
                <a:gd name="connsiteX19" fmla="*/ 52358 w 130895"/>
                <a:gd name="connsiteY19" fmla="*/ 117806 h 157074"/>
                <a:gd name="connsiteX20" fmla="*/ 52358 w 130895"/>
                <a:gd name="connsiteY20" fmla="*/ 91627 h 157074"/>
                <a:gd name="connsiteX21" fmla="*/ 78537 w 130895"/>
                <a:gd name="connsiteY21" fmla="*/ 91627 h 157074"/>
                <a:gd name="connsiteX22" fmla="*/ 78537 w 130895"/>
                <a:gd name="connsiteY22" fmla="*/ 117806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895" h="157074">
                  <a:moveTo>
                    <a:pt x="117806" y="52358"/>
                  </a:moveTo>
                  <a:lnTo>
                    <a:pt x="117806" y="13090"/>
                  </a:lnTo>
                  <a:lnTo>
                    <a:pt x="104717" y="0"/>
                  </a:lnTo>
                  <a:lnTo>
                    <a:pt x="26179" y="0"/>
                  </a:lnTo>
                  <a:lnTo>
                    <a:pt x="13090" y="13090"/>
                  </a:lnTo>
                  <a:lnTo>
                    <a:pt x="13090" y="52358"/>
                  </a:lnTo>
                  <a:lnTo>
                    <a:pt x="0" y="52358"/>
                  </a:lnTo>
                  <a:lnTo>
                    <a:pt x="0" y="130896"/>
                  </a:lnTo>
                  <a:lnTo>
                    <a:pt x="39269" y="157075"/>
                  </a:lnTo>
                  <a:lnTo>
                    <a:pt x="91627" y="157075"/>
                  </a:lnTo>
                  <a:lnTo>
                    <a:pt x="130896" y="130896"/>
                  </a:lnTo>
                  <a:lnTo>
                    <a:pt x="130896" y="52358"/>
                  </a:lnTo>
                  <a:lnTo>
                    <a:pt x="117806" y="52358"/>
                  </a:lnTo>
                  <a:close/>
                  <a:moveTo>
                    <a:pt x="39269" y="26179"/>
                  </a:moveTo>
                  <a:lnTo>
                    <a:pt x="91627" y="26179"/>
                  </a:lnTo>
                  <a:lnTo>
                    <a:pt x="91627" y="52358"/>
                  </a:lnTo>
                  <a:lnTo>
                    <a:pt x="39269" y="52358"/>
                  </a:lnTo>
                  <a:lnTo>
                    <a:pt x="39269" y="26179"/>
                  </a:lnTo>
                  <a:close/>
                  <a:moveTo>
                    <a:pt x="78537" y="117806"/>
                  </a:moveTo>
                  <a:lnTo>
                    <a:pt x="52358" y="117806"/>
                  </a:lnTo>
                  <a:lnTo>
                    <a:pt x="52358" y="91627"/>
                  </a:lnTo>
                  <a:lnTo>
                    <a:pt x="78537" y="91627"/>
                  </a:lnTo>
                  <a:lnTo>
                    <a:pt x="78537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11" name="Grafika 52"/>
          <p:cNvGrpSpPr/>
          <p:nvPr userDrawn="1"/>
        </p:nvGrpSpPr>
        <p:grpSpPr>
          <a:xfrm>
            <a:off x="30224270" y="4035316"/>
            <a:ext cx="513586" cy="591393"/>
            <a:chOff x="9536214" y="4149001"/>
            <a:chExt cx="261791" cy="301452"/>
          </a:xfrm>
          <a:solidFill>
            <a:srgbClr val="212E39"/>
          </a:solidFill>
        </p:grpSpPr>
        <p:sp>
          <p:nvSpPr>
            <p:cNvPr id="1212" name="Dowolny kształt: kształt 1211"/>
            <p:cNvSpPr/>
            <p:nvPr/>
          </p:nvSpPr>
          <p:spPr>
            <a:xfrm>
              <a:off x="9640931" y="4293379"/>
              <a:ext cx="52358" cy="78537"/>
            </a:xfrm>
            <a:custGeom>
              <a:avLst/>
              <a:gdLst>
                <a:gd name="connsiteX0" fmla="*/ 0 w 52358"/>
                <a:gd name="connsiteY0" fmla="*/ 52358 h 78537"/>
                <a:gd name="connsiteX1" fmla="*/ 13090 w 52358"/>
                <a:gd name="connsiteY1" fmla="*/ 52358 h 78537"/>
                <a:gd name="connsiteX2" fmla="*/ 13090 w 52358"/>
                <a:gd name="connsiteY2" fmla="*/ 78537 h 78537"/>
                <a:gd name="connsiteX3" fmla="*/ 39269 w 52358"/>
                <a:gd name="connsiteY3" fmla="*/ 78537 h 78537"/>
                <a:gd name="connsiteX4" fmla="*/ 39269 w 52358"/>
                <a:gd name="connsiteY4" fmla="*/ 52358 h 78537"/>
                <a:gd name="connsiteX5" fmla="*/ 52358 w 52358"/>
                <a:gd name="connsiteY5" fmla="*/ 52358 h 78537"/>
                <a:gd name="connsiteX6" fmla="*/ 52358 w 52358"/>
                <a:gd name="connsiteY6" fmla="*/ 0 h 78537"/>
                <a:gd name="connsiteX7" fmla="*/ 0 w 52358"/>
                <a:gd name="connsiteY7" fmla="*/ 0 h 78537"/>
                <a:gd name="connsiteX8" fmla="*/ 0 w 52358"/>
                <a:gd name="connsiteY8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0" y="52358"/>
                  </a:moveTo>
                  <a:lnTo>
                    <a:pt x="13090" y="52358"/>
                  </a:lnTo>
                  <a:lnTo>
                    <a:pt x="13090" y="78537"/>
                  </a:ln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13" name="Dowolny kształt: kształt 1212"/>
            <p:cNvSpPr/>
            <p:nvPr/>
          </p:nvSpPr>
          <p:spPr>
            <a:xfrm>
              <a:off x="9536214" y="4149001"/>
              <a:ext cx="261791" cy="301452"/>
            </a:xfrm>
            <a:custGeom>
              <a:avLst/>
              <a:gdLst>
                <a:gd name="connsiteX0" fmla="*/ 209433 w 261791"/>
                <a:gd name="connsiteY0" fmla="*/ 78930 h 301452"/>
                <a:gd name="connsiteX1" fmla="*/ 209433 w 261791"/>
                <a:gd name="connsiteY1" fmla="*/ 26179 h 301452"/>
                <a:gd name="connsiteX2" fmla="*/ 183254 w 261791"/>
                <a:gd name="connsiteY2" fmla="*/ 0 h 301452"/>
                <a:gd name="connsiteX3" fmla="*/ 78537 w 261791"/>
                <a:gd name="connsiteY3" fmla="*/ 0 h 301452"/>
                <a:gd name="connsiteX4" fmla="*/ 52358 w 261791"/>
                <a:gd name="connsiteY4" fmla="*/ 26179 h 301452"/>
                <a:gd name="connsiteX5" fmla="*/ 52358 w 261791"/>
                <a:gd name="connsiteY5" fmla="*/ 78930 h 301452"/>
                <a:gd name="connsiteX6" fmla="*/ 0 w 261791"/>
                <a:gd name="connsiteY6" fmla="*/ 78930 h 301452"/>
                <a:gd name="connsiteX7" fmla="*/ 0 w 261791"/>
                <a:gd name="connsiteY7" fmla="*/ 236005 h 301452"/>
                <a:gd name="connsiteX8" fmla="*/ 78537 w 261791"/>
                <a:gd name="connsiteY8" fmla="*/ 301453 h 301452"/>
                <a:gd name="connsiteX9" fmla="*/ 183254 w 261791"/>
                <a:gd name="connsiteY9" fmla="*/ 301453 h 301452"/>
                <a:gd name="connsiteX10" fmla="*/ 261791 w 261791"/>
                <a:gd name="connsiteY10" fmla="*/ 236005 h 301452"/>
                <a:gd name="connsiteX11" fmla="*/ 261791 w 261791"/>
                <a:gd name="connsiteY11" fmla="*/ 78930 h 301452"/>
                <a:gd name="connsiteX12" fmla="*/ 209433 w 261791"/>
                <a:gd name="connsiteY12" fmla="*/ 78930 h 301452"/>
                <a:gd name="connsiteX13" fmla="*/ 78537 w 261791"/>
                <a:gd name="connsiteY13" fmla="*/ 37024 h 301452"/>
                <a:gd name="connsiteX14" fmla="*/ 89402 w 261791"/>
                <a:gd name="connsiteY14" fmla="*/ 26179 h 301452"/>
                <a:gd name="connsiteX15" fmla="*/ 172390 w 261791"/>
                <a:gd name="connsiteY15" fmla="*/ 26179 h 301452"/>
                <a:gd name="connsiteX16" fmla="*/ 183254 w 261791"/>
                <a:gd name="connsiteY16" fmla="*/ 37024 h 301452"/>
                <a:gd name="connsiteX17" fmla="*/ 183254 w 261791"/>
                <a:gd name="connsiteY17" fmla="*/ 78865 h 301452"/>
                <a:gd name="connsiteX18" fmla="*/ 78537 w 261791"/>
                <a:gd name="connsiteY18" fmla="*/ 78603 h 301452"/>
                <a:gd name="connsiteX19" fmla="*/ 78537 w 261791"/>
                <a:gd name="connsiteY19" fmla="*/ 37024 h 301452"/>
                <a:gd name="connsiteX20" fmla="*/ 235612 w 261791"/>
                <a:gd name="connsiteY20" fmla="*/ 223740 h 301452"/>
                <a:gd name="connsiteX21" fmla="*/ 173764 w 261791"/>
                <a:gd name="connsiteY21" fmla="*/ 275267 h 301452"/>
                <a:gd name="connsiteX22" fmla="*/ 130896 w 261791"/>
                <a:gd name="connsiteY22" fmla="*/ 275267 h 301452"/>
                <a:gd name="connsiteX23" fmla="*/ 28797 w 261791"/>
                <a:gd name="connsiteY23" fmla="*/ 105103 h 301452"/>
                <a:gd name="connsiteX24" fmla="*/ 235612 w 261791"/>
                <a:gd name="connsiteY24" fmla="*/ 105103 h 301452"/>
                <a:gd name="connsiteX25" fmla="*/ 235612 w 261791"/>
                <a:gd name="connsiteY25" fmla="*/ 223740 h 30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1791" h="301452">
                  <a:moveTo>
                    <a:pt x="209433" y="78930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78930"/>
                  </a:lnTo>
                  <a:lnTo>
                    <a:pt x="0" y="78930"/>
                  </a:lnTo>
                  <a:lnTo>
                    <a:pt x="0" y="236005"/>
                  </a:lnTo>
                  <a:lnTo>
                    <a:pt x="78537" y="301453"/>
                  </a:lnTo>
                  <a:lnTo>
                    <a:pt x="183254" y="301453"/>
                  </a:lnTo>
                  <a:lnTo>
                    <a:pt x="261791" y="236005"/>
                  </a:lnTo>
                  <a:lnTo>
                    <a:pt x="261791" y="78930"/>
                  </a:lnTo>
                  <a:lnTo>
                    <a:pt x="209433" y="78930"/>
                  </a:lnTo>
                  <a:close/>
                  <a:moveTo>
                    <a:pt x="78537" y="37024"/>
                  </a:move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78865"/>
                  </a:lnTo>
                  <a:lnTo>
                    <a:pt x="78537" y="78603"/>
                  </a:lnTo>
                  <a:lnTo>
                    <a:pt x="78537" y="37024"/>
                  </a:lnTo>
                  <a:close/>
                  <a:moveTo>
                    <a:pt x="235612" y="223740"/>
                  </a:moveTo>
                  <a:lnTo>
                    <a:pt x="173764" y="275267"/>
                  </a:lnTo>
                  <a:lnTo>
                    <a:pt x="130896" y="275267"/>
                  </a:lnTo>
                  <a:lnTo>
                    <a:pt x="28797" y="105103"/>
                  </a:lnTo>
                  <a:lnTo>
                    <a:pt x="235612" y="105103"/>
                  </a:lnTo>
                  <a:lnTo>
                    <a:pt x="235612" y="22374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14" name="Grafika 52"/>
          <p:cNvGrpSpPr/>
          <p:nvPr userDrawn="1"/>
        </p:nvGrpSpPr>
        <p:grpSpPr>
          <a:xfrm>
            <a:off x="30891933" y="4010407"/>
            <a:ext cx="513586" cy="616302"/>
            <a:chOff x="9876543" y="4136304"/>
            <a:chExt cx="261791" cy="314149"/>
          </a:xfrm>
          <a:solidFill>
            <a:srgbClr val="212E39"/>
          </a:solidFill>
        </p:grpSpPr>
        <p:sp>
          <p:nvSpPr>
            <p:cNvPr id="1215" name="Dowolny kształt: kształt 1214"/>
            <p:cNvSpPr/>
            <p:nvPr/>
          </p:nvSpPr>
          <p:spPr>
            <a:xfrm>
              <a:off x="9981259" y="4293379"/>
              <a:ext cx="52358" cy="78537"/>
            </a:xfrm>
            <a:custGeom>
              <a:avLst/>
              <a:gdLst>
                <a:gd name="connsiteX0" fmla="*/ 13090 w 52358"/>
                <a:gd name="connsiteY0" fmla="*/ 78537 h 78537"/>
                <a:gd name="connsiteX1" fmla="*/ 39269 w 52358"/>
                <a:gd name="connsiteY1" fmla="*/ 78537 h 78537"/>
                <a:gd name="connsiteX2" fmla="*/ 39269 w 52358"/>
                <a:gd name="connsiteY2" fmla="*/ 52358 h 78537"/>
                <a:gd name="connsiteX3" fmla="*/ 52358 w 52358"/>
                <a:gd name="connsiteY3" fmla="*/ 52358 h 78537"/>
                <a:gd name="connsiteX4" fmla="*/ 52358 w 52358"/>
                <a:gd name="connsiteY4" fmla="*/ 0 h 78537"/>
                <a:gd name="connsiteX5" fmla="*/ 0 w 52358"/>
                <a:gd name="connsiteY5" fmla="*/ 0 h 78537"/>
                <a:gd name="connsiteX6" fmla="*/ 0 w 52358"/>
                <a:gd name="connsiteY6" fmla="*/ 52358 h 78537"/>
                <a:gd name="connsiteX7" fmla="*/ 13090 w 52358"/>
                <a:gd name="connsiteY7" fmla="*/ 52358 h 78537"/>
                <a:gd name="connsiteX8" fmla="*/ 13090 w 52358"/>
                <a:gd name="connsiteY8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13090" y="78537"/>
                  </a:move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lnTo>
                    <a:pt x="13090" y="52358"/>
                  </a:lnTo>
                  <a:lnTo>
                    <a:pt x="13090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16" name="Dowolny kształt: kształt 1215"/>
            <p:cNvSpPr/>
            <p:nvPr/>
          </p:nvSpPr>
          <p:spPr>
            <a:xfrm>
              <a:off x="9876543" y="4136304"/>
              <a:ext cx="261791" cy="314149"/>
            </a:xfrm>
            <a:custGeom>
              <a:avLst/>
              <a:gdLst>
                <a:gd name="connsiteX0" fmla="*/ 209433 w 261791"/>
                <a:gd name="connsiteY0" fmla="*/ 91627 h 314149"/>
                <a:gd name="connsiteX1" fmla="*/ 209433 w 261791"/>
                <a:gd name="connsiteY1" fmla="*/ 26179 h 314149"/>
                <a:gd name="connsiteX2" fmla="*/ 183254 w 261791"/>
                <a:gd name="connsiteY2" fmla="*/ 0 h 314149"/>
                <a:gd name="connsiteX3" fmla="*/ 78537 w 261791"/>
                <a:gd name="connsiteY3" fmla="*/ 0 h 314149"/>
                <a:gd name="connsiteX4" fmla="*/ 52358 w 261791"/>
                <a:gd name="connsiteY4" fmla="*/ 26179 h 314149"/>
                <a:gd name="connsiteX5" fmla="*/ 52358 w 261791"/>
                <a:gd name="connsiteY5" fmla="*/ 65448 h 314149"/>
                <a:gd name="connsiteX6" fmla="*/ 78537 w 261791"/>
                <a:gd name="connsiteY6" fmla="*/ 65448 h 314149"/>
                <a:gd name="connsiteX7" fmla="*/ 78537 w 261791"/>
                <a:gd name="connsiteY7" fmla="*/ 37024 h 314149"/>
                <a:gd name="connsiteX8" fmla="*/ 89402 w 261791"/>
                <a:gd name="connsiteY8" fmla="*/ 26179 h 314149"/>
                <a:gd name="connsiteX9" fmla="*/ 172390 w 261791"/>
                <a:gd name="connsiteY9" fmla="*/ 26179 h 314149"/>
                <a:gd name="connsiteX10" fmla="*/ 183254 w 261791"/>
                <a:gd name="connsiteY10" fmla="*/ 37024 h 314149"/>
                <a:gd name="connsiteX11" fmla="*/ 183254 w 261791"/>
                <a:gd name="connsiteY11" fmla="*/ 91627 h 314149"/>
                <a:gd name="connsiteX12" fmla="*/ 0 w 261791"/>
                <a:gd name="connsiteY12" fmla="*/ 91627 h 314149"/>
                <a:gd name="connsiteX13" fmla="*/ 0 w 261791"/>
                <a:gd name="connsiteY13" fmla="*/ 248702 h 314149"/>
                <a:gd name="connsiteX14" fmla="*/ 78537 w 261791"/>
                <a:gd name="connsiteY14" fmla="*/ 314150 h 314149"/>
                <a:gd name="connsiteX15" fmla="*/ 183254 w 261791"/>
                <a:gd name="connsiteY15" fmla="*/ 314150 h 314149"/>
                <a:gd name="connsiteX16" fmla="*/ 261791 w 261791"/>
                <a:gd name="connsiteY16" fmla="*/ 248702 h 314149"/>
                <a:gd name="connsiteX17" fmla="*/ 261791 w 261791"/>
                <a:gd name="connsiteY17" fmla="*/ 91627 h 314149"/>
                <a:gd name="connsiteX18" fmla="*/ 209433 w 261791"/>
                <a:gd name="connsiteY18" fmla="*/ 91627 h 314149"/>
                <a:gd name="connsiteX19" fmla="*/ 235612 w 261791"/>
                <a:gd name="connsiteY19" fmla="*/ 236443 h 314149"/>
                <a:gd name="connsiteX20" fmla="*/ 173764 w 261791"/>
                <a:gd name="connsiteY20" fmla="*/ 287971 h 314149"/>
                <a:gd name="connsiteX21" fmla="*/ 88027 w 261791"/>
                <a:gd name="connsiteY21" fmla="*/ 287971 h 314149"/>
                <a:gd name="connsiteX22" fmla="*/ 26179 w 261791"/>
                <a:gd name="connsiteY22" fmla="*/ 236443 h 314149"/>
                <a:gd name="connsiteX23" fmla="*/ 26179 w 261791"/>
                <a:gd name="connsiteY23" fmla="*/ 117806 h 314149"/>
                <a:gd name="connsiteX24" fmla="*/ 235612 w 261791"/>
                <a:gd name="connsiteY24" fmla="*/ 117806 h 314149"/>
                <a:gd name="connsiteX25" fmla="*/ 235612 w 261791"/>
                <a:gd name="connsiteY25" fmla="*/ 236443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1791" h="314149">
                  <a:moveTo>
                    <a:pt x="209433" y="91627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65448"/>
                  </a:lnTo>
                  <a:lnTo>
                    <a:pt x="78537" y="65448"/>
                  </a:lnTo>
                  <a:lnTo>
                    <a:pt x="78537" y="37024"/>
                  </a:ln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91627"/>
                  </a:lnTo>
                  <a:lnTo>
                    <a:pt x="0" y="91627"/>
                  </a:lnTo>
                  <a:lnTo>
                    <a:pt x="0" y="248702"/>
                  </a:lnTo>
                  <a:lnTo>
                    <a:pt x="78537" y="314150"/>
                  </a:lnTo>
                  <a:lnTo>
                    <a:pt x="183254" y="314150"/>
                  </a:lnTo>
                  <a:lnTo>
                    <a:pt x="261791" y="248702"/>
                  </a:lnTo>
                  <a:lnTo>
                    <a:pt x="261791" y="91627"/>
                  </a:lnTo>
                  <a:lnTo>
                    <a:pt x="209433" y="91627"/>
                  </a:lnTo>
                  <a:close/>
                  <a:moveTo>
                    <a:pt x="235612" y="236443"/>
                  </a:moveTo>
                  <a:lnTo>
                    <a:pt x="173764" y="287971"/>
                  </a:lnTo>
                  <a:lnTo>
                    <a:pt x="88027" y="287971"/>
                  </a:lnTo>
                  <a:lnTo>
                    <a:pt x="26179" y="236443"/>
                  </a:lnTo>
                  <a:lnTo>
                    <a:pt x="26179" y="117806"/>
                  </a:lnTo>
                  <a:lnTo>
                    <a:pt x="235612" y="117806"/>
                  </a:lnTo>
                  <a:lnTo>
                    <a:pt x="235612" y="2364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17" name="Grafika 52"/>
          <p:cNvGrpSpPr/>
          <p:nvPr userDrawn="1"/>
        </p:nvGrpSpPr>
        <p:grpSpPr>
          <a:xfrm>
            <a:off x="31559596" y="4010407"/>
            <a:ext cx="513586" cy="616302"/>
            <a:chOff x="10216872" y="4136304"/>
            <a:chExt cx="261791" cy="314149"/>
          </a:xfrm>
          <a:solidFill>
            <a:srgbClr val="212E39"/>
          </a:solidFill>
        </p:grpSpPr>
        <p:sp>
          <p:nvSpPr>
            <p:cNvPr id="1218" name="Dowolny kształt: kształt 1217"/>
            <p:cNvSpPr/>
            <p:nvPr/>
          </p:nvSpPr>
          <p:spPr>
            <a:xfrm>
              <a:off x="10321588" y="4293379"/>
              <a:ext cx="52358" cy="78537"/>
            </a:xfrm>
            <a:custGeom>
              <a:avLst/>
              <a:gdLst>
                <a:gd name="connsiteX0" fmla="*/ 13090 w 52358"/>
                <a:gd name="connsiteY0" fmla="*/ 52358 h 78537"/>
                <a:gd name="connsiteX1" fmla="*/ 13090 w 52358"/>
                <a:gd name="connsiteY1" fmla="*/ 78537 h 78537"/>
                <a:gd name="connsiteX2" fmla="*/ 39269 w 52358"/>
                <a:gd name="connsiteY2" fmla="*/ 78537 h 78537"/>
                <a:gd name="connsiteX3" fmla="*/ 39269 w 52358"/>
                <a:gd name="connsiteY3" fmla="*/ 52358 h 78537"/>
                <a:gd name="connsiteX4" fmla="*/ 52358 w 52358"/>
                <a:gd name="connsiteY4" fmla="*/ 52358 h 78537"/>
                <a:gd name="connsiteX5" fmla="*/ 52358 w 52358"/>
                <a:gd name="connsiteY5" fmla="*/ 0 h 78537"/>
                <a:gd name="connsiteX6" fmla="*/ 0 w 52358"/>
                <a:gd name="connsiteY6" fmla="*/ 0 h 78537"/>
                <a:gd name="connsiteX7" fmla="*/ 0 w 52358"/>
                <a:gd name="connsiteY7" fmla="*/ 52358 h 78537"/>
                <a:gd name="connsiteX8" fmla="*/ 13090 w 52358"/>
                <a:gd name="connsiteY8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58" h="78537">
                  <a:moveTo>
                    <a:pt x="13090" y="52358"/>
                  </a:moveTo>
                  <a:lnTo>
                    <a:pt x="13090" y="78537"/>
                  </a:lnTo>
                  <a:lnTo>
                    <a:pt x="39269" y="78537"/>
                  </a:lnTo>
                  <a:lnTo>
                    <a:pt x="3926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52358"/>
                  </a:lnTo>
                  <a:lnTo>
                    <a:pt x="1309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19" name="Dowolny kształt: kształt 1218"/>
            <p:cNvSpPr/>
            <p:nvPr/>
          </p:nvSpPr>
          <p:spPr>
            <a:xfrm>
              <a:off x="10216872" y="4136304"/>
              <a:ext cx="261791" cy="314149"/>
            </a:xfrm>
            <a:custGeom>
              <a:avLst/>
              <a:gdLst>
                <a:gd name="connsiteX0" fmla="*/ 209433 w 261791"/>
                <a:gd name="connsiteY0" fmla="*/ 91627 h 314149"/>
                <a:gd name="connsiteX1" fmla="*/ 209433 w 261791"/>
                <a:gd name="connsiteY1" fmla="*/ 26179 h 314149"/>
                <a:gd name="connsiteX2" fmla="*/ 183254 w 261791"/>
                <a:gd name="connsiteY2" fmla="*/ 0 h 314149"/>
                <a:gd name="connsiteX3" fmla="*/ 78537 w 261791"/>
                <a:gd name="connsiteY3" fmla="*/ 0 h 314149"/>
                <a:gd name="connsiteX4" fmla="*/ 52358 w 261791"/>
                <a:gd name="connsiteY4" fmla="*/ 26179 h 314149"/>
                <a:gd name="connsiteX5" fmla="*/ 52358 w 261791"/>
                <a:gd name="connsiteY5" fmla="*/ 65448 h 314149"/>
                <a:gd name="connsiteX6" fmla="*/ 78537 w 261791"/>
                <a:gd name="connsiteY6" fmla="*/ 65448 h 314149"/>
                <a:gd name="connsiteX7" fmla="*/ 78537 w 261791"/>
                <a:gd name="connsiteY7" fmla="*/ 37024 h 314149"/>
                <a:gd name="connsiteX8" fmla="*/ 89402 w 261791"/>
                <a:gd name="connsiteY8" fmla="*/ 26179 h 314149"/>
                <a:gd name="connsiteX9" fmla="*/ 172390 w 261791"/>
                <a:gd name="connsiteY9" fmla="*/ 26179 h 314149"/>
                <a:gd name="connsiteX10" fmla="*/ 183254 w 261791"/>
                <a:gd name="connsiteY10" fmla="*/ 37024 h 314149"/>
                <a:gd name="connsiteX11" fmla="*/ 183254 w 261791"/>
                <a:gd name="connsiteY11" fmla="*/ 91627 h 314149"/>
                <a:gd name="connsiteX12" fmla="*/ 0 w 261791"/>
                <a:gd name="connsiteY12" fmla="*/ 91627 h 314149"/>
                <a:gd name="connsiteX13" fmla="*/ 0 w 261791"/>
                <a:gd name="connsiteY13" fmla="*/ 248702 h 314149"/>
                <a:gd name="connsiteX14" fmla="*/ 78537 w 261791"/>
                <a:gd name="connsiteY14" fmla="*/ 314150 h 314149"/>
                <a:gd name="connsiteX15" fmla="*/ 183254 w 261791"/>
                <a:gd name="connsiteY15" fmla="*/ 314150 h 314149"/>
                <a:gd name="connsiteX16" fmla="*/ 261791 w 261791"/>
                <a:gd name="connsiteY16" fmla="*/ 248702 h 314149"/>
                <a:gd name="connsiteX17" fmla="*/ 261791 w 261791"/>
                <a:gd name="connsiteY17" fmla="*/ 91627 h 314149"/>
                <a:gd name="connsiteX18" fmla="*/ 209433 w 261791"/>
                <a:gd name="connsiteY18" fmla="*/ 91627 h 314149"/>
                <a:gd name="connsiteX19" fmla="*/ 235612 w 261791"/>
                <a:gd name="connsiteY19" fmla="*/ 236443 h 314149"/>
                <a:gd name="connsiteX20" fmla="*/ 173764 w 261791"/>
                <a:gd name="connsiteY20" fmla="*/ 287971 h 314149"/>
                <a:gd name="connsiteX21" fmla="*/ 130896 w 261791"/>
                <a:gd name="connsiteY21" fmla="*/ 287971 h 314149"/>
                <a:gd name="connsiteX22" fmla="*/ 28797 w 261791"/>
                <a:gd name="connsiteY22" fmla="*/ 117806 h 314149"/>
                <a:gd name="connsiteX23" fmla="*/ 235612 w 261791"/>
                <a:gd name="connsiteY23" fmla="*/ 117806 h 314149"/>
                <a:gd name="connsiteX24" fmla="*/ 235612 w 261791"/>
                <a:gd name="connsiteY24" fmla="*/ 236443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1791" h="314149">
                  <a:moveTo>
                    <a:pt x="209433" y="91627"/>
                  </a:moveTo>
                  <a:lnTo>
                    <a:pt x="209433" y="26179"/>
                  </a:lnTo>
                  <a:lnTo>
                    <a:pt x="183254" y="0"/>
                  </a:lnTo>
                  <a:lnTo>
                    <a:pt x="78537" y="0"/>
                  </a:lnTo>
                  <a:lnTo>
                    <a:pt x="52358" y="26179"/>
                  </a:lnTo>
                  <a:lnTo>
                    <a:pt x="52358" y="65448"/>
                  </a:lnTo>
                  <a:lnTo>
                    <a:pt x="78537" y="65448"/>
                  </a:lnTo>
                  <a:lnTo>
                    <a:pt x="78537" y="37024"/>
                  </a:lnTo>
                  <a:lnTo>
                    <a:pt x="89402" y="26179"/>
                  </a:lnTo>
                  <a:lnTo>
                    <a:pt x="172390" y="26179"/>
                  </a:lnTo>
                  <a:lnTo>
                    <a:pt x="183254" y="37024"/>
                  </a:lnTo>
                  <a:lnTo>
                    <a:pt x="183254" y="91627"/>
                  </a:lnTo>
                  <a:lnTo>
                    <a:pt x="0" y="91627"/>
                  </a:lnTo>
                  <a:lnTo>
                    <a:pt x="0" y="248702"/>
                  </a:lnTo>
                  <a:lnTo>
                    <a:pt x="78537" y="314150"/>
                  </a:lnTo>
                  <a:lnTo>
                    <a:pt x="183254" y="314150"/>
                  </a:lnTo>
                  <a:lnTo>
                    <a:pt x="261791" y="248702"/>
                  </a:lnTo>
                  <a:lnTo>
                    <a:pt x="261791" y="91627"/>
                  </a:lnTo>
                  <a:lnTo>
                    <a:pt x="209433" y="91627"/>
                  </a:lnTo>
                  <a:close/>
                  <a:moveTo>
                    <a:pt x="235612" y="236443"/>
                  </a:moveTo>
                  <a:lnTo>
                    <a:pt x="173764" y="287971"/>
                  </a:lnTo>
                  <a:lnTo>
                    <a:pt x="130896" y="287971"/>
                  </a:lnTo>
                  <a:lnTo>
                    <a:pt x="28797" y="117806"/>
                  </a:lnTo>
                  <a:lnTo>
                    <a:pt x="235612" y="117806"/>
                  </a:lnTo>
                  <a:lnTo>
                    <a:pt x="235612" y="2364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220" name="Dowolny kształt: kształt 1219"/>
          <p:cNvSpPr/>
          <p:nvPr userDrawn="1"/>
        </p:nvSpPr>
        <p:spPr>
          <a:xfrm>
            <a:off x="35260370" y="7708217"/>
            <a:ext cx="610397" cy="616316"/>
          </a:xfrm>
          <a:custGeom>
            <a:avLst/>
            <a:gdLst>
              <a:gd name="connsiteX0" fmla="*/ 273180 w 311139"/>
              <a:gd name="connsiteY0" fmla="*/ 157081 h 314156"/>
              <a:gd name="connsiteX1" fmla="*/ 272918 w 311139"/>
              <a:gd name="connsiteY1" fmla="*/ 149332 h 314156"/>
              <a:gd name="connsiteX2" fmla="*/ 311139 w 311139"/>
              <a:gd name="connsiteY2" fmla="*/ 112380 h 314156"/>
              <a:gd name="connsiteX3" fmla="*/ 271871 w 311139"/>
              <a:gd name="connsiteY3" fmla="*/ 44367 h 314156"/>
              <a:gd name="connsiteX4" fmla="*/ 220952 w 311139"/>
              <a:gd name="connsiteY4" fmla="*/ 59315 h 314156"/>
              <a:gd name="connsiteX5" fmla="*/ 207536 w 311139"/>
              <a:gd name="connsiteY5" fmla="*/ 51547 h 314156"/>
              <a:gd name="connsiteX6" fmla="*/ 194642 w 311139"/>
              <a:gd name="connsiteY6" fmla="*/ 0 h 314156"/>
              <a:gd name="connsiteX7" fmla="*/ 116105 w 311139"/>
              <a:gd name="connsiteY7" fmla="*/ 0 h 314156"/>
              <a:gd name="connsiteX8" fmla="*/ 103604 w 311139"/>
              <a:gd name="connsiteY8" fmla="*/ 51547 h 314156"/>
              <a:gd name="connsiteX9" fmla="*/ 90187 w 311139"/>
              <a:gd name="connsiteY9" fmla="*/ 59309 h 314156"/>
              <a:gd name="connsiteX10" fmla="*/ 39269 w 311139"/>
              <a:gd name="connsiteY10" fmla="*/ 44360 h 314156"/>
              <a:gd name="connsiteX11" fmla="*/ 0 w 311139"/>
              <a:gd name="connsiteY11" fmla="*/ 112374 h 314156"/>
              <a:gd name="connsiteX12" fmla="*/ 38222 w 311139"/>
              <a:gd name="connsiteY12" fmla="*/ 149326 h 314156"/>
              <a:gd name="connsiteX13" fmla="*/ 37960 w 311139"/>
              <a:gd name="connsiteY13" fmla="*/ 157075 h 314156"/>
              <a:gd name="connsiteX14" fmla="*/ 38222 w 311139"/>
              <a:gd name="connsiteY14" fmla="*/ 164824 h 314156"/>
              <a:gd name="connsiteX15" fmla="*/ 0 w 311139"/>
              <a:gd name="connsiteY15" fmla="*/ 201776 h 314156"/>
              <a:gd name="connsiteX16" fmla="*/ 39269 w 311139"/>
              <a:gd name="connsiteY16" fmla="*/ 269789 h 314156"/>
              <a:gd name="connsiteX17" fmla="*/ 90187 w 311139"/>
              <a:gd name="connsiteY17" fmla="*/ 254841 h 314156"/>
              <a:gd name="connsiteX18" fmla="*/ 103604 w 311139"/>
              <a:gd name="connsiteY18" fmla="*/ 262610 h 314156"/>
              <a:gd name="connsiteX19" fmla="*/ 116497 w 311139"/>
              <a:gd name="connsiteY19" fmla="*/ 314156 h 314156"/>
              <a:gd name="connsiteX20" fmla="*/ 195035 w 311139"/>
              <a:gd name="connsiteY20" fmla="*/ 314156 h 314156"/>
              <a:gd name="connsiteX21" fmla="*/ 207536 w 311139"/>
              <a:gd name="connsiteY21" fmla="*/ 262610 h 314156"/>
              <a:gd name="connsiteX22" fmla="*/ 220952 w 311139"/>
              <a:gd name="connsiteY22" fmla="*/ 254847 h 314156"/>
              <a:gd name="connsiteX23" fmla="*/ 271871 w 311139"/>
              <a:gd name="connsiteY23" fmla="*/ 269795 h 314156"/>
              <a:gd name="connsiteX24" fmla="*/ 311139 w 311139"/>
              <a:gd name="connsiteY24" fmla="*/ 201782 h 314156"/>
              <a:gd name="connsiteX25" fmla="*/ 272918 w 311139"/>
              <a:gd name="connsiteY25" fmla="*/ 164830 h 314156"/>
              <a:gd name="connsiteX26" fmla="*/ 273180 w 311139"/>
              <a:gd name="connsiteY26" fmla="*/ 157081 h 314156"/>
              <a:gd name="connsiteX27" fmla="*/ 155570 w 311139"/>
              <a:gd name="connsiteY27" fmla="*/ 209636 h 314156"/>
              <a:gd name="connsiteX28" fmla="*/ 103015 w 311139"/>
              <a:gd name="connsiteY28" fmla="*/ 157081 h 314156"/>
              <a:gd name="connsiteX29" fmla="*/ 155570 w 311139"/>
              <a:gd name="connsiteY29" fmla="*/ 104527 h 314156"/>
              <a:gd name="connsiteX30" fmla="*/ 208124 w 311139"/>
              <a:gd name="connsiteY30" fmla="*/ 157081 h 314156"/>
              <a:gd name="connsiteX31" fmla="*/ 155570 w 311139"/>
              <a:gd name="connsiteY31" fmla="*/ 209636 h 31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11139" h="314156">
                <a:moveTo>
                  <a:pt x="273180" y="157081"/>
                </a:moveTo>
                <a:cubicBezTo>
                  <a:pt x="273180" y="154476"/>
                  <a:pt x="273114" y="151898"/>
                  <a:pt x="272918" y="149332"/>
                </a:cubicBezTo>
                <a:lnTo>
                  <a:pt x="311139" y="112380"/>
                </a:lnTo>
                <a:lnTo>
                  <a:pt x="271871" y="44367"/>
                </a:lnTo>
                <a:lnTo>
                  <a:pt x="220952" y="59315"/>
                </a:lnTo>
                <a:cubicBezTo>
                  <a:pt x="216698" y="56442"/>
                  <a:pt x="212182" y="53850"/>
                  <a:pt x="207536" y="51547"/>
                </a:cubicBezTo>
                <a:lnTo>
                  <a:pt x="194642" y="0"/>
                </a:lnTo>
                <a:lnTo>
                  <a:pt x="116105" y="0"/>
                </a:lnTo>
                <a:lnTo>
                  <a:pt x="103604" y="51547"/>
                </a:lnTo>
                <a:cubicBezTo>
                  <a:pt x="98957" y="53844"/>
                  <a:pt x="94441" y="56435"/>
                  <a:pt x="90187" y="59309"/>
                </a:cubicBezTo>
                <a:lnTo>
                  <a:pt x="39269" y="44360"/>
                </a:lnTo>
                <a:lnTo>
                  <a:pt x="0" y="112374"/>
                </a:lnTo>
                <a:lnTo>
                  <a:pt x="38222" y="149326"/>
                </a:lnTo>
                <a:cubicBezTo>
                  <a:pt x="38026" y="151884"/>
                  <a:pt x="37960" y="154470"/>
                  <a:pt x="37960" y="157075"/>
                </a:cubicBezTo>
                <a:cubicBezTo>
                  <a:pt x="37960" y="159679"/>
                  <a:pt x="38026" y="162258"/>
                  <a:pt x="38222" y="164824"/>
                </a:cubicBezTo>
                <a:lnTo>
                  <a:pt x="0" y="201776"/>
                </a:lnTo>
                <a:lnTo>
                  <a:pt x="39269" y="269789"/>
                </a:lnTo>
                <a:lnTo>
                  <a:pt x="90187" y="254841"/>
                </a:lnTo>
                <a:cubicBezTo>
                  <a:pt x="94441" y="257714"/>
                  <a:pt x="98957" y="260305"/>
                  <a:pt x="103604" y="262610"/>
                </a:cubicBezTo>
                <a:lnTo>
                  <a:pt x="116497" y="314156"/>
                </a:lnTo>
                <a:lnTo>
                  <a:pt x="195035" y="314156"/>
                </a:lnTo>
                <a:lnTo>
                  <a:pt x="207536" y="262610"/>
                </a:lnTo>
                <a:cubicBezTo>
                  <a:pt x="212182" y="260312"/>
                  <a:pt x="216698" y="257720"/>
                  <a:pt x="220952" y="254847"/>
                </a:cubicBezTo>
                <a:lnTo>
                  <a:pt x="271871" y="269795"/>
                </a:lnTo>
                <a:lnTo>
                  <a:pt x="311139" y="201782"/>
                </a:lnTo>
                <a:lnTo>
                  <a:pt x="272918" y="164830"/>
                </a:lnTo>
                <a:cubicBezTo>
                  <a:pt x="273049" y="162271"/>
                  <a:pt x="273180" y="159686"/>
                  <a:pt x="273180" y="157081"/>
                </a:cubicBezTo>
                <a:close/>
                <a:moveTo>
                  <a:pt x="155570" y="209636"/>
                </a:moveTo>
                <a:cubicBezTo>
                  <a:pt x="126576" y="209636"/>
                  <a:pt x="103015" y="186107"/>
                  <a:pt x="103015" y="157081"/>
                </a:cubicBezTo>
                <a:cubicBezTo>
                  <a:pt x="103015" y="128055"/>
                  <a:pt x="126576" y="104527"/>
                  <a:pt x="155570" y="104527"/>
                </a:cubicBezTo>
                <a:cubicBezTo>
                  <a:pt x="184563" y="104527"/>
                  <a:pt x="208124" y="128055"/>
                  <a:pt x="208124" y="157081"/>
                </a:cubicBezTo>
                <a:cubicBezTo>
                  <a:pt x="208124" y="186107"/>
                  <a:pt x="184563" y="209636"/>
                  <a:pt x="155570" y="209636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221" name="Grafika 52"/>
          <p:cNvGrpSpPr/>
          <p:nvPr userDrawn="1"/>
        </p:nvGrpSpPr>
        <p:grpSpPr>
          <a:xfrm>
            <a:off x="35952558" y="7708229"/>
            <a:ext cx="563147" cy="619269"/>
            <a:chOff x="12456105" y="6021202"/>
            <a:chExt cx="287054" cy="315661"/>
          </a:xfrm>
          <a:solidFill>
            <a:srgbClr val="212E39"/>
          </a:solidFill>
        </p:grpSpPr>
        <p:sp>
          <p:nvSpPr>
            <p:cNvPr id="1222" name="Dowolny kształt: kształt 1221"/>
            <p:cNvSpPr/>
            <p:nvPr/>
          </p:nvSpPr>
          <p:spPr>
            <a:xfrm>
              <a:off x="12456105" y="6021202"/>
              <a:ext cx="194510" cy="196343"/>
            </a:xfrm>
            <a:custGeom>
              <a:avLst/>
              <a:gdLst>
                <a:gd name="connsiteX0" fmla="*/ 138160 w 194510"/>
                <a:gd name="connsiteY0" fmla="*/ 159274 h 196343"/>
                <a:gd name="connsiteX1" fmla="*/ 169968 w 194510"/>
                <a:gd name="connsiteY1" fmla="*/ 168620 h 196343"/>
                <a:gd name="connsiteX2" fmla="*/ 194511 w 194510"/>
                <a:gd name="connsiteY2" fmla="*/ 126112 h 196343"/>
                <a:gd name="connsiteX3" fmla="*/ 170622 w 194510"/>
                <a:gd name="connsiteY3" fmla="*/ 103015 h 196343"/>
                <a:gd name="connsiteX4" fmla="*/ 170753 w 194510"/>
                <a:gd name="connsiteY4" fmla="*/ 98172 h 196343"/>
                <a:gd name="connsiteX5" fmla="*/ 170622 w 194510"/>
                <a:gd name="connsiteY5" fmla="*/ 93328 h 196343"/>
                <a:gd name="connsiteX6" fmla="*/ 194511 w 194510"/>
                <a:gd name="connsiteY6" fmla="*/ 70232 h 196343"/>
                <a:gd name="connsiteX7" fmla="*/ 169968 w 194510"/>
                <a:gd name="connsiteY7" fmla="*/ 27724 h 196343"/>
                <a:gd name="connsiteX8" fmla="*/ 138160 w 194510"/>
                <a:gd name="connsiteY8" fmla="*/ 37069 h 196343"/>
                <a:gd name="connsiteX9" fmla="*/ 129717 w 194510"/>
                <a:gd name="connsiteY9" fmla="*/ 32213 h 196343"/>
                <a:gd name="connsiteX10" fmla="*/ 121667 w 194510"/>
                <a:gd name="connsiteY10" fmla="*/ 0 h 196343"/>
                <a:gd name="connsiteX11" fmla="*/ 72581 w 194510"/>
                <a:gd name="connsiteY11" fmla="*/ 0 h 196343"/>
                <a:gd name="connsiteX12" fmla="*/ 64793 w 194510"/>
                <a:gd name="connsiteY12" fmla="*/ 32220 h 196343"/>
                <a:gd name="connsiteX13" fmla="*/ 56350 w 194510"/>
                <a:gd name="connsiteY13" fmla="*/ 37069 h 196343"/>
                <a:gd name="connsiteX14" fmla="*/ 24543 w 194510"/>
                <a:gd name="connsiteY14" fmla="*/ 27724 h 196343"/>
                <a:gd name="connsiteX15" fmla="*/ 0 w 194510"/>
                <a:gd name="connsiteY15" fmla="*/ 70232 h 196343"/>
                <a:gd name="connsiteX16" fmla="*/ 23888 w 194510"/>
                <a:gd name="connsiteY16" fmla="*/ 93328 h 196343"/>
                <a:gd name="connsiteX17" fmla="*/ 23757 w 194510"/>
                <a:gd name="connsiteY17" fmla="*/ 98172 h 196343"/>
                <a:gd name="connsiteX18" fmla="*/ 23888 w 194510"/>
                <a:gd name="connsiteY18" fmla="*/ 103015 h 196343"/>
                <a:gd name="connsiteX19" fmla="*/ 0 w 194510"/>
                <a:gd name="connsiteY19" fmla="*/ 126112 h 196343"/>
                <a:gd name="connsiteX20" fmla="*/ 24543 w 194510"/>
                <a:gd name="connsiteY20" fmla="*/ 168620 h 196343"/>
                <a:gd name="connsiteX21" fmla="*/ 56350 w 194510"/>
                <a:gd name="connsiteY21" fmla="*/ 159274 h 196343"/>
                <a:gd name="connsiteX22" fmla="*/ 64793 w 194510"/>
                <a:gd name="connsiteY22" fmla="*/ 164130 h 196343"/>
                <a:gd name="connsiteX23" fmla="*/ 72843 w 194510"/>
                <a:gd name="connsiteY23" fmla="*/ 196344 h 196343"/>
                <a:gd name="connsiteX24" fmla="*/ 121929 w 194510"/>
                <a:gd name="connsiteY24" fmla="*/ 196344 h 196343"/>
                <a:gd name="connsiteX25" fmla="*/ 129717 w 194510"/>
                <a:gd name="connsiteY25" fmla="*/ 164123 h 196343"/>
                <a:gd name="connsiteX26" fmla="*/ 138160 w 194510"/>
                <a:gd name="connsiteY26" fmla="*/ 159274 h 196343"/>
                <a:gd name="connsiteX27" fmla="*/ 97255 w 194510"/>
                <a:gd name="connsiteY27" fmla="*/ 65323 h 196343"/>
                <a:gd name="connsiteX28" fmla="*/ 130110 w 194510"/>
                <a:gd name="connsiteY28" fmla="*/ 98172 h 196343"/>
                <a:gd name="connsiteX29" fmla="*/ 97255 w 194510"/>
                <a:gd name="connsiteY29" fmla="*/ 131020 h 196343"/>
                <a:gd name="connsiteX30" fmla="*/ 64400 w 194510"/>
                <a:gd name="connsiteY30" fmla="*/ 98172 h 196343"/>
                <a:gd name="connsiteX31" fmla="*/ 97255 w 194510"/>
                <a:gd name="connsiteY31" fmla="*/ 65323 h 1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4510" h="196343">
                  <a:moveTo>
                    <a:pt x="138160" y="159274"/>
                  </a:moveTo>
                  <a:lnTo>
                    <a:pt x="169968" y="168620"/>
                  </a:lnTo>
                  <a:lnTo>
                    <a:pt x="194511" y="126112"/>
                  </a:lnTo>
                  <a:lnTo>
                    <a:pt x="170622" y="103015"/>
                  </a:lnTo>
                  <a:cubicBezTo>
                    <a:pt x="170688" y="101412"/>
                    <a:pt x="170753" y="99802"/>
                    <a:pt x="170753" y="98172"/>
                  </a:cubicBezTo>
                  <a:cubicBezTo>
                    <a:pt x="170753" y="96542"/>
                    <a:pt x="170688" y="94932"/>
                    <a:pt x="170622" y="93328"/>
                  </a:cubicBezTo>
                  <a:lnTo>
                    <a:pt x="194511" y="70232"/>
                  </a:lnTo>
                  <a:lnTo>
                    <a:pt x="169968" y="27724"/>
                  </a:lnTo>
                  <a:lnTo>
                    <a:pt x="138160" y="37069"/>
                  </a:lnTo>
                  <a:cubicBezTo>
                    <a:pt x="135477" y="35277"/>
                    <a:pt x="132662" y="33653"/>
                    <a:pt x="129717" y="32213"/>
                  </a:cubicBezTo>
                  <a:lnTo>
                    <a:pt x="121667" y="0"/>
                  </a:lnTo>
                  <a:lnTo>
                    <a:pt x="72581" y="0"/>
                  </a:lnTo>
                  <a:lnTo>
                    <a:pt x="64793" y="32220"/>
                  </a:lnTo>
                  <a:cubicBezTo>
                    <a:pt x="61848" y="33653"/>
                    <a:pt x="59033" y="35277"/>
                    <a:pt x="56350" y="37069"/>
                  </a:cubicBezTo>
                  <a:lnTo>
                    <a:pt x="24543" y="27724"/>
                  </a:lnTo>
                  <a:lnTo>
                    <a:pt x="0" y="70232"/>
                  </a:lnTo>
                  <a:lnTo>
                    <a:pt x="23888" y="93328"/>
                  </a:lnTo>
                  <a:cubicBezTo>
                    <a:pt x="23823" y="94932"/>
                    <a:pt x="23757" y="96542"/>
                    <a:pt x="23757" y="98172"/>
                  </a:cubicBezTo>
                  <a:cubicBezTo>
                    <a:pt x="23757" y="99802"/>
                    <a:pt x="23823" y="101412"/>
                    <a:pt x="23888" y="103015"/>
                  </a:cubicBezTo>
                  <a:lnTo>
                    <a:pt x="0" y="126112"/>
                  </a:lnTo>
                  <a:lnTo>
                    <a:pt x="24543" y="168620"/>
                  </a:lnTo>
                  <a:lnTo>
                    <a:pt x="56350" y="159274"/>
                  </a:lnTo>
                  <a:cubicBezTo>
                    <a:pt x="59033" y="161067"/>
                    <a:pt x="61848" y="162690"/>
                    <a:pt x="64793" y="164130"/>
                  </a:cubicBezTo>
                  <a:lnTo>
                    <a:pt x="72843" y="196344"/>
                  </a:lnTo>
                  <a:lnTo>
                    <a:pt x="121929" y="196344"/>
                  </a:lnTo>
                  <a:lnTo>
                    <a:pt x="129717" y="164123"/>
                  </a:lnTo>
                  <a:cubicBezTo>
                    <a:pt x="132662" y="162690"/>
                    <a:pt x="135477" y="161067"/>
                    <a:pt x="138160" y="159274"/>
                  </a:cubicBezTo>
                  <a:close/>
                  <a:moveTo>
                    <a:pt x="97255" y="65323"/>
                  </a:moveTo>
                  <a:cubicBezTo>
                    <a:pt x="115384" y="65323"/>
                    <a:pt x="130110" y="80030"/>
                    <a:pt x="130110" y="98172"/>
                  </a:cubicBezTo>
                  <a:cubicBezTo>
                    <a:pt x="130110" y="116314"/>
                    <a:pt x="115384" y="131020"/>
                    <a:pt x="97255" y="131020"/>
                  </a:cubicBezTo>
                  <a:cubicBezTo>
                    <a:pt x="79126" y="131020"/>
                    <a:pt x="64400" y="116314"/>
                    <a:pt x="64400" y="98172"/>
                  </a:cubicBezTo>
                  <a:cubicBezTo>
                    <a:pt x="64400" y="80030"/>
                    <a:pt x="79126" y="65323"/>
                    <a:pt x="97255" y="6532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23" name="Dowolny kształt: kształt 1222"/>
            <p:cNvSpPr/>
            <p:nvPr/>
          </p:nvSpPr>
          <p:spPr>
            <a:xfrm>
              <a:off x="12586084" y="6178283"/>
              <a:ext cx="157074" cy="158580"/>
            </a:xfrm>
            <a:custGeom>
              <a:avLst/>
              <a:gdLst>
                <a:gd name="connsiteX0" fmla="*/ 137899 w 157074"/>
                <a:gd name="connsiteY0" fmla="*/ 79290 h 158580"/>
                <a:gd name="connsiteX1" fmla="*/ 137768 w 157074"/>
                <a:gd name="connsiteY1" fmla="*/ 75383 h 158580"/>
                <a:gd name="connsiteX2" fmla="*/ 157075 w 157074"/>
                <a:gd name="connsiteY2" fmla="*/ 56731 h 158580"/>
                <a:gd name="connsiteX3" fmla="*/ 137244 w 157074"/>
                <a:gd name="connsiteY3" fmla="*/ 22397 h 158580"/>
                <a:gd name="connsiteX4" fmla="*/ 111523 w 157074"/>
                <a:gd name="connsiteY4" fmla="*/ 29942 h 158580"/>
                <a:gd name="connsiteX5" fmla="*/ 104782 w 157074"/>
                <a:gd name="connsiteY5" fmla="*/ 26022 h 158580"/>
                <a:gd name="connsiteX6" fmla="*/ 98237 w 157074"/>
                <a:gd name="connsiteY6" fmla="*/ 0 h 158580"/>
                <a:gd name="connsiteX7" fmla="*/ 58641 w 157074"/>
                <a:gd name="connsiteY7" fmla="*/ 0 h 158580"/>
                <a:gd name="connsiteX8" fmla="*/ 52293 w 157074"/>
                <a:gd name="connsiteY8" fmla="*/ 26022 h 158580"/>
                <a:gd name="connsiteX9" fmla="*/ 45551 w 157074"/>
                <a:gd name="connsiteY9" fmla="*/ 29942 h 158580"/>
                <a:gd name="connsiteX10" fmla="*/ 19831 w 157074"/>
                <a:gd name="connsiteY10" fmla="*/ 22397 h 158580"/>
                <a:gd name="connsiteX11" fmla="*/ 0 w 157074"/>
                <a:gd name="connsiteY11" fmla="*/ 56731 h 158580"/>
                <a:gd name="connsiteX12" fmla="*/ 19307 w 157074"/>
                <a:gd name="connsiteY12" fmla="*/ 75383 h 158580"/>
                <a:gd name="connsiteX13" fmla="*/ 19176 w 157074"/>
                <a:gd name="connsiteY13" fmla="*/ 79290 h 158580"/>
                <a:gd name="connsiteX14" fmla="*/ 19307 w 157074"/>
                <a:gd name="connsiteY14" fmla="*/ 83197 h 158580"/>
                <a:gd name="connsiteX15" fmla="*/ 0 w 157074"/>
                <a:gd name="connsiteY15" fmla="*/ 101850 h 158580"/>
                <a:gd name="connsiteX16" fmla="*/ 19831 w 157074"/>
                <a:gd name="connsiteY16" fmla="*/ 136184 h 158580"/>
                <a:gd name="connsiteX17" fmla="*/ 45551 w 157074"/>
                <a:gd name="connsiteY17" fmla="*/ 128638 h 158580"/>
                <a:gd name="connsiteX18" fmla="*/ 52293 w 157074"/>
                <a:gd name="connsiteY18" fmla="*/ 132558 h 158580"/>
                <a:gd name="connsiteX19" fmla="*/ 58838 w 157074"/>
                <a:gd name="connsiteY19" fmla="*/ 158580 h 158580"/>
                <a:gd name="connsiteX20" fmla="*/ 98434 w 157074"/>
                <a:gd name="connsiteY20" fmla="*/ 158580 h 158580"/>
                <a:gd name="connsiteX21" fmla="*/ 104782 w 157074"/>
                <a:gd name="connsiteY21" fmla="*/ 132558 h 158580"/>
                <a:gd name="connsiteX22" fmla="*/ 111523 w 157074"/>
                <a:gd name="connsiteY22" fmla="*/ 128638 h 158580"/>
                <a:gd name="connsiteX23" fmla="*/ 137244 w 157074"/>
                <a:gd name="connsiteY23" fmla="*/ 136184 h 158580"/>
                <a:gd name="connsiteX24" fmla="*/ 157075 w 157074"/>
                <a:gd name="connsiteY24" fmla="*/ 101850 h 158580"/>
                <a:gd name="connsiteX25" fmla="*/ 137768 w 157074"/>
                <a:gd name="connsiteY25" fmla="*/ 83197 h 158580"/>
                <a:gd name="connsiteX26" fmla="*/ 137899 w 157074"/>
                <a:gd name="connsiteY26" fmla="*/ 79290 h 158580"/>
                <a:gd name="connsiteX27" fmla="*/ 78537 w 157074"/>
                <a:gd name="connsiteY27" fmla="*/ 105823 h 158580"/>
                <a:gd name="connsiteX28" fmla="*/ 52031 w 157074"/>
                <a:gd name="connsiteY28" fmla="*/ 79290 h 158580"/>
                <a:gd name="connsiteX29" fmla="*/ 78537 w 157074"/>
                <a:gd name="connsiteY29" fmla="*/ 52758 h 158580"/>
                <a:gd name="connsiteX30" fmla="*/ 105044 w 157074"/>
                <a:gd name="connsiteY30" fmla="*/ 79290 h 158580"/>
                <a:gd name="connsiteX31" fmla="*/ 78537 w 157074"/>
                <a:gd name="connsiteY31" fmla="*/ 105823 h 15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7074" h="158580">
                  <a:moveTo>
                    <a:pt x="137899" y="79290"/>
                  </a:moveTo>
                  <a:cubicBezTo>
                    <a:pt x="137899" y="77975"/>
                    <a:pt x="137899" y="76672"/>
                    <a:pt x="137768" y="75383"/>
                  </a:cubicBezTo>
                  <a:lnTo>
                    <a:pt x="157075" y="56731"/>
                  </a:lnTo>
                  <a:lnTo>
                    <a:pt x="137244" y="22397"/>
                  </a:lnTo>
                  <a:lnTo>
                    <a:pt x="111523" y="29942"/>
                  </a:lnTo>
                  <a:cubicBezTo>
                    <a:pt x="109363" y="28490"/>
                    <a:pt x="107138" y="27181"/>
                    <a:pt x="104782" y="26022"/>
                  </a:cubicBezTo>
                  <a:lnTo>
                    <a:pt x="98237" y="0"/>
                  </a:lnTo>
                  <a:lnTo>
                    <a:pt x="58641" y="0"/>
                  </a:lnTo>
                  <a:lnTo>
                    <a:pt x="52293" y="26022"/>
                  </a:lnTo>
                  <a:cubicBezTo>
                    <a:pt x="49937" y="27181"/>
                    <a:pt x="47712" y="28490"/>
                    <a:pt x="45551" y="29942"/>
                  </a:cubicBezTo>
                  <a:lnTo>
                    <a:pt x="19831" y="22397"/>
                  </a:lnTo>
                  <a:lnTo>
                    <a:pt x="0" y="56731"/>
                  </a:lnTo>
                  <a:lnTo>
                    <a:pt x="19307" y="75383"/>
                  </a:lnTo>
                  <a:cubicBezTo>
                    <a:pt x="19176" y="76679"/>
                    <a:pt x="19176" y="77981"/>
                    <a:pt x="19176" y="79290"/>
                  </a:cubicBezTo>
                  <a:cubicBezTo>
                    <a:pt x="19176" y="80599"/>
                    <a:pt x="19176" y="81908"/>
                    <a:pt x="19307" y="83197"/>
                  </a:cubicBezTo>
                  <a:lnTo>
                    <a:pt x="0" y="101850"/>
                  </a:lnTo>
                  <a:lnTo>
                    <a:pt x="19831" y="136184"/>
                  </a:lnTo>
                  <a:lnTo>
                    <a:pt x="45551" y="128638"/>
                  </a:lnTo>
                  <a:cubicBezTo>
                    <a:pt x="47712" y="130091"/>
                    <a:pt x="49937" y="131400"/>
                    <a:pt x="52293" y="132558"/>
                  </a:cubicBezTo>
                  <a:lnTo>
                    <a:pt x="58838" y="158580"/>
                  </a:lnTo>
                  <a:lnTo>
                    <a:pt x="98434" y="158580"/>
                  </a:lnTo>
                  <a:lnTo>
                    <a:pt x="104782" y="132558"/>
                  </a:lnTo>
                  <a:cubicBezTo>
                    <a:pt x="107138" y="131400"/>
                    <a:pt x="109363" y="130091"/>
                    <a:pt x="111523" y="128638"/>
                  </a:cubicBezTo>
                  <a:lnTo>
                    <a:pt x="137244" y="136184"/>
                  </a:lnTo>
                  <a:lnTo>
                    <a:pt x="157075" y="101850"/>
                  </a:lnTo>
                  <a:lnTo>
                    <a:pt x="137768" y="83197"/>
                  </a:lnTo>
                  <a:cubicBezTo>
                    <a:pt x="137899" y="81902"/>
                    <a:pt x="137899" y="80599"/>
                    <a:pt x="137899" y="79290"/>
                  </a:cubicBezTo>
                  <a:close/>
                  <a:moveTo>
                    <a:pt x="78537" y="105823"/>
                  </a:moveTo>
                  <a:cubicBezTo>
                    <a:pt x="63877" y="105823"/>
                    <a:pt x="52031" y="93944"/>
                    <a:pt x="52031" y="79290"/>
                  </a:cubicBezTo>
                  <a:cubicBezTo>
                    <a:pt x="52031" y="64636"/>
                    <a:pt x="63877" y="52758"/>
                    <a:pt x="78537" y="52758"/>
                  </a:cubicBezTo>
                  <a:cubicBezTo>
                    <a:pt x="93198" y="52758"/>
                    <a:pt x="105044" y="64636"/>
                    <a:pt x="105044" y="79290"/>
                  </a:cubicBezTo>
                  <a:cubicBezTo>
                    <a:pt x="105044" y="93944"/>
                    <a:pt x="93198" y="105823"/>
                    <a:pt x="78537" y="10582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224" name="Dowolny kształt: kształt 1223"/>
          <p:cNvSpPr/>
          <p:nvPr userDrawn="1"/>
        </p:nvSpPr>
        <p:spPr>
          <a:xfrm>
            <a:off x="30840575" y="-3421510"/>
            <a:ext cx="616302" cy="586141"/>
          </a:xfrm>
          <a:custGeom>
            <a:avLst/>
            <a:gdLst>
              <a:gd name="connsiteX0" fmla="*/ 160412 w 314149"/>
              <a:gd name="connsiteY0" fmla="*/ 26179 h 298775"/>
              <a:gd name="connsiteX1" fmla="*/ 192286 w 314149"/>
              <a:gd name="connsiteY1" fmla="*/ 89853 h 298775"/>
              <a:gd name="connsiteX2" fmla="*/ 198372 w 314149"/>
              <a:gd name="connsiteY2" fmla="*/ 102007 h 298775"/>
              <a:gd name="connsiteX3" fmla="*/ 211789 w 314149"/>
              <a:gd name="connsiteY3" fmla="*/ 104029 h 298775"/>
              <a:gd name="connsiteX4" fmla="*/ 282211 w 314149"/>
              <a:gd name="connsiteY4" fmla="*/ 114632 h 298775"/>
              <a:gd name="connsiteX5" fmla="*/ 284240 w 314149"/>
              <a:gd name="connsiteY5" fmla="*/ 121013 h 298775"/>
              <a:gd name="connsiteX6" fmla="*/ 233518 w 314149"/>
              <a:gd name="connsiteY6" fmla="*/ 170969 h 298775"/>
              <a:gd name="connsiteX7" fmla="*/ 223832 w 314149"/>
              <a:gd name="connsiteY7" fmla="*/ 180505 h 298775"/>
              <a:gd name="connsiteX8" fmla="*/ 226057 w 314149"/>
              <a:gd name="connsiteY8" fmla="*/ 193909 h 298775"/>
              <a:gd name="connsiteX9" fmla="*/ 237772 w 314149"/>
              <a:gd name="connsiteY9" fmla="*/ 264134 h 298775"/>
              <a:gd name="connsiteX10" fmla="*/ 232340 w 314149"/>
              <a:gd name="connsiteY10" fmla="*/ 268081 h 298775"/>
              <a:gd name="connsiteX11" fmla="*/ 169118 w 314149"/>
              <a:gd name="connsiteY11" fmla="*/ 235278 h 298775"/>
              <a:gd name="connsiteX12" fmla="*/ 157075 w 314149"/>
              <a:gd name="connsiteY12" fmla="*/ 229015 h 298775"/>
              <a:gd name="connsiteX13" fmla="*/ 145032 w 314149"/>
              <a:gd name="connsiteY13" fmla="*/ 235278 h 298775"/>
              <a:gd name="connsiteX14" fmla="*/ 81810 w 314149"/>
              <a:gd name="connsiteY14" fmla="*/ 268081 h 298775"/>
              <a:gd name="connsiteX15" fmla="*/ 76378 w 314149"/>
              <a:gd name="connsiteY15" fmla="*/ 264134 h 298775"/>
              <a:gd name="connsiteX16" fmla="*/ 88093 w 314149"/>
              <a:gd name="connsiteY16" fmla="*/ 193909 h 298775"/>
              <a:gd name="connsiteX17" fmla="*/ 90318 w 314149"/>
              <a:gd name="connsiteY17" fmla="*/ 180505 h 298775"/>
              <a:gd name="connsiteX18" fmla="*/ 80632 w 314149"/>
              <a:gd name="connsiteY18" fmla="*/ 170969 h 298775"/>
              <a:gd name="connsiteX19" fmla="*/ 29910 w 314149"/>
              <a:gd name="connsiteY19" fmla="*/ 121013 h 298775"/>
              <a:gd name="connsiteX20" fmla="*/ 31938 w 314149"/>
              <a:gd name="connsiteY20" fmla="*/ 114632 h 298775"/>
              <a:gd name="connsiteX21" fmla="*/ 102361 w 314149"/>
              <a:gd name="connsiteY21" fmla="*/ 104029 h 298775"/>
              <a:gd name="connsiteX22" fmla="*/ 115778 w 314149"/>
              <a:gd name="connsiteY22" fmla="*/ 102007 h 298775"/>
              <a:gd name="connsiteX23" fmla="*/ 121864 w 314149"/>
              <a:gd name="connsiteY23" fmla="*/ 89853 h 298775"/>
              <a:gd name="connsiteX24" fmla="*/ 153737 w 314149"/>
              <a:gd name="connsiteY24" fmla="*/ 26179 h 298775"/>
              <a:gd name="connsiteX25" fmla="*/ 160412 w 314149"/>
              <a:gd name="connsiteY25" fmla="*/ 26179 h 298775"/>
              <a:gd name="connsiteX26" fmla="*/ 176578 w 314149"/>
              <a:gd name="connsiteY26" fmla="*/ 0 h 298775"/>
              <a:gd name="connsiteX27" fmla="*/ 137572 w 314149"/>
              <a:gd name="connsiteY27" fmla="*/ 0 h 298775"/>
              <a:gd name="connsiteX28" fmla="*/ 98499 w 314149"/>
              <a:gd name="connsiteY28" fmla="*/ 78145 h 298775"/>
              <a:gd name="connsiteX29" fmla="*/ 12108 w 314149"/>
              <a:gd name="connsiteY29" fmla="*/ 91156 h 298775"/>
              <a:gd name="connsiteX30" fmla="*/ 0 w 314149"/>
              <a:gd name="connsiteY30" fmla="*/ 128317 h 298775"/>
              <a:gd name="connsiteX31" fmla="*/ 62241 w 314149"/>
              <a:gd name="connsiteY31" fmla="*/ 189622 h 298775"/>
              <a:gd name="connsiteX32" fmla="*/ 47908 w 314149"/>
              <a:gd name="connsiteY32" fmla="*/ 275810 h 298775"/>
              <a:gd name="connsiteX33" fmla="*/ 79519 w 314149"/>
              <a:gd name="connsiteY33" fmla="*/ 298776 h 298775"/>
              <a:gd name="connsiteX34" fmla="*/ 157075 w 314149"/>
              <a:gd name="connsiteY34" fmla="*/ 258519 h 298775"/>
              <a:gd name="connsiteX35" fmla="*/ 234631 w 314149"/>
              <a:gd name="connsiteY35" fmla="*/ 298776 h 298775"/>
              <a:gd name="connsiteX36" fmla="*/ 266242 w 314149"/>
              <a:gd name="connsiteY36" fmla="*/ 275810 h 298775"/>
              <a:gd name="connsiteX37" fmla="*/ 251909 w 314149"/>
              <a:gd name="connsiteY37" fmla="*/ 189622 h 298775"/>
              <a:gd name="connsiteX38" fmla="*/ 314150 w 314149"/>
              <a:gd name="connsiteY38" fmla="*/ 128317 h 298775"/>
              <a:gd name="connsiteX39" fmla="*/ 302107 w 314149"/>
              <a:gd name="connsiteY39" fmla="*/ 91156 h 298775"/>
              <a:gd name="connsiteX40" fmla="*/ 215716 w 314149"/>
              <a:gd name="connsiteY40" fmla="*/ 78145 h 298775"/>
              <a:gd name="connsiteX41" fmla="*/ 176644 w 314149"/>
              <a:gd name="connsiteY41" fmla="*/ 0 h 298775"/>
              <a:gd name="connsiteX42" fmla="*/ 176644 w 314149"/>
              <a:gd name="connsiteY42" fmla="*/ 0 h 29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14149" h="298775">
                <a:moveTo>
                  <a:pt x="160412" y="26179"/>
                </a:moveTo>
                <a:lnTo>
                  <a:pt x="192286" y="89853"/>
                </a:lnTo>
                <a:lnTo>
                  <a:pt x="198372" y="102007"/>
                </a:lnTo>
                <a:lnTo>
                  <a:pt x="211789" y="104029"/>
                </a:lnTo>
                <a:lnTo>
                  <a:pt x="282211" y="114632"/>
                </a:lnTo>
                <a:lnTo>
                  <a:pt x="284240" y="121013"/>
                </a:lnTo>
                <a:lnTo>
                  <a:pt x="233518" y="170969"/>
                </a:lnTo>
                <a:lnTo>
                  <a:pt x="223832" y="180505"/>
                </a:lnTo>
                <a:lnTo>
                  <a:pt x="226057" y="193909"/>
                </a:lnTo>
                <a:lnTo>
                  <a:pt x="237772" y="264134"/>
                </a:lnTo>
                <a:lnTo>
                  <a:pt x="232340" y="268081"/>
                </a:lnTo>
                <a:lnTo>
                  <a:pt x="169118" y="235278"/>
                </a:lnTo>
                <a:lnTo>
                  <a:pt x="157075" y="229015"/>
                </a:lnTo>
                <a:lnTo>
                  <a:pt x="145032" y="235278"/>
                </a:lnTo>
                <a:lnTo>
                  <a:pt x="81810" y="268081"/>
                </a:lnTo>
                <a:lnTo>
                  <a:pt x="76378" y="264134"/>
                </a:lnTo>
                <a:lnTo>
                  <a:pt x="88093" y="193909"/>
                </a:lnTo>
                <a:lnTo>
                  <a:pt x="90318" y="180505"/>
                </a:lnTo>
                <a:lnTo>
                  <a:pt x="80632" y="170969"/>
                </a:lnTo>
                <a:lnTo>
                  <a:pt x="29910" y="121013"/>
                </a:lnTo>
                <a:lnTo>
                  <a:pt x="31938" y="114632"/>
                </a:lnTo>
                <a:lnTo>
                  <a:pt x="102361" y="104029"/>
                </a:lnTo>
                <a:lnTo>
                  <a:pt x="115778" y="102007"/>
                </a:lnTo>
                <a:lnTo>
                  <a:pt x="121864" y="89853"/>
                </a:lnTo>
                <a:lnTo>
                  <a:pt x="153737" y="26179"/>
                </a:lnTo>
                <a:lnTo>
                  <a:pt x="160412" y="26179"/>
                </a:lnTo>
                <a:moveTo>
                  <a:pt x="176578" y="0"/>
                </a:moveTo>
                <a:lnTo>
                  <a:pt x="137572" y="0"/>
                </a:lnTo>
                <a:lnTo>
                  <a:pt x="98499" y="78145"/>
                </a:lnTo>
                <a:lnTo>
                  <a:pt x="12108" y="91156"/>
                </a:lnTo>
                <a:lnTo>
                  <a:pt x="0" y="128317"/>
                </a:lnTo>
                <a:lnTo>
                  <a:pt x="62241" y="189622"/>
                </a:lnTo>
                <a:lnTo>
                  <a:pt x="47908" y="275810"/>
                </a:lnTo>
                <a:lnTo>
                  <a:pt x="79519" y="298776"/>
                </a:lnTo>
                <a:lnTo>
                  <a:pt x="157075" y="258519"/>
                </a:lnTo>
                <a:lnTo>
                  <a:pt x="234631" y="298776"/>
                </a:lnTo>
                <a:lnTo>
                  <a:pt x="266242" y="275810"/>
                </a:lnTo>
                <a:lnTo>
                  <a:pt x="251909" y="189622"/>
                </a:lnTo>
                <a:lnTo>
                  <a:pt x="314150" y="128317"/>
                </a:lnTo>
                <a:lnTo>
                  <a:pt x="302107" y="91156"/>
                </a:lnTo>
                <a:lnTo>
                  <a:pt x="215716" y="78145"/>
                </a:lnTo>
                <a:lnTo>
                  <a:pt x="176644" y="0"/>
                </a:lnTo>
                <a:lnTo>
                  <a:pt x="176644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25" name="Dowolny kształt: kształt 1224"/>
          <p:cNvSpPr/>
          <p:nvPr userDrawn="1"/>
        </p:nvSpPr>
        <p:spPr>
          <a:xfrm>
            <a:off x="31508237" y="-3436596"/>
            <a:ext cx="616302" cy="586141"/>
          </a:xfrm>
          <a:custGeom>
            <a:avLst/>
            <a:gdLst>
              <a:gd name="connsiteX0" fmla="*/ 314150 w 314149"/>
              <a:gd name="connsiteY0" fmla="*/ 128317 h 298775"/>
              <a:gd name="connsiteX1" fmla="*/ 302042 w 314149"/>
              <a:gd name="connsiteY1" fmla="*/ 91156 h 298775"/>
              <a:gd name="connsiteX2" fmla="*/ 215651 w 314149"/>
              <a:gd name="connsiteY2" fmla="*/ 78145 h 298775"/>
              <a:gd name="connsiteX3" fmla="*/ 215651 w 314149"/>
              <a:gd name="connsiteY3" fmla="*/ 78145 h 298775"/>
              <a:gd name="connsiteX4" fmla="*/ 176578 w 314149"/>
              <a:gd name="connsiteY4" fmla="*/ 0 h 298775"/>
              <a:gd name="connsiteX5" fmla="*/ 137572 w 314149"/>
              <a:gd name="connsiteY5" fmla="*/ 0 h 298775"/>
              <a:gd name="connsiteX6" fmla="*/ 98499 w 314149"/>
              <a:gd name="connsiteY6" fmla="*/ 78145 h 298775"/>
              <a:gd name="connsiteX7" fmla="*/ 37698 w 314149"/>
              <a:gd name="connsiteY7" fmla="*/ 87301 h 298775"/>
              <a:gd name="connsiteX8" fmla="*/ 12043 w 314149"/>
              <a:gd name="connsiteY8" fmla="*/ 91156 h 298775"/>
              <a:gd name="connsiteX9" fmla="*/ 12043 w 314149"/>
              <a:gd name="connsiteY9" fmla="*/ 91156 h 298775"/>
              <a:gd name="connsiteX10" fmla="*/ 0 w 314149"/>
              <a:gd name="connsiteY10" fmla="*/ 128317 h 298775"/>
              <a:gd name="connsiteX11" fmla="*/ 0 w 314149"/>
              <a:gd name="connsiteY11" fmla="*/ 128317 h 298775"/>
              <a:gd name="connsiteX12" fmla="*/ 62241 w 314149"/>
              <a:gd name="connsiteY12" fmla="*/ 189622 h 298775"/>
              <a:gd name="connsiteX13" fmla="*/ 47908 w 314149"/>
              <a:gd name="connsiteY13" fmla="*/ 275810 h 298775"/>
              <a:gd name="connsiteX14" fmla="*/ 79519 w 314149"/>
              <a:gd name="connsiteY14" fmla="*/ 298776 h 298775"/>
              <a:gd name="connsiteX15" fmla="*/ 157075 w 314149"/>
              <a:gd name="connsiteY15" fmla="*/ 258519 h 298775"/>
              <a:gd name="connsiteX16" fmla="*/ 234631 w 314149"/>
              <a:gd name="connsiteY16" fmla="*/ 298776 h 298775"/>
              <a:gd name="connsiteX17" fmla="*/ 266242 w 314149"/>
              <a:gd name="connsiteY17" fmla="*/ 275810 h 298775"/>
              <a:gd name="connsiteX18" fmla="*/ 251909 w 314149"/>
              <a:gd name="connsiteY18" fmla="*/ 189622 h 298775"/>
              <a:gd name="connsiteX19" fmla="*/ 314150 w 314149"/>
              <a:gd name="connsiteY19" fmla="*/ 128317 h 298775"/>
              <a:gd name="connsiteX20" fmla="*/ 232340 w 314149"/>
              <a:gd name="connsiteY20" fmla="*/ 268088 h 298775"/>
              <a:gd name="connsiteX21" fmla="*/ 169118 w 314149"/>
              <a:gd name="connsiteY21" fmla="*/ 235285 h 298775"/>
              <a:gd name="connsiteX22" fmla="*/ 157075 w 314149"/>
              <a:gd name="connsiteY22" fmla="*/ 229022 h 298775"/>
              <a:gd name="connsiteX23" fmla="*/ 145032 w 314149"/>
              <a:gd name="connsiteY23" fmla="*/ 235285 h 298775"/>
              <a:gd name="connsiteX24" fmla="*/ 106288 w 314149"/>
              <a:gd name="connsiteY24" fmla="*/ 255378 h 298775"/>
              <a:gd name="connsiteX25" fmla="*/ 200729 w 314149"/>
              <a:gd name="connsiteY25" fmla="*/ 102367 h 298775"/>
              <a:gd name="connsiteX26" fmla="*/ 211789 w 314149"/>
              <a:gd name="connsiteY26" fmla="*/ 104029 h 298775"/>
              <a:gd name="connsiteX27" fmla="*/ 282211 w 314149"/>
              <a:gd name="connsiteY27" fmla="*/ 114632 h 298775"/>
              <a:gd name="connsiteX28" fmla="*/ 284240 w 314149"/>
              <a:gd name="connsiteY28" fmla="*/ 121013 h 298775"/>
              <a:gd name="connsiteX29" fmla="*/ 233518 w 314149"/>
              <a:gd name="connsiteY29" fmla="*/ 170969 h 298775"/>
              <a:gd name="connsiteX30" fmla="*/ 223832 w 314149"/>
              <a:gd name="connsiteY30" fmla="*/ 180505 h 298775"/>
              <a:gd name="connsiteX31" fmla="*/ 226057 w 314149"/>
              <a:gd name="connsiteY31" fmla="*/ 193909 h 298775"/>
              <a:gd name="connsiteX32" fmla="*/ 237772 w 314149"/>
              <a:gd name="connsiteY32" fmla="*/ 264134 h 298775"/>
              <a:gd name="connsiteX33" fmla="*/ 232340 w 314149"/>
              <a:gd name="connsiteY33" fmla="*/ 268081 h 29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4149" h="298775">
                <a:moveTo>
                  <a:pt x="314150" y="128317"/>
                </a:moveTo>
                <a:lnTo>
                  <a:pt x="302042" y="91156"/>
                </a:lnTo>
                <a:lnTo>
                  <a:pt x="215651" y="78145"/>
                </a:lnTo>
                <a:lnTo>
                  <a:pt x="215651" y="78145"/>
                </a:lnTo>
                <a:lnTo>
                  <a:pt x="176578" y="0"/>
                </a:lnTo>
                <a:lnTo>
                  <a:pt x="137572" y="0"/>
                </a:lnTo>
                <a:lnTo>
                  <a:pt x="98499" y="78145"/>
                </a:lnTo>
                <a:lnTo>
                  <a:pt x="37698" y="87301"/>
                </a:lnTo>
                <a:lnTo>
                  <a:pt x="12043" y="91156"/>
                </a:lnTo>
                <a:lnTo>
                  <a:pt x="12043" y="91156"/>
                </a:lnTo>
                <a:lnTo>
                  <a:pt x="0" y="128317"/>
                </a:lnTo>
                <a:lnTo>
                  <a:pt x="0" y="128317"/>
                </a:lnTo>
                <a:lnTo>
                  <a:pt x="62241" y="189622"/>
                </a:lnTo>
                <a:lnTo>
                  <a:pt x="47908" y="275810"/>
                </a:lnTo>
                <a:lnTo>
                  <a:pt x="79519" y="298776"/>
                </a:lnTo>
                <a:lnTo>
                  <a:pt x="157075" y="258519"/>
                </a:lnTo>
                <a:lnTo>
                  <a:pt x="234631" y="298776"/>
                </a:lnTo>
                <a:lnTo>
                  <a:pt x="266242" y="275810"/>
                </a:lnTo>
                <a:lnTo>
                  <a:pt x="251909" y="189622"/>
                </a:lnTo>
                <a:lnTo>
                  <a:pt x="314150" y="128317"/>
                </a:lnTo>
                <a:close/>
                <a:moveTo>
                  <a:pt x="232340" y="268088"/>
                </a:moveTo>
                <a:lnTo>
                  <a:pt x="169118" y="235285"/>
                </a:lnTo>
                <a:lnTo>
                  <a:pt x="157075" y="229022"/>
                </a:lnTo>
                <a:lnTo>
                  <a:pt x="145032" y="235285"/>
                </a:lnTo>
                <a:lnTo>
                  <a:pt x="106288" y="255378"/>
                </a:lnTo>
                <a:lnTo>
                  <a:pt x="200729" y="102367"/>
                </a:lnTo>
                <a:lnTo>
                  <a:pt x="211789" y="104029"/>
                </a:lnTo>
                <a:lnTo>
                  <a:pt x="282211" y="114632"/>
                </a:lnTo>
                <a:lnTo>
                  <a:pt x="284240" y="121013"/>
                </a:lnTo>
                <a:lnTo>
                  <a:pt x="233518" y="170969"/>
                </a:lnTo>
                <a:lnTo>
                  <a:pt x="223832" y="180505"/>
                </a:lnTo>
                <a:lnTo>
                  <a:pt x="226057" y="193909"/>
                </a:lnTo>
                <a:lnTo>
                  <a:pt x="237772" y="264134"/>
                </a:lnTo>
                <a:lnTo>
                  <a:pt x="232340" y="26808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226" name="Grupa 1225"/>
          <p:cNvGrpSpPr/>
          <p:nvPr userDrawn="1"/>
        </p:nvGrpSpPr>
        <p:grpSpPr>
          <a:xfrm>
            <a:off x="21364903" y="1545192"/>
            <a:ext cx="616302" cy="616302"/>
            <a:chOff x="5020312" y="2879705"/>
            <a:chExt cx="314149" cy="314149"/>
          </a:xfrm>
        </p:grpSpPr>
        <p:sp>
          <p:nvSpPr>
            <p:cNvPr id="1227" name="Dowolny kształt: kształt 1226"/>
            <p:cNvSpPr/>
            <p:nvPr/>
          </p:nvSpPr>
          <p:spPr>
            <a:xfrm>
              <a:off x="5020312" y="2879705"/>
              <a:ext cx="314149" cy="314149"/>
            </a:xfrm>
            <a:custGeom>
              <a:avLst/>
              <a:gdLst>
                <a:gd name="connsiteX0" fmla="*/ 314150 w 314149"/>
                <a:gd name="connsiteY0" fmla="*/ 314150 h 314149"/>
                <a:gd name="connsiteX1" fmla="*/ 314150 w 314149"/>
                <a:gd name="connsiteY1" fmla="*/ 0 h 314149"/>
                <a:gd name="connsiteX2" fmla="*/ 0 w 314149"/>
                <a:gd name="connsiteY2" fmla="*/ 0 h 314149"/>
                <a:gd name="connsiteX3" fmla="*/ 0 w 314149"/>
                <a:gd name="connsiteY3" fmla="*/ 314150 h 314149"/>
                <a:gd name="connsiteX4" fmla="*/ 314150 w 314149"/>
                <a:gd name="connsiteY4" fmla="*/ 314150 h 314149"/>
                <a:gd name="connsiteX5" fmla="*/ 287971 w 314149"/>
                <a:gd name="connsiteY5" fmla="*/ 235612 h 314149"/>
                <a:gd name="connsiteX6" fmla="*/ 170164 w 314149"/>
                <a:gd name="connsiteY6" fmla="*/ 130896 h 314149"/>
                <a:gd name="connsiteX7" fmla="*/ 130896 w 314149"/>
                <a:gd name="connsiteY7" fmla="*/ 170164 h 314149"/>
                <a:gd name="connsiteX8" fmla="*/ 26179 w 314149"/>
                <a:gd name="connsiteY8" fmla="*/ 26179 h 314149"/>
                <a:gd name="connsiteX9" fmla="*/ 287971 w 314149"/>
                <a:gd name="connsiteY9" fmla="*/ 26179 h 314149"/>
                <a:gd name="connsiteX10" fmla="*/ 287971 w 314149"/>
                <a:gd name="connsiteY10" fmla="*/ 235612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149" h="314149">
                  <a:moveTo>
                    <a:pt x="314150" y="314150"/>
                  </a:moveTo>
                  <a:lnTo>
                    <a:pt x="314150" y="0"/>
                  </a:lnTo>
                  <a:lnTo>
                    <a:pt x="0" y="0"/>
                  </a:lnTo>
                  <a:lnTo>
                    <a:pt x="0" y="314150"/>
                  </a:lnTo>
                  <a:lnTo>
                    <a:pt x="314150" y="314150"/>
                  </a:lnTo>
                  <a:close/>
                  <a:moveTo>
                    <a:pt x="287971" y="235612"/>
                  </a:moveTo>
                  <a:lnTo>
                    <a:pt x="170164" y="130896"/>
                  </a:lnTo>
                  <a:lnTo>
                    <a:pt x="130896" y="170164"/>
                  </a:lnTo>
                  <a:lnTo>
                    <a:pt x="26179" y="26179"/>
                  </a:lnTo>
                  <a:lnTo>
                    <a:pt x="287971" y="26179"/>
                  </a:lnTo>
                  <a:lnTo>
                    <a:pt x="287971" y="23561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28" name="Dowolny kształt: kształt 1227"/>
            <p:cNvSpPr/>
            <p:nvPr/>
          </p:nvSpPr>
          <p:spPr>
            <a:xfrm>
              <a:off x="5229745" y="2932063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7"/>
                    <a:pt x="40637" y="52358"/>
                    <a:pt x="26179" y="52358"/>
                  </a:cubicBezTo>
                  <a:cubicBezTo>
                    <a:pt x="11721" y="52358"/>
                    <a:pt x="0" y="40637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7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229" name="Dowolny kształt: kształt 1228"/>
          <p:cNvSpPr/>
          <p:nvPr userDrawn="1"/>
        </p:nvSpPr>
        <p:spPr>
          <a:xfrm>
            <a:off x="25755684" y="8529980"/>
            <a:ext cx="616302" cy="308138"/>
          </a:xfrm>
          <a:custGeom>
            <a:avLst/>
            <a:gdLst>
              <a:gd name="connsiteX0" fmla="*/ 154398 w 314149"/>
              <a:gd name="connsiteY0" fmla="*/ 0 h 157068"/>
              <a:gd name="connsiteX1" fmla="*/ 0 w 314149"/>
              <a:gd name="connsiteY1" fmla="*/ 78537 h 157068"/>
              <a:gd name="connsiteX2" fmla="*/ 159752 w 314149"/>
              <a:gd name="connsiteY2" fmla="*/ 157068 h 157068"/>
              <a:gd name="connsiteX3" fmla="*/ 314150 w 314149"/>
              <a:gd name="connsiteY3" fmla="*/ 78537 h 157068"/>
              <a:gd name="connsiteX4" fmla="*/ 154398 w 314149"/>
              <a:gd name="connsiteY4" fmla="*/ 0 h 157068"/>
              <a:gd name="connsiteX5" fmla="*/ 184844 w 314149"/>
              <a:gd name="connsiteY5" fmla="*/ 106281 h 157068"/>
              <a:gd name="connsiteX6" fmla="*/ 129312 w 314149"/>
              <a:gd name="connsiteY6" fmla="*/ 50768 h 157068"/>
              <a:gd name="connsiteX7" fmla="*/ 157081 w 314149"/>
              <a:gd name="connsiteY7" fmla="*/ 39269 h 157068"/>
              <a:gd name="connsiteX8" fmla="*/ 184851 w 314149"/>
              <a:gd name="connsiteY8" fmla="*/ 50768 h 157068"/>
              <a:gd name="connsiteX9" fmla="*/ 184851 w 314149"/>
              <a:gd name="connsiteY9" fmla="*/ 106281 h 157068"/>
              <a:gd name="connsiteX10" fmla="*/ 37907 w 314149"/>
              <a:gd name="connsiteY10" fmla="*/ 77949 h 157068"/>
              <a:gd name="connsiteX11" fmla="*/ 70363 w 314149"/>
              <a:gd name="connsiteY11" fmla="*/ 52830 h 157068"/>
              <a:gd name="connsiteX12" fmla="*/ 109272 w 314149"/>
              <a:gd name="connsiteY12" fmla="*/ 33843 h 157068"/>
              <a:gd name="connsiteX13" fmla="*/ 91633 w 314149"/>
              <a:gd name="connsiteY13" fmla="*/ 78537 h 157068"/>
              <a:gd name="connsiteX14" fmla="*/ 106346 w 314149"/>
              <a:gd name="connsiteY14" fmla="*/ 119894 h 157068"/>
              <a:gd name="connsiteX15" fmla="*/ 62987 w 314149"/>
              <a:gd name="connsiteY15" fmla="*/ 96778 h 157068"/>
              <a:gd name="connsiteX16" fmla="*/ 37907 w 314149"/>
              <a:gd name="connsiteY16" fmla="*/ 77955 h 157068"/>
              <a:gd name="connsiteX17" fmla="*/ 243793 w 314149"/>
              <a:gd name="connsiteY17" fmla="*/ 104246 h 157068"/>
              <a:gd name="connsiteX18" fmla="*/ 204865 w 314149"/>
              <a:gd name="connsiteY18" fmla="*/ 123232 h 157068"/>
              <a:gd name="connsiteX19" fmla="*/ 222523 w 314149"/>
              <a:gd name="connsiteY19" fmla="*/ 78525 h 157068"/>
              <a:gd name="connsiteX20" fmla="*/ 207823 w 314149"/>
              <a:gd name="connsiteY20" fmla="*/ 37200 h 157068"/>
              <a:gd name="connsiteX21" fmla="*/ 251169 w 314149"/>
              <a:gd name="connsiteY21" fmla="*/ 60297 h 157068"/>
              <a:gd name="connsiteX22" fmla="*/ 276249 w 314149"/>
              <a:gd name="connsiteY22" fmla="*/ 79120 h 157068"/>
              <a:gd name="connsiteX23" fmla="*/ 243793 w 314149"/>
              <a:gd name="connsiteY23" fmla="*/ 104239 h 1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14149" h="157068">
                <a:moveTo>
                  <a:pt x="154398" y="0"/>
                </a:moveTo>
                <a:cubicBezTo>
                  <a:pt x="67647" y="0"/>
                  <a:pt x="8593" y="70808"/>
                  <a:pt x="0" y="78537"/>
                </a:cubicBezTo>
                <a:cubicBezTo>
                  <a:pt x="0" y="78537"/>
                  <a:pt x="73001" y="157068"/>
                  <a:pt x="159752" y="157068"/>
                </a:cubicBezTo>
                <a:cubicBezTo>
                  <a:pt x="246503" y="157068"/>
                  <a:pt x="305556" y="86267"/>
                  <a:pt x="314150" y="78537"/>
                </a:cubicBezTo>
                <a:cubicBezTo>
                  <a:pt x="314150" y="78537"/>
                  <a:pt x="241149" y="0"/>
                  <a:pt x="154398" y="0"/>
                </a:cubicBezTo>
                <a:close/>
                <a:moveTo>
                  <a:pt x="184844" y="106281"/>
                </a:moveTo>
                <a:lnTo>
                  <a:pt x="129312" y="50768"/>
                </a:lnTo>
                <a:cubicBezTo>
                  <a:pt x="136982" y="43098"/>
                  <a:pt x="147029" y="39269"/>
                  <a:pt x="157081" y="39269"/>
                </a:cubicBezTo>
                <a:cubicBezTo>
                  <a:pt x="167134" y="39269"/>
                  <a:pt x="177180" y="43104"/>
                  <a:pt x="184851" y="50768"/>
                </a:cubicBezTo>
                <a:cubicBezTo>
                  <a:pt x="200185" y="66102"/>
                  <a:pt x="200185" y="90966"/>
                  <a:pt x="184851" y="106281"/>
                </a:cubicBezTo>
                <a:close/>
                <a:moveTo>
                  <a:pt x="37907" y="77949"/>
                </a:moveTo>
                <a:cubicBezTo>
                  <a:pt x="46356" y="70213"/>
                  <a:pt x="57280" y="61194"/>
                  <a:pt x="70363" y="52830"/>
                </a:cubicBezTo>
                <a:cubicBezTo>
                  <a:pt x="83223" y="44603"/>
                  <a:pt x="96221" y="38268"/>
                  <a:pt x="109272" y="33843"/>
                </a:cubicBezTo>
                <a:cubicBezTo>
                  <a:pt x="98329" y="45539"/>
                  <a:pt x="91633" y="61253"/>
                  <a:pt x="91633" y="78537"/>
                </a:cubicBezTo>
                <a:cubicBezTo>
                  <a:pt x="91633" y="94219"/>
                  <a:pt x="97151" y="108637"/>
                  <a:pt x="106346" y="119894"/>
                </a:cubicBezTo>
                <a:cubicBezTo>
                  <a:pt x="92065" y="114265"/>
                  <a:pt x="77490" y="106477"/>
                  <a:pt x="62987" y="96778"/>
                </a:cubicBezTo>
                <a:cubicBezTo>
                  <a:pt x="53228" y="90253"/>
                  <a:pt x="44746" y="83675"/>
                  <a:pt x="37907" y="77955"/>
                </a:cubicBezTo>
                <a:close/>
                <a:moveTo>
                  <a:pt x="243793" y="104246"/>
                </a:moveTo>
                <a:cubicBezTo>
                  <a:pt x="230926" y="112499"/>
                  <a:pt x="217922" y="118781"/>
                  <a:pt x="204865" y="123232"/>
                </a:cubicBezTo>
                <a:cubicBezTo>
                  <a:pt x="215814" y="111517"/>
                  <a:pt x="222523" y="95816"/>
                  <a:pt x="222523" y="78525"/>
                </a:cubicBezTo>
                <a:cubicBezTo>
                  <a:pt x="222523" y="62850"/>
                  <a:pt x="217012" y="48471"/>
                  <a:pt x="207823" y="37200"/>
                </a:cubicBezTo>
                <a:cubicBezTo>
                  <a:pt x="222097" y="42842"/>
                  <a:pt x="236666" y="50604"/>
                  <a:pt x="251169" y="60297"/>
                </a:cubicBezTo>
                <a:cubicBezTo>
                  <a:pt x="260927" y="66823"/>
                  <a:pt x="269409" y="73400"/>
                  <a:pt x="276249" y="79120"/>
                </a:cubicBezTo>
                <a:cubicBezTo>
                  <a:pt x="267799" y="86856"/>
                  <a:pt x="256876" y="95875"/>
                  <a:pt x="243793" y="10423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230" name="Grupa 1229"/>
          <p:cNvGrpSpPr/>
          <p:nvPr userDrawn="1"/>
        </p:nvGrpSpPr>
        <p:grpSpPr>
          <a:xfrm>
            <a:off x="26423731" y="8375891"/>
            <a:ext cx="616302" cy="616302"/>
            <a:chOff x="7598958" y="6361531"/>
            <a:chExt cx="314149" cy="314149"/>
          </a:xfrm>
        </p:grpSpPr>
        <p:sp>
          <p:nvSpPr>
            <p:cNvPr id="1231" name="Dowolny kształt: kształt 1230"/>
            <p:cNvSpPr/>
            <p:nvPr/>
          </p:nvSpPr>
          <p:spPr>
            <a:xfrm>
              <a:off x="7598958" y="6440068"/>
              <a:ext cx="314149" cy="157074"/>
            </a:xfrm>
            <a:custGeom>
              <a:avLst/>
              <a:gdLst>
                <a:gd name="connsiteX0" fmla="*/ 154398 w 314149"/>
                <a:gd name="connsiteY0" fmla="*/ 0 h 157074"/>
                <a:gd name="connsiteX1" fmla="*/ 0 w 314149"/>
                <a:gd name="connsiteY1" fmla="*/ 78537 h 157074"/>
                <a:gd name="connsiteX2" fmla="*/ 159752 w 314149"/>
                <a:gd name="connsiteY2" fmla="*/ 157075 h 157074"/>
                <a:gd name="connsiteX3" fmla="*/ 314150 w 314149"/>
                <a:gd name="connsiteY3" fmla="*/ 78537 h 157074"/>
                <a:gd name="connsiteX4" fmla="*/ 154398 w 314149"/>
                <a:gd name="connsiteY4" fmla="*/ 0 h 157074"/>
                <a:gd name="connsiteX5" fmla="*/ 184844 w 314149"/>
                <a:gd name="connsiteY5" fmla="*/ 106288 h 157074"/>
                <a:gd name="connsiteX6" fmla="*/ 129312 w 314149"/>
                <a:gd name="connsiteY6" fmla="*/ 50768 h 157074"/>
                <a:gd name="connsiteX7" fmla="*/ 157081 w 314149"/>
                <a:gd name="connsiteY7" fmla="*/ 39269 h 157074"/>
                <a:gd name="connsiteX8" fmla="*/ 184851 w 314149"/>
                <a:gd name="connsiteY8" fmla="*/ 50768 h 157074"/>
                <a:gd name="connsiteX9" fmla="*/ 196350 w 314149"/>
                <a:gd name="connsiteY9" fmla="*/ 78537 h 157074"/>
                <a:gd name="connsiteX10" fmla="*/ 184851 w 314149"/>
                <a:gd name="connsiteY10" fmla="*/ 106288 h 157074"/>
                <a:gd name="connsiteX11" fmla="*/ 39269 w 314149"/>
                <a:gd name="connsiteY11" fmla="*/ 78537 h 157074"/>
                <a:gd name="connsiteX12" fmla="*/ 70356 w 314149"/>
                <a:gd name="connsiteY12" fmla="*/ 52829 h 157074"/>
                <a:gd name="connsiteX13" fmla="*/ 109265 w 314149"/>
                <a:gd name="connsiteY13" fmla="*/ 33843 h 157074"/>
                <a:gd name="connsiteX14" fmla="*/ 91627 w 314149"/>
                <a:gd name="connsiteY14" fmla="*/ 78537 h 157074"/>
                <a:gd name="connsiteX15" fmla="*/ 106340 w 314149"/>
                <a:gd name="connsiteY15" fmla="*/ 119901 h 157074"/>
                <a:gd name="connsiteX16" fmla="*/ 62980 w 314149"/>
                <a:gd name="connsiteY16" fmla="*/ 96778 h 157074"/>
                <a:gd name="connsiteX17" fmla="*/ 39269 w 314149"/>
                <a:gd name="connsiteY17" fmla="*/ 78544 h 157074"/>
                <a:gd name="connsiteX18" fmla="*/ 243793 w 314149"/>
                <a:gd name="connsiteY18" fmla="*/ 104246 h 157074"/>
                <a:gd name="connsiteX19" fmla="*/ 204865 w 314149"/>
                <a:gd name="connsiteY19" fmla="*/ 123238 h 157074"/>
                <a:gd name="connsiteX20" fmla="*/ 222523 w 314149"/>
                <a:gd name="connsiteY20" fmla="*/ 78525 h 157074"/>
                <a:gd name="connsiteX21" fmla="*/ 207823 w 314149"/>
                <a:gd name="connsiteY21" fmla="*/ 37200 h 157074"/>
                <a:gd name="connsiteX22" fmla="*/ 251169 w 314149"/>
                <a:gd name="connsiteY22" fmla="*/ 60297 h 157074"/>
                <a:gd name="connsiteX23" fmla="*/ 274881 w 314149"/>
                <a:gd name="connsiteY23" fmla="*/ 78531 h 157074"/>
                <a:gd name="connsiteX24" fmla="*/ 243793 w 314149"/>
                <a:gd name="connsiteY24" fmla="*/ 104238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4149" h="157074">
                  <a:moveTo>
                    <a:pt x="154398" y="0"/>
                  </a:moveTo>
                  <a:cubicBezTo>
                    <a:pt x="67647" y="0"/>
                    <a:pt x="8593" y="70808"/>
                    <a:pt x="0" y="78537"/>
                  </a:cubicBezTo>
                  <a:cubicBezTo>
                    <a:pt x="0" y="78537"/>
                    <a:pt x="73001" y="157075"/>
                    <a:pt x="159752" y="157075"/>
                  </a:cubicBezTo>
                  <a:cubicBezTo>
                    <a:pt x="246503" y="157075"/>
                    <a:pt x="305556" y="86267"/>
                    <a:pt x="314150" y="78537"/>
                  </a:cubicBezTo>
                  <a:cubicBezTo>
                    <a:pt x="314150" y="78537"/>
                    <a:pt x="241149" y="0"/>
                    <a:pt x="154398" y="0"/>
                  </a:cubicBezTo>
                  <a:close/>
                  <a:moveTo>
                    <a:pt x="184844" y="106288"/>
                  </a:moveTo>
                  <a:lnTo>
                    <a:pt x="129312" y="50768"/>
                  </a:lnTo>
                  <a:cubicBezTo>
                    <a:pt x="136982" y="43097"/>
                    <a:pt x="147029" y="39269"/>
                    <a:pt x="157081" y="39269"/>
                  </a:cubicBezTo>
                  <a:cubicBezTo>
                    <a:pt x="167134" y="39269"/>
                    <a:pt x="177181" y="43104"/>
                    <a:pt x="184851" y="50768"/>
                  </a:cubicBezTo>
                  <a:cubicBezTo>
                    <a:pt x="192522" y="58432"/>
                    <a:pt x="196350" y="68484"/>
                    <a:pt x="196350" y="78537"/>
                  </a:cubicBezTo>
                  <a:cubicBezTo>
                    <a:pt x="196350" y="88590"/>
                    <a:pt x="192515" y="98636"/>
                    <a:pt x="184851" y="106288"/>
                  </a:cubicBezTo>
                  <a:close/>
                  <a:moveTo>
                    <a:pt x="39269" y="78537"/>
                  </a:moveTo>
                  <a:cubicBezTo>
                    <a:pt x="47718" y="70801"/>
                    <a:pt x="57280" y="61194"/>
                    <a:pt x="70356" y="52829"/>
                  </a:cubicBezTo>
                  <a:cubicBezTo>
                    <a:pt x="83217" y="44603"/>
                    <a:pt x="96215" y="38267"/>
                    <a:pt x="109265" y="33843"/>
                  </a:cubicBezTo>
                  <a:cubicBezTo>
                    <a:pt x="98322" y="45539"/>
                    <a:pt x="91627" y="61253"/>
                    <a:pt x="91627" y="78537"/>
                  </a:cubicBezTo>
                  <a:cubicBezTo>
                    <a:pt x="91627" y="94219"/>
                    <a:pt x="97144" y="108643"/>
                    <a:pt x="106340" y="119901"/>
                  </a:cubicBezTo>
                  <a:cubicBezTo>
                    <a:pt x="92059" y="114207"/>
                    <a:pt x="77484" y="106484"/>
                    <a:pt x="62980" y="96778"/>
                  </a:cubicBezTo>
                  <a:cubicBezTo>
                    <a:pt x="53222" y="90253"/>
                    <a:pt x="46108" y="84264"/>
                    <a:pt x="39269" y="78544"/>
                  </a:cubicBezTo>
                  <a:close/>
                  <a:moveTo>
                    <a:pt x="243793" y="104246"/>
                  </a:moveTo>
                  <a:cubicBezTo>
                    <a:pt x="230926" y="112439"/>
                    <a:pt x="217922" y="118788"/>
                    <a:pt x="204865" y="123238"/>
                  </a:cubicBezTo>
                  <a:cubicBezTo>
                    <a:pt x="215814" y="111523"/>
                    <a:pt x="222523" y="95816"/>
                    <a:pt x="222523" y="78525"/>
                  </a:cubicBezTo>
                  <a:cubicBezTo>
                    <a:pt x="222523" y="62850"/>
                    <a:pt x="217012" y="48470"/>
                    <a:pt x="207823" y="37200"/>
                  </a:cubicBezTo>
                  <a:cubicBezTo>
                    <a:pt x="222097" y="42842"/>
                    <a:pt x="236666" y="50604"/>
                    <a:pt x="251169" y="60297"/>
                  </a:cubicBezTo>
                  <a:cubicBezTo>
                    <a:pt x="260927" y="66822"/>
                    <a:pt x="268042" y="72811"/>
                    <a:pt x="274881" y="78531"/>
                  </a:cubicBezTo>
                  <a:cubicBezTo>
                    <a:pt x="266432" y="86267"/>
                    <a:pt x="256870" y="95875"/>
                    <a:pt x="243793" y="104238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32" name="Dowolny kształt: kształt 1231"/>
            <p:cNvSpPr/>
            <p:nvPr/>
          </p:nvSpPr>
          <p:spPr>
            <a:xfrm>
              <a:off x="7834570" y="6361531"/>
              <a:ext cx="78537" cy="78537"/>
            </a:xfrm>
            <a:custGeom>
              <a:avLst/>
              <a:gdLst>
                <a:gd name="connsiteX0" fmla="*/ 52358 w 78537"/>
                <a:gd name="connsiteY0" fmla="*/ 78537 h 78537"/>
                <a:gd name="connsiteX1" fmla="*/ 78537 w 78537"/>
                <a:gd name="connsiteY1" fmla="*/ 78537 h 78537"/>
                <a:gd name="connsiteX2" fmla="*/ 78537 w 78537"/>
                <a:gd name="connsiteY2" fmla="*/ 13090 h 78537"/>
                <a:gd name="connsiteX3" fmla="*/ 65448 w 78537"/>
                <a:gd name="connsiteY3" fmla="*/ 0 h 78537"/>
                <a:gd name="connsiteX4" fmla="*/ 0 w 78537"/>
                <a:gd name="connsiteY4" fmla="*/ 0 h 78537"/>
                <a:gd name="connsiteX5" fmla="*/ 0 w 78537"/>
                <a:gd name="connsiteY5" fmla="*/ 26179 h 78537"/>
                <a:gd name="connsiteX6" fmla="*/ 52358 w 78537"/>
                <a:gd name="connsiteY6" fmla="*/ 26179 h 78537"/>
                <a:gd name="connsiteX7" fmla="*/ 52358 w 78537"/>
                <a:gd name="connsiteY7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52358" y="78537"/>
                  </a:moveTo>
                  <a:lnTo>
                    <a:pt x="78537" y="78537"/>
                  </a:lnTo>
                  <a:lnTo>
                    <a:pt x="78537" y="13090"/>
                  </a:lnTo>
                  <a:lnTo>
                    <a:pt x="65448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52358" y="26179"/>
                  </a:lnTo>
                  <a:lnTo>
                    <a:pt x="5235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33" name="Dowolny kształt: kształt 1232"/>
            <p:cNvSpPr/>
            <p:nvPr/>
          </p:nvSpPr>
          <p:spPr>
            <a:xfrm>
              <a:off x="7834570" y="6597143"/>
              <a:ext cx="78537" cy="78537"/>
            </a:xfrm>
            <a:custGeom>
              <a:avLst/>
              <a:gdLst>
                <a:gd name="connsiteX0" fmla="*/ 0 w 78537"/>
                <a:gd name="connsiteY0" fmla="*/ 52358 h 78537"/>
                <a:gd name="connsiteX1" fmla="*/ 0 w 78537"/>
                <a:gd name="connsiteY1" fmla="*/ 78537 h 78537"/>
                <a:gd name="connsiteX2" fmla="*/ 65448 w 78537"/>
                <a:gd name="connsiteY2" fmla="*/ 78537 h 78537"/>
                <a:gd name="connsiteX3" fmla="*/ 78537 w 78537"/>
                <a:gd name="connsiteY3" fmla="*/ 65448 h 78537"/>
                <a:gd name="connsiteX4" fmla="*/ 78537 w 78537"/>
                <a:gd name="connsiteY4" fmla="*/ 0 h 78537"/>
                <a:gd name="connsiteX5" fmla="*/ 52358 w 78537"/>
                <a:gd name="connsiteY5" fmla="*/ 0 h 78537"/>
                <a:gd name="connsiteX6" fmla="*/ 52358 w 78537"/>
                <a:gd name="connsiteY6" fmla="*/ 52358 h 78537"/>
                <a:gd name="connsiteX7" fmla="*/ 0 w 78537"/>
                <a:gd name="connsiteY7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0" y="52358"/>
                  </a:moveTo>
                  <a:lnTo>
                    <a:pt x="0" y="78537"/>
                  </a:lnTo>
                  <a:lnTo>
                    <a:pt x="65448" y="78537"/>
                  </a:lnTo>
                  <a:lnTo>
                    <a:pt x="78537" y="65448"/>
                  </a:lnTo>
                  <a:lnTo>
                    <a:pt x="78537" y="0"/>
                  </a:lnTo>
                  <a:lnTo>
                    <a:pt x="52358" y="0"/>
                  </a:lnTo>
                  <a:lnTo>
                    <a:pt x="52358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34" name="Dowolny kształt: kształt 1233"/>
            <p:cNvSpPr/>
            <p:nvPr/>
          </p:nvSpPr>
          <p:spPr>
            <a:xfrm>
              <a:off x="7598958" y="6597143"/>
              <a:ext cx="78537" cy="78537"/>
            </a:xfrm>
            <a:custGeom>
              <a:avLst/>
              <a:gdLst>
                <a:gd name="connsiteX0" fmla="*/ 26179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65448 h 78537"/>
                <a:gd name="connsiteX3" fmla="*/ 13090 w 78537"/>
                <a:gd name="connsiteY3" fmla="*/ 78537 h 78537"/>
                <a:gd name="connsiteX4" fmla="*/ 78537 w 78537"/>
                <a:gd name="connsiteY4" fmla="*/ 78537 h 78537"/>
                <a:gd name="connsiteX5" fmla="*/ 78537 w 78537"/>
                <a:gd name="connsiteY5" fmla="*/ 52358 h 78537"/>
                <a:gd name="connsiteX6" fmla="*/ 26179 w 78537"/>
                <a:gd name="connsiteY6" fmla="*/ 52358 h 78537"/>
                <a:gd name="connsiteX7" fmla="*/ 26179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2617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13090" y="78537"/>
                  </a:lnTo>
                  <a:lnTo>
                    <a:pt x="78537" y="78537"/>
                  </a:lnTo>
                  <a:lnTo>
                    <a:pt x="78537" y="52358"/>
                  </a:lnTo>
                  <a:lnTo>
                    <a:pt x="26179" y="52358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35" name="Dowolny kształt: kształt 1234"/>
            <p:cNvSpPr/>
            <p:nvPr/>
          </p:nvSpPr>
          <p:spPr>
            <a:xfrm>
              <a:off x="7598958" y="6361531"/>
              <a:ext cx="78537" cy="78537"/>
            </a:xfrm>
            <a:custGeom>
              <a:avLst/>
              <a:gdLst>
                <a:gd name="connsiteX0" fmla="*/ 78537 w 78537"/>
                <a:gd name="connsiteY0" fmla="*/ 26179 h 78537"/>
                <a:gd name="connsiteX1" fmla="*/ 78537 w 78537"/>
                <a:gd name="connsiteY1" fmla="*/ 0 h 78537"/>
                <a:gd name="connsiteX2" fmla="*/ 13090 w 78537"/>
                <a:gd name="connsiteY2" fmla="*/ 0 h 78537"/>
                <a:gd name="connsiteX3" fmla="*/ 0 w 78537"/>
                <a:gd name="connsiteY3" fmla="*/ 13090 h 78537"/>
                <a:gd name="connsiteX4" fmla="*/ 0 w 78537"/>
                <a:gd name="connsiteY4" fmla="*/ 78537 h 78537"/>
                <a:gd name="connsiteX5" fmla="*/ 26179 w 78537"/>
                <a:gd name="connsiteY5" fmla="*/ 78537 h 78537"/>
                <a:gd name="connsiteX6" fmla="*/ 26179 w 78537"/>
                <a:gd name="connsiteY6" fmla="*/ 26179 h 78537"/>
                <a:gd name="connsiteX7" fmla="*/ 78537 w 78537"/>
                <a:gd name="connsiteY7" fmla="*/ 2617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78537" y="26179"/>
                  </a:moveTo>
                  <a:lnTo>
                    <a:pt x="78537" y="0"/>
                  </a:lnTo>
                  <a:lnTo>
                    <a:pt x="13090" y="0"/>
                  </a:lnTo>
                  <a:lnTo>
                    <a:pt x="0" y="13090"/>
                  </a:lnTo>
                  <a:lnTo>
                    <a:pt x="0" y="7853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7853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36" name="Grupa 1235"/>
          <p:cNvGrpSpPr/>
          <p:nvPr userDrawn="1"/>
        </p:nvGrpSpPr>
        <p:grpSpPr>
          <a:xfrm>
            <a:off x="22032566" y="1545192"/>
            <a:ext cx="616302" cy="616302"/>
            <a:chOff x="5360641" y="2879705"/>
            <a:chExt cx="314149" cy="314149"/>
          </a:xfrm>
        </p:grpSpPr>
        <p:sp>
          <p:nvSpPr>
            <p:cNvPr id="1237" name="Dowolny kształt: kształt 1236"/>
            <p:cNvSpPr/>
            <p:nvPr/>
          </p:nvSpPr>
          <p:spPr>
            <a:xfrm>
              <a:off x="5596253" y="2879705"/>
              <a:ext cx="78537" cy="78537"/>
            </a:xfrm>
            <a:custGeom>
              <a:avLst/>
              <a:gdLst>
                <a:gd name="connsiteX0" fmla="*/ 52358 w 78537"/>
                <a:gd name="connsiteY0" fmla="*/ 78537 h 78537"/>
                <a:gd name="connsiteX1" fmla="*/ 78537 w 78537"/>
                <a:gd name="connsiteY1" fmla="*/ 78537 h 78537"/>
                <a:gd name="connsiteX2" fmla="*/ 78537 w 78537"/>
                <a:gd name="connsiteY2" fmla="*/ 13090 h 78537"/>
                <a:gd name="connsiteX3" fmla="*/ 65448 w 78537"/>
                <a:gd name="connsiteY3" fmla="*/ 0 h 78537"/>
                <a:gd name="connsiteX4" fmla="*/ 0 w 78537"/>
                <a:gd name="connsiteY4" fmla="*/ 0 h 78537"/>
                <a:gd name="connsiteX5" fmla="*/ 0 w 78537"/>
                <a:gd name="connsiteY5" fmla="*/ 26179 h 78537"/>
                <a:gd name="connsiteX6" fmla="*/ 52358 w 78537"/>
                <a:gd name="connsiteY6" fmla="*/ 26179 h 78537"/>
                <a:gd name="connsiteX7" fmla="*/ 52358 w 78537"/>
                <a:gd name="connsiteY7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52358" y="78537"/>
                  </a:moveTo>
                  <a:lnTo>
                    <a:pt x="78537" y="78537"/>
                  </a:lnTo>
                  <a:lnTo>
                    <a:pt x="78537" y="13090"/>
                  </a:lnTo>
                  <a:lnTo>
                    <a:pt x="65448" y="0"/>
                  </a:lnTo>
                  <a:lnTo>
                    <a:pt x="0" y="0"/>
                  </a:lnTo>
                  <a:lnTo>
                    <a:pt x="0" y="26179"/>
                  </a:lnTo>
                  <a:lnTo>
                    <a:pt x="52358" y="26179"/>
                  </a:lnTo>
                  <a:lnTo>
                    <a:pt x="52358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38" name="Dowolny kształt: kształt 1237"/>
            <p:cNvSpPr/>
            <p:nvPr/>
          </p:nvSpPr>
          <p:spPr>
            <a:xfrm>
              <a:off x="5596253" y="3115317"/>
              <a:ext cx="78537" cy="78537"/>
            </a:xfrm>
            <a:custGeom>
              <a:avLst/>
              <a:gdLst>
                <a:gd name="connsiteX0" fmla="*/ 0 w 78537"/>
                <a:gd name="connsiteY0" fmla="*/ 52358 h 78537"/>
                <a:gd name="connsiteX1" fmla="*/ 0 w 78537"/>
                <a:gd name="connsiteY1" fmla="*/ 78537 h 78537"/>
                <a:gd name="connsiteX2" fmla="*/ 65448 w 78537"/>
                <a:gd name="connsiteY2" fmla="*/ 78537 h 78537"/>
                <a:gd name="connsiteX3" fmla="*/ 78537 w 78537"/>
                <a:gd name="connsiteY3" fmla="*/ 65448 h 78537"/>
                <a:gd name="connsiteX4" fmla="*/ 78537 w 78537"/>
                <a:gd name="connsiteY4" fmla="*/ 0 h 78537"/>
                <a:gd name="connsiteX5" fmla="*/ 52358 w 78537"/>
                <a:gd name="connsiteY5" fmla="*/ 0 h 78537"/>
                <a:gd name="connsiteX6" fmla="*/ 52358 w 78537"/>
                <a:gd name="connsiteY6" fmla="*/ 52358 h 78537"/>
                <a:gd name="connsiteX7" fmla="*/ 0 w 78537"/>
                <a:gd name="connsiteY7" fmla="*/ 52358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0" y="52358"/>
                  </a:moveTo>
                  <a:lnTo>
                    <a:pt x="0" y="78537"/>
                  </a:lnTo>
                  <a:lnTo>
                    <a:pt x="65448" y="78537"/>
                  </a:lnTo>
                  <a:lnTo>
                    <a:pt x="78537" y="65448"/>
                  </a:lnTo>
                  <a:lnTo>
                    <a:pt x="78537" y="0"/>
                  </a:lnTo>
                  <a:lnTo>
                    <a:pt x="52358" y="0"/>
                  </a:lnTo>
                  <a:lnTo>
                    <a:pt x="52358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39" name="Dowolny kształt: kształt 1238"/>
            <p:cNvSpPr/>
            <p:nvPr/>
          </p:nvSpPr>
          <p:spPr>
            <a:xfrm>
              <a:off x="5360641" y="3115317"/>
              <a:ext cx="78537" cy="78537"/>
            </a:xfrm>
            <a:custGeom>
              <a:avLst/>
              <a:gdLst>
                <a:gd name="connsiteX0" fmla="*/ 26179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65448 h 78537"/>
                <a:gd name="connsiteX3" fmla="*/ 13090 w 78537"/>
                <a:gd name="connsiteY3" fmla="*/ 78537 h 78537"/>
                <a:gd name="connsiteX4" fmla="*/ 78537 w 78537"/>
                <a:gd name="connsiteY4" fmla="*/ 78537 h 78537"/>
                <a:gd name="connsiteX5" fmla="*/ 78537 w 78537"/>
                <a:gd name="connsiteY5" fmla="*/ 52358 h 78537"/>
                <a:gd name="connsiteX6" fmla="*/ 26179 w 78537"/>
                <a:gd name="connsiteY6" fmla="*/ 52358 h 78537"/>
                <a:gd name="connsiteX7" fmla="*/ 26179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2617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13090" y="78537"/>
                  </a:lnTo>
                  <a:lnTo>
                    <a:pt x="78537" y="78537"/>
                  </a:lnTo>
                  <a:lnTo>
                    <a:pt x="78537" y="52358"/>
                  </a:lnTo>
                  <a:lnTo>
                    <a:pt x="26179" y="52358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40" name="Dowolny kształt: kształt 1239"/>
            <p:cNvSpPr/>
            <p:nvPr/>
          </p:nvSpPr>
          <p:spPr>
            <a:xfrm>
              <a:off x="5360641" y="2879705"/>
              <a:ext cx="78537" cy="78537"/>
            </a:xfrm>
            <a:custGeom>
              <a:avLst/>
              <a:gdLst>
                <a:gd name="connsiteX0" fmla="*/ 78537 w 78537"/>
                <a:gd name="connsiteY0" fmla="*/ 26179 h 78537"/>
                <a:gd name="connsiteX1" fmla="*/ 78537 w 78537"/>
                <a:gd name="connsiteY1" fmla="*/ 0 h 78537"/>
                <a:gd name="connsiteX2" fmla="*/ 13090 w 78537"/>
                <a:gd name="connsiteY2" fmla="*/ 0 h 78537"/>
                <a:gd name="connsiteX3" fmla="*/ 0 w 78537"/>
                <a:gd name="connsiteY3" fmla="*/ 13090 h 78537"/>
                <a:gd name="connsiteX4" fmla="*/ 0 w 78537"/>
                <a:gd name="connsiteY4" fmla="*/ 78537 h 78537"/>
                <a:gd name="connsiteX5" fmla="*/ 26179 w 78537"/>
                <a:gd name="connsiteY5" fmla="*/ 78537 h 78537"/>
                <a:gd name="connsiteX6" fmla="*/ 26179 w 78537"/>
                <a:gd name="connsiteY6" fmla="*/ 26179 h 78537"/>
                <a:gd name="connsiteX7" fmla="*/ 78537 w 78537"/>
                <a:gd name="connsiteY7" fmla="*/ 2617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78537" y="26179"/>
                  </a:moveTo>
                  <a:lnTo>
                    <a:pt x="78537" y="0"/>
                  </a:lnTo>
                  <a:lnTo>
                    <a:pt x="13090" y="0"/>
                  </a:lnTo>
                  <a:lnTo>
                    <a:pt x="0" y="13090"/>
                  </a:lnTo>
                  <a:lnTo>
                    <a:pt x="0" y="7853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78537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41" name="Dowolny kształt: kształt 1240"/>
            <p:cNvSpPr/>
            <p:nvPr/>
          </p:nvSpPr>
          <p:spPr>
            <a:xfrm>
              <a:off x="5412947" y="2932063"/>
              <a:ext cx="209433" cy="209433"/>
            </a:xfrm>
            <a:custGeom>
              <a:avLst/>
              <a:gdLst>
                <a:gd name="connsiteX0" fmla="*/ 209433 w 209433"/>
                <a:gd name="connsiteY0" fmla="*/ 209433 h 209433"/>
                <a:gd name="connsiteX1" fmla="*/ 209433 w 209433"/>
                <a:gd name="connsiteY1" fmla="*/ 0 h 209433"/>
                <a:gd name="connsiteX2" fmla="*/ 0 w 209433"/>
                <a:gd name="connsiteY2" fmla="*/ 0 h 209433"/>
                <a:gd name="connsiteX3" fmla="*/ 0 w 209433"/>
                <a:gd name="connsiteY3" fmla="*/ 209433 h 209433"/>
                <a:gd name="connsiteX4" fmla="*/ 209433 w 209433"/>
                <a:gd name="connsiteY4" fmla="*/ 209433 h 209433"/>
                <a:gd name="connsiteX5" fmla="*/ 196344 w 209433"/>
                <a:gd name="connsiteY5" fmla="*/ 170164 h 209433"/>
                <a:gd name="connsiteX6" fmla="*/ 117806 w 209433"/>
                <a:gd name="connsiteY6" fmla="*/ 91627 h 209433"/>
                <a:gd name="connsiteX7" fmla="*/ 91627 w 209433"/>
                <a:gd name="connsiteY7" fmla="*/ 117806 h 209433"/>
                <a:gd name="connsiteX8" fmla="*/ 13090 w 209433"/>
                <a:gd name="connsiteY8" fmla="*/ 13090 h 209433"/>
                <a:gd name="connsiteX9" fmla="*/ 196344 w 209433"/>
                <a:gd name="connsiteY9" fmla="*/ 13090 h 209433"/>
                <a:gd name="connsiteX10" fmla="*/ 196344 w 209433"/>
                <a:gd name="connsiteY10" fmla="*/ 170164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433" h="209433">
                  <a:moveTo>
                    <a:pt x="209433" y="209433"/>
                  </a:moveTo>
                  <a:lnTo>
                    <a:pt x="209433" y="0"/>
                  </a:lnTo>
                  <a:lnTo>
                    <a:pt x="0" y="0"/>
                  </a:lnTo>
                  <a:lnTo>
                    <a:pt x="0" y="209433"/>
                  </a:lnTo>
                  <a:lnTo>
                    <a:pt x="209433" y="209433"/>
                  </a:lnTo>
                  <a:close/>
                  <a:moveTo>
                    <a:pt x="196344" y="170164"/>
                  </a:moveTo>
                  <a:lnTo>
                    <a:pt x="117806" y="91627"/>
                  </a:lnTo>
                  <a:lnTo>
                    <a:pt x="91627" y="117806"/>
                  </a:lnTo>
                  <a:lnTo>
                    <a:pt x="13090" y="13090"/>
                  </a:lnTo>
                  <a:lnTo>
                    <a:pt x="196344" y="13090"/>
                  </a:lnTo>
                  <a:lnTo>
                    <a:pt x="196344" y="17016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42" name="Dowolny kształt: kształt 1241"/>
            <p:cNvSpPr/>
            <p:nvPr/>
          </p:nvSpPr>
          <p:spPr>
            <a:xfrm>
              <a:off x="5570022" y="2958242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26179 h 26179"/>
                <a:gd name="connsiteX2" fmla="*/ 0 w 26179"/>
                <a:gd name="connsiteY2" fmla="*/ 13090 h 26179"/>
                <a:gd name="connsiteX3" fmla="*/ 13090 w 26179"/>
                <a:gd name="connsiteY3" fmla="*/ 0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20319"/>
                    <a:pt x="20319" y="26179"/>
                    <a:pt x="13090" y="26179"/>
                  </a:cubicBezTo>
                  <a:cubicBezTo>
                    <a:pt x="5860" y="26179"/>
                    <a:pt x="0" y="20319"/>
                    <a:pt x="0" y="13090"/>
                  </a:cubicBezTo>
                  <a:cubicBezTo>
                    <a:pt x="0" y="5860"/>
                    <a:pt x="5860" y="0"/>
                    <a:pt x="13090" y="0"/>
                  </a:cubicBezTo>
                  <a:cubicBezTo>
                    <a:pt x="20319" y="0"/>
                    <a:pt x="26179" y="5860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243" name="Dowolny kształt: kształt 1242"/>
          <p:cNvSpPr/>
          <p:nvPr userDrawn="1"/>
        </p:nvSpPr>
        <p:spPr>
          <a:xfrm>
            <a:off x="25807427" y="-2101271"/>
            <a:ext cx="513586" cy="616302"/>
          </a:xfrm>
          <a:custGeom>
            <a:avLst/>
            <a:gdLst>
              <a:gd name="connsiteX0" fmla="*/ 130745 w 261791"/>
              <a:gd name="connsiteY0" fmla="*/ 0 h 314149"/>
              <a:gd name="connsiteX1" fmla="*/ 0 w 261791"/>
              <a:gd name="connsiteY1" fmla="*/ 52358 h 314149"/>
              <a:gd name="connsiteX2" fmla="*/ 26179 w 261791"/>
              <a:gd name="connsiteY2" fmla="*/ 235540 h 314149"/>
              <a:gd name="connsiteX3" fmla="*/ 130896 w 261791"/>
              <a:gd name="connsiteY3" fmla="*/ 314150 h 314149"/>
              <a:gd name="connsiteX4" fmla="*/ 235612 w 261791"/>
              <a:gd name="connsiteY4" fmla="*/ 235612 h 314149"/>
              <a:gd name="connsiteX5" fmla="*/ 261791 w 261791"/>
              <a:gd name="connsiteY5" fmla="*/ 52358 h 314149"/>
              <a:gd name="connsiteX6" fmla="*/ 130745 w 261791"/>
              <a:gd name="connsiteY6" fmla="*/ 0 h 314149"/>
              <a:gd name="connsiteX7" fmla="*/ 103126 w 261791"/>
              <a:gd name="connsiteY7" fmla="*/ 221868 h 314149"/>
              <a:gd name="connsiteX8" fmla="*/ 47594 w 261791"/>
              <a:gd name="connsiteY8" fmla="*/ 166336 h 314149"/>
              <a:gd name="connsiteX9" fmla="*/ 66102 w 261791"/>
              <a:gd name="connsiteY9" fmla="*/ 147827 h 314149"/>
              <a:gd name="connsiteX10" fmla="*/ 103126 w 261791"/>
              <a:gd name="connsiteY10" fmla="*/ 184851 h 314149"/>
              <a:gd name="connsiteX11" fmla="*/ 195683 w 261791"/>
              <a:gd name="connsiteY11" fmla="*/ 92295 h 314149"/>
              <a:gd name="connsiteX12" fmla="*/ 214191 w 261791"/>
              <a:gd name="connsiteY12" fmla="*/ 110803 h 314149"/>
              <a:gd name="connsiteX13" fmla="*/ 103120 w 261791"/>
              <a:gd name="connsiteY13" fmla="*/ 221875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1791" h="314149">
                <a:moveTo>
                  <a:pt x="130745" y="0"/>
                </a:moveTo>
                <a:lnTo>
                  <a:pt x="0" y="52358"/>
                </a:lnTo>
                <a:lnTo>
                  <a:pt x="26179" y="235540"/>
                </a:lnTo>
                <a:lnTo>
                  <a:pt x="130896" y="314150"/>
                </a:lnTo>
                <a:lnTo>
                  <a:pt x="235612" y="235612"/>
                </a:lnTo>
                <a:lnTo>
                  <a:pt x="261791" y="52358"/>
                </a:lnTo>
                <a:lnTo>
                  <a:pt x="130745" y="0"/>
                </a:lnTo>
                <a:close/>
                <a:moveTo>
                  <a:pt x="103126" y="221868"/>
                </a:moveTo>
                <a:lnTo>
                  <a:pt x="47594" y="166336"/>
                </a:lnTo>
                <a:lnTo>
                  <a:pt x="66102" y="147827"/>
                </a:lnTo>
                <a:lnTo>
                  <a:pt x="103126" y="184851"/>
                </a:lnTo>
                <a:lnTo>
                  <a:pt x="195683" y="92295"/>
                </a:lnTo>
                <a:lnTo>
                  <a:pt x="214191" y="110803"/>
                </a:lnTo>
                <a:lnTo>
                  <a:pt x="103120" y="2218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44" name="Dowolny kształt: kształt 1243"/>
          <p:cNvSpPr/>
          <p:nvPr userDrawn="1"/>
        </p:nvSpPr>
        <p:spPr>
          <a:xfrm>
            <a:off x="25139764" y="-2101271"/>
            <a:ext cx="513586" cy="616302"/>
          </a:xfrm>
          <a:custGeom>
            <a:avLst/>
            <a:gdLst>
              <a:gd name="connsiteX0" fmla="*/ 130745 w 261791"/>
              <a:gd name="connsiteY0" fmla="*/ 0 h 314149"/>
              <a:gd name="connsiteX1" fmla="*/ 0 w 261791"/>
              <a:gd name="connsiteY1" fmla="*/ 52358 h 314149"/>
              <a:gd name="connsiteX2" fmla="*/ 26179 w 261791"/>
              <a:gd name="connsiteY2" fmla="*/ 235540 h 314149"/>
              <a:gd name="connsiteX3" fmla="*/ 130896 w 261791"/>
              <a:gd name="connsiteY3" fmla="*/ 314150 h 314149"/>
              <a:gd name="connsiteX4" fmla="*/ 235612 w 261791"/>
              <a:gd name="connsiteY4" fmla="*/ 235612 h 314149"/>
              <a:gd name="connsiteX5" fmla="*/ 261791 w 261791"/>
              <a:gd name="connsiteY5" fmla="*/ 52358 h 314149"/>
              <a:gd name="connsiteX6" fmla="*/ 130745 w 261791"/>
              <a:gd name="connsiteY6" fmla="*/ 0 h 314149"/>
              <a:gd name="connsiteX7" fmla="*/ 211233 w 261791"/>
              <a:gd name="connsiteY7" fmla="*/ 221174 h 314149"/>
              <a:gd name="connsiteX8" fmla="*/ 130909 w 261791"/>
              <a:gd name="connsiteY8" fmla="*/ 281419 h 314149"/>
              <a:gd name="connsiteX9" fmla="*/ 130889 w 261791"/>
              <a:gd name="connsiteY9" fmla="*/ 281400 h 314149"/>
              <a:gd name="connsiteX10" fmla="*/ 130765 w 261791"/>
              <a:gd name="connsiteY10" fmla="*/ 28195 h 314149"/>
              <a:gd name="connsiteX11" fmla="*/ 232968 w 261791"/>
              <a:gd name="connsiteY11" fmla="*/ 69028 h 314149"/>
              <a:gd name="connsiteX12" fmla="*/ 211233 w 261791"/>
              <a:gd name="connsiteY12" fmla="*/ 22116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791" h="314149">
                <a:moveTo>
                  <a:pt x="130745" y="0"/>
                </a:moveTo>
                <a:lnTo>
                  <a:pt x="0" y="52358"/>
                </a:lnTo>
                <a:lnTo>
                  <a:pt x="26179" y="235540"/>
                </a:lnTo>
                <a:lnTo>
                  <a:pt x="130896" y="314150"/>
                </a:lnTo>
                <a:lnTo>
                  <a:pt x="235612" y="235612"/>
                </a:lnTo>
                <a:lnTo>
                  <a:pt x="261791" y="52358"/>
                </a:lnTo>
                <a:lnTo>
                  <a:pt x="130745" y="0"/>
                </a:lnTo>
                <a:close/>
                <a:moveTo>
                  <a:pt x="211233" y="221174"/>
                </a:moveTo>
                <a:lnTo>
                  <a:pt x="130909" y="281419"/>
                </a:lnTo>
                <a:lnTo>
                  <a:pt x="130889" y="281400"/>
                </a:lnTo>
                <a:lnTo>
                  <a:pt x="130765" y="28195"/>
                </a:lnTo>
                <a:lnTo>
                  <a:pt x="232968" y="69028"/>
                </a:lnTo>
                <a:lnTo>
                  <a:pt x="211233" y="22116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45" name="Dowolny kształt: kształt 1244"/>
          <p:cNvSpPr/>
          <p:nvPr userDrawn="1"/>
        </p:nvSpPr>
        <p:spPr>
          <a:xfrm>
            <a:off x="26475090" y="-2101271"/>
            <a:ext cx="513586" cy="616302"/>
          </a:xfrm>
          <a:custGeom>
            <a:avLst/>
            <a:gdLst>
              <a:gd name="connsiteX0" fmla="*/ 130745 w 261791"/>
              <a:gd name="connsiteY0" fmla="*/ 0 h 314149"/>
              <a:gd name="connsiteX1" fmla="*/ 0 w 261791"/>
              <a:gd name="connsiteY1" fmla="*/ 52358 h 314149"/>
              <a:gd name="connsiteX2" fmla="*/ 26179 w 261791"/>
              <a:gd name="connsiteY2" fmla="*/ 235540 h 314149"/>
              <a:gd name="connsiteX3" fmla="*/ 130896 w 261791"/>
              <a:gd name="connsiteY3" fmla="*/ 314150 h 314149"/>
              <a:gd name="connsiteX4" fmla="*/ 235612 w 261791"/>
              <a:gd name="connsiteY4" fmla="*/ 235612 h 314149"/>
              <a:gd name="connsiteX5" fmla="*/ 261791 w 261791"/>
              <a:gd name="connsiteY5" fmla="*/ 52358 h 314149"/>
              <a:gd name="connsiteX6" fmla="*/ 130745 w 261791"/>
              <a:gd name="connsiteY6" fmla="*/ 0 h 314149"/>
              <a:gd name="connsiteX7" fmla="*/ 191055 w 261791"/>
              <a:gd name="connsiteY7" fmla="*/ 203353 h 314149"/>
              <a:gd name="connsiteX8" fmla="*/ 172547 w 261791"/>
              <a:gd name="connsiteY8" fmla="*/ 221862 h 314149"/>
              <a:gd name="connsiteX9" fmla="*/ 130896 w 261791"/>
              <a:gd name="connsiteY9" fmla="*/ 180211 h 314149"/>
              <a:gd name="connsiteX10" fmla="*/ 89245 w 261791"/>
              <a:gd name="connsiteY10" fmla="*/ 221862 h 314149"/>
              <a:gd name="connsiteX11" fmla="*/ 70736 w 261791"/>
              <a:gd name="connsiteY11" fmla="*/ 203353 h 314149"/>
              <a:gd name="connsiteX12" fmla="*/ 112387 w 261791"/>
              <a:gd name="connsiteY12" fmla="*/ 161702 h 314149"/>
              <a:gd name="connsiteX13" fmla="*/ 70736 w 261791"/>
              <a:gd name="connsiteY13" fmla="*/ 120051 h 314149"/>
              <a:gd name="connsiteX14" fmla="*/ 89245 w 261791"/>
              <a:gd name="connsiteY14" fmla="*/ 101542 h 314149"/>
              <a:gd name="connsiteX15" fmla="*/ 130896 w 261791"/>
              <a:gd name="connsiteY15" fmla="*/ 143193 h 314149"/>
              <a:gd name="connsiteX16" fmla="*/ 172547 w 261791"/>
              <a:gd name="connsiteY16" fmla="*/ 101542 h 314149"/>
              <a:gd name="connsiteX17" fmla="*/ 191055 w 261791"/>
              <a:gd name="connsiteY17" fmla="*/ 120051 h 314149"/>
              <a:gd name="connsiteX18" fmla="*/ 149404 w 261791"/>
              <a:gd name="connsiteY18" fmla="*/ 161702 h 314149"/>
              <a:gd name="connsiteX19" fmla="*/ 191055 w 261791"/>
              <a:gd name="connsiteY19" fmla="*/ 20335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1791" h="314149">
                <a:moveTo>
                  <a:pt x="130745" y="0"/>
                </a:moveTo>
                <a:lnTo>
                  <a:pt x="0" y="52358"/>
                </a:lnTo>
                <a:lnTo>
                  <a:pt x="26179" y="235540"/>
                </a:lnTo>
                <a:lnTo>
                  <a:pt x="130896" y="314150"/>
                </a:lnTo>
                <a:lnTo>
                  <a:pt x="235612" y="235612"/>
                </a:lnTo>
                <a:lnTo>
                  <a:pt x="261791" y="52358"/>
                </a:lnTo>
                <a:lnTo>
                  <a:pt x="130745" y="0"/>
                </a:lnTo>
                <a:close/>
                <a:moveTo>
                  <a:pt x="191055" y="203353"/>
                </a:moveTo>
                <a:lnTo>
                  <a:pt x="172547" y="221862"/>
                </a:lnTo>
                <a:lnTo>
                  <a:pt x="130896" y="180211"/>
                </a:lnTo>
                <a:lnTo>
                  <a:pt x="89245" y="221862"/>
                </a:lnTo>
                <a:lnTo>
                  <a:pt x="70736" y="203353"/>
                </a:lnTo>
                <a:lnTo>
                  <a:pt x="112387" y="161702"/>
                </a:lnTo>
                <a:lnTo>
                  <a:pt x="70736" y="120051"/>
                </a:lnTo>
                <a:lnTo>
                  <a:pt x="89245" y="101542"/>
                </a:lnTo>
                <a:lnTo>
                  <a:pt x="130896" y="143193"/>
                </a:lnTo>
                <a:lnTo>
                  <a:pt x="172547" y="101542"/>
                </a:lnTo>
                <a:lnTo>
                  <a:pt x="191055" y="120051"/>
                </a:lnTo>
                <a:lnTo>
                  <a:pt x="149404" y="161702"/>
                </a:lnTo>
                <a:lnTo>
                  <a:pt x="191055" y="20335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46" name="Dowolny kształt: kształt 1245"/>
          <p:cNvSpPr/>
          <p:nvPr userDrawn="1"/>
        </p:nvSpPr>
        <p:spPr>
          <a:xfrm>
            <a:off x="25088406" y="-2768934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129305 w 314149"/>
              <a:gd name="connsiteY5" fmla="*/ 221868 h 314149"/>
              <a:gd name="connsiteX6" fmla="*/ 73773 w 314149"/>
              <a:gd name="connsiteY6" fmla="*/ 166336 h 314149"/>
              <a:gd name="connsiteX7" fmla="*/ 92281 w 314149"/>
              <a:gd name="connsiteY7" fmla="*/ 147827 h 314149"/>
              <a:gd name="connsiteX8" fmla="*/ 129305 w 314149"/>
              <a:gd name="connsiteY8" fmla="*/ 184851 h 314149"/>
              <a:gd name="connsiteX9" fmla="*/ 221862 w 314149"/>
              <a:gd name="connsiteY9" fmla="*/ 92295 h 314149"/>
              <a:gd name="connsiteX10" fmla="*/ 240370 w 314149"/>
              <a:gd name="connsiteY10" fmla="*/ 110803 h 314149"/>
              <a:gd name="connsiteX11" fmla="*/ 129299 w 314149"/>
              <a:gd name="connsiteY11" fmla="*/ 221875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129305" y="221868"/>
                </a:moveTo>
                <a:lnTo>
                  <a:pt x="73773" y="166336"/>
                </a:lnTo>
                <a:lnTo>
                  <a:pt x="92281" y="147827"/>
                </a:lnTo>
                <a:lnTo>
                  <a:pt x="129305" y="184851"/>
                </a:lnTo>
                <a:lnTo>
                  <a:pt x="221862" y="92295"/>
                </a:lnTo>
                <a:lnTo>
                  <a:pt x="240370" y="110803"/>
                </a:lnTo>
                <a:lnTo>
                  <a:pt x="129299" y="221875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47" name="Dowolny kształt: kształt 1246"/>
          <p:cNvSpPr/>
          <p:nvPr userDrawn="1"/>
        </p:nvSpPr>
        <p:spPr>
          <a:xfrm>
            <a:off x="25810007" y="-2660516"/>
            <a:ext cx="508424" cy="399467"/>
          </a:xfrm>
          <a:custGeom>
            <a:avLst/>
            <a:gdLst>
              <a:gd name="connsiteX0" fmla="*/ 83302 w 259160"/>
              <a:gd name="connsiteY0" fmla="*/ 203621 h 203621"/>
              <a:gd name="connsiteX1" fmla="*/ 0 w 259160"/>
              <a:gd name="connsiteY1" fmla="*/ 120319 h 203621"/>
              <a:gd name="connsiteX2" fmla="*/ 27770 w 259160"/>
              <a:gd name="connsiteY2" fmla="*/ 92556 h 203621"/>
              <a:gd name="connsiteX3" fmla="*/ 83302 w 259160"/>
              <a:gd name="connsiteY3" fmla="*/ 148089 h 203621"/>
              <a:gd name="connsiteX4" fmla="*/ 231391 w 259160"/>
              <a:gd name="connsiteY4" fmla="*/ 0 h 203621"/>
              <a:gd name="connsiteX5" fmla="*/ 259161 w 259160"/>
              <a:gd name="connsiteY5" fmla="*/ 27763 h 203621"/>
              <a:gd name="connsiteX6" fmla="*/ 83302 w 259160"/>
              <a:gd name="connsiteY6" fmla="*/ 203621 h 20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160" h="203621">
                <a:moveTo>
                  <a:pt x="83302" y="203621"/>
                </a:moveTo>
                <a:lnTo>
                  <a:pt x="0" y="120319"/>
                </a:lnTo>
                <a:lnTo>
                  <a:pt x="27770" y="92556"/>
                </a:lnTo>
                <a:lnTo>
                  <a:pt x="83302" y="148089"/>
                </a:lnTo>
                <a:lnTo>
                  <a:pt x="231391" y="0"/>
                </a:lnTo>
                <a:lnTo>
                  <a:pt x="259161" y="27763"/>
                </a:lnTo>
                <a:lnTo>
                  <a:pt x="83302" y="20362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48" name="Dowolny kształt: kształt 1247"/>
          <p:cNvSpPr/>
          <p:nvPr userDrawn="1"/>
        </p:nvSpPr>
        <p:spPr>
          <a:xfrm>
            <a:off x="27199812" y="-2660516"/>
            <a:ext cx="399465" cy="399467"/>
          </a:xfrm>
          <a:custGeom>
            <a:avLst/>
            <a:gdLst>
              <a:gd name="connsiteX0" fmla="*/ 203621 w 203620"/>
              <a:gd name="connsiteY0" fmla="*/ 27763 h 203621"/>
              <a:gd name="connsiteX1" fmla="*/ 175858 w 203620"/>
              <a:gd name="connsiteY1" fmla="*/ 0 h 203621"/>
              <a:gd name="connsiteX2" fmla="*/ 101810 w 203620"/>
              <a:gd name="connsiteY2" fmla="*/ 74041 h 203621"/>
              <a:gd name="connsiteX3" fmla="*/ 27763 w 203620"/>
              <a:gd name="connsiteY3" fmla="*/ 0 h 203621"/>
              <a:gd name="connsiteX4" fmla="*/ 0 w 203620"/>
              <a:gd name="connsiteY4" fmla="*/ 27763 h 203621"/>
              <a:gd name="connsiteX5" fmla="*/ 74041 w 203620"/>
              <a:gd name="connsiteY5" fmla="*/ 101811 h 203621"/>
              <a:gd name="connsiteX6" fmla="*/ 0 w 203620"/>
              <a:gd name="connsiteY6" fmla="*/ 175858 h 203621"/>
              <a:gd name="connsiteX7" fmla="*/ 27763 w 203620"/>
              <a:gd name="connsiteY7" fmla="*/ 203621 h 203621"/>
              <a:gd name="connsiteX8" fmla="*/ 101810 w 203620"/>
              <a:gd name="connsiteY8" fmla="*/ 129580 h 203621"/>
              <a:gd name="connsiteX9" fmla="*/ 175858 w 203620"/>
              <a:gd name="connsiteY9" fmla="*/ 203621 h 203621"/>
              <a:gd name="connsiteX10" fmla="*/ 203621 w 203620"/>
              <a:gd name="connsiteY10" fmla="*/ 175858 h 203621"/>
              <a:gd name="connsiteX11" fmla="*/ 129580 w 203620"/>
              <a:gd name="connsiteY11" fmla="*/ 101811 h 203621"/>
              <a:gd name="connsiteX12" fmla="*/ 203621 w 203620"/>
              <a:gd name="connsiteY12" fmla="*/ 27763 h 20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3620" h="203621">
                <a:moveTo>
                  <a:pt x="203621" y="27763"/>
                </a:moveTo>
                <a:lnTo>
                  <a:pt x="175858" y="0"/>
                </a:lnTo>
                <a:lnTo>
                  <a:pt x="101810" y="74041"/>
                </a:lnTo>
                <a:lnTo>
                  <a:pt x="27763" y="0"/>
                </a:lnTo>
                <a:lnTo>
                  <a:pt x="0" y="27763"/>
                </a:lnTo>
                <a:lnTo>
                  <a:pt x="74041" y="101811"/>
                </a:lnTo>
                <a:lnTo>
                  <a:pt x="0" y="175858"/>
                </a:lnTo>
                <a:lnTo>
                  <a:pt x="27763" y="203621"/>
                </a:lnTo>
                <a:lnTo>
                  <a:pt x="101810" y="129580"/>
                </a:lnTo>
                <a:lnTo>
                  <a:pt x="175858" y="203621"/>
                </a:lnTo>
                <a:lnTo>
                  <a:pt x="203621" y="175858"/>
                </a:lnTo>
                <a:lnTo>
                  <a:pt x="129580" y="101811"/>
                </a:lnTo>
                <a:lnTo>
                  <a:pt x="203621" y="2776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49" name="Dowolny kształt: kształt 1248"/>
          <p:cNvSpPr/>
          <p:nvPr userDrawn="1"/>
        </p:nvSpPr>
        <p:spPr>
          <a:xfrm>
            <a:off x="26423731" y="-2768934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217234 w 314149"/>
              <a:gd name="connsiteY5" fmla="*/ 203353 h 314149"/>
              <a:gd name="connsiteX6" fmla="*/ 198726 w 314149"/>
              <a:gd name="connsiteY6" fmla="*/ 221862 h 314149"/>
              <a:gd name="connsiteX7" fmla="*/ 157075 w 314149"/>
              <a:gd name="connsiteY7" fmla="*/ 180211 h 314149"/>
              <a:gd name="connsiteX8" fmla="*/ 115424 w 314149"/>
              <a:gd name="connsiteY8" fmla="*/ 221862 h 314149"/>
              <a:gd name="connsiteX9" fmla="*/ 96915 w 314149"/>
              <a:gd name="connsiteY9" fmla="*/ 203353 h 314149"/>
              <a:gd name="connsiteX10" fmla="*/ 138566 w 314149"/>
              <a:gd name="connsiteY10" fmla="*/ 161702 h 314149"/>
              <a:gd name="connsiteX11" fmla="*/ 96915 w 314149"/>
              <a:gd name="connsiteY11" fmla="*/ 120051 h 314149"/>
              <a:gd name="connsiteX12" fmla="*/ 115424 w 314149"/>
              <a:gd name="connsiteY12" fmla="*/ 101542 h 314149"/>
              <a:gd name="connsiteX13" fmla="*/ 157075 w 314149"/>
              <a:gd name="connsiteY13" fmla="*/ 143193 h 314149"/>
              <a:gd name="connsiteX14" fmla="*/ 198726 w 314149"/>
              <a:gd name="connsiteY14" fmla="*/ 101542 h 314149"/>
              <a:gd name="connsiteX15" fmla="*/ 217234 w 314149"/>
              <a:gd name="connsiteY15" fmla="*/ 120051 h 314149"/>
              <a:gd name="connsiteX16" fmla="*/ 175583 w 314149"/>
              <a:gd name="connsiteY16" fmla="*/ 161702 h 314149"/>
              <a:gd name="connsiteX17" fmla="*/ 217234 w 314149"/>
              <a:gd name="connsiteY17" fmla="*/ 20335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217234" y="203353"/>
                </a:moveTo>
                <a:lnTo>
                  <a:pt x="198726" y="221862"/>
                </a:lnTo>
                <a:lnTo>
                  <a:pt x="157075" y="180211"/>
                </a:lnTo>
                <a:lnTo>
                  <a:pt x="115424" y="221862"/>
                </a:lnTo>
                <a:lnTo>
                  <a:pt x="96915" y="203353"/>
                </a:lnTo>
                <a:lnTo>
                  <a:pt x="138566" y="161702"/>
                </a:lnTo>
                <a:lnTo>
                  <a:pt x="96915" y="120051"/>
                </a:lnTo>
                <a:lnTo>
                  <a:pt x="115424" y="101542"/>
                </a:lnTo>
                <a:lnTo>
                  <a:pt x="157075" y="143193"/>
                </a:lnTo>
                <a:lnTo>
                  <a:pt x="198726" y="101542"/>
                </a:lnTo>
                <a:lnTo>
                  <a:pt x="217234" y="120051"/>
                </a:lnTo>
                <a:lnTo>
                  <a:pt x="175583" y="161702"/>
                </a:lnTo>
                <a:lnTo>
                  <a:pt x="217234" y="20335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50" name="Dowolny kształt: kształt 1249"/>
          <p:cNvSpPr/>
          <p:nvPr userDrawn="1"/>
        </p:nvSpPr>
        <p:spPr>
          <a:xfrm>
            <a:off x="25935824" y="-3975862"/>
            <a:ext cx="282472" cy="359509"/>
          </a:xfrm>
          <a:custGeom>
            <a:avLst/>
            <a:gdLst>
              <a:gd name="connsiteX0" fmla="*/ 52358 w 143985"/>
              <a:gd name="connsiteY0" fmla="*/ 0 h 183253"/>
              <a:gd name="connsiteX1" fmla="*/ 0 w 143985"/>
              <a:gd name="connsiteY1" fmla="*/ 0 h 183253"/>
              <a:gd name="connsiteX2" fmla="*/ 91627 w 143985"/>
              <a:gd name="connsiteY2" fmla="*/ 91627 h 183253"/>
              <a:gd name="connsiteX3" fmla="*/ 0 w 143985"/>
              <a:gd name="connsiteY3" fmla="*/ 183254 h 183253"/>
              <a:gd name="connsiteX4" fmla="*/ 52358 w 143985"/>
              <a:gd name="connsiteY4" fmla="*/ 183254 h 183253"/>
              <a:gd name="connsiteX5" fmla="*/ 143985 w 143985"/>
              <a:gd name="connsiteY5" fmla="*/ 91627 h 183253"/>
              <a:gd name="connsiteX6" fmla="*/ 52358 w 143985"/>
              <a:gd name="connsiteY6" fmla="*/ 0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985" h="183253">
                <a:moveTo>
                  <a:pt x="52358" y="0"/>
                </a:moveTo>
                <a:lnTo>
                  <a:pt x="0" y="0"/>
                </a:lnTo>
                <a:lnTo>
                  <a:pt x="91627" y="91627"/>
                </a:lnTo>
                <a:lnTo>
                  <a:pt x="0" y="183254"/>
                </a:lnTo>
                <a:lnTo>
                  <a:pt x="52358" y="183254"/>
                </a:lnTo>
                <a:lnTo>
                  <a:pt x="143985" y="91627"/>
                </a:lnTo>
                <a:lnTo>
                  <a:pt x="52358" y="0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51" name="Dowolny kształt: kształt 1250"/>
          <p:cNvSpPr/>
          <p:nvPr userDrawn="1"/>
        </p:nvSpPr>
        <p:spPr>
          <a:xfrm>
            <a:off x="25242481" y="-3975862"/>
            <a:ext cx="282472" cy="359509"/>
          </a:xfrm>
          <a:custGeom>
            <a:avLst/>
            <a:gdLst>
              <a:gd name="connsiteX0" fmla="*/ 91627 w 143985"/>
              <a:gd name="connsiteY0" fmla="*/ 183254 h 183253"/>
              <a:gd name="connsiteX1" fmla="*/ 143985 w 143985"/>
              <a:gd name="connsiteY1" fmla="*/ 183254 h 183253"/>
              <a:gd name="connsiteX2" fmla="*/ 52358 w 143985"/>
              <a:gd name="connsiteY2" fmla="*/ 91627 h 183253"/>
              <a:gd name="connsiteX3" fmla="*/ 143985 w 143985"/>
              <a:gd name="connsiteY3" fmla="*/ 0 h 183253"/>
              <a:gd name="connsiteX4" fmla="*/ 91627 w 143985"/>
              <a:gd name="connsiteY4" fmla="*/ 0 h 183253"/>
              <a:gd name="connsiteX5" fmla="*/ 0 w 143985"/>
              <a:gd name="connsiteY5" fmla="*/ 91627 h 183253"/>
              <a:gd name="connsiteX6" fmla="*/ 91627 w 143985"/>
              <a:gd name="connsiteY6" fmla="*/ 183254 h 1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985" h="183253">
                <a:moveTo>
                  <a:pt x="91627" y="183254"/>
                </a:moveTo>
                <a:lnTo>
                  <a:pt x="143985" y="183254"/>
                </a:lnTo>
                <a:lnTo>
                  <a:pt x="52358" y="91627"/>
                </a:lnTo>
                <a:lnTo>
                  <a:pt x="143985" y="0"/>
                </a:lnTo>
                <a:lnTo>
                  <a:pt x="91627" y="0"/>
                </a:lnTo>
                <a:lnTo>
                  <a:pt x="0" y="91627"/>
                </a:lnTo>
                <a:lnTo>
                  <a:pt x="91627" y="18325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52" name="Dowolny kształt: kształt 1251"/>
          <p:cNvSpPr/>
          <p:nvPr userDrawn="1"/>
        </p:nvSpPr>
        <p:spPr>
          <a:xfrm>
            <a:off x="27091392" y="-3436596"/>
            <a:ext cx="616302" cy="616302"/>
          </a:xfrm>
          <a:custGeom>
            <a:avLst/>
            <a:gdLst>
              <a:gd name="connsiteX0" fmla="*/ 314150 w 314149"/>
              <a:gd name="connsiteY0" fmla="*/ 157075 h 314149"/>
              <a:gd name="connsiteX1" fmla="*/ 157075 w 314149"/>
              <a:gd name="connsiteY1" fmla="*/ 0 h 314149"/>
              <a:gd name="connsiteX2" fmla="*/ 0 w 314149"/>
              <a:gd name="connsiteY2" fmla="*/ 157075 h 314149"/>
              <a:gd name="connsiteX3" fmla="*/ 157075 w 314149"/>
              <a:gd name="connsiteY3" fmla="*/ 314150 h 314149"/>
              <a:gd name="connsiteX4" fmla="*/ 314150 w 314149"/>
              <a:gd name="connsiteY4" fmla="*/ 157075 h 314149"/>
              <a:gd name="connsiteX5" fmla="*/ 91627 w 314149"/>
              <a:gd name="connsiteY5" fmla="*/ 155203 h 314149"/>
              <a:gd name="connsiteX6" fmla="*/ 91627 w 314149"/>
              <a:gd name="connsiteY6" fmla="*/ 117806 h 314149"/>
              <a:gd name="connsiteX7" fmla="*/ 157075 w 314149"/>
              <a:gd name="connsiteY7" fmla="*/ 183254 h 314149"/>
              <a:gd name="connsiteX8" fmla="*/ 222523 w 314149"/>
              <a:gd name="connsiteY8" fmla="*/ 117806 h 314149"/>
              <a:gd name="connsiteX9" fmla="*/ 222523 w 314149"/>
              <a:gd name="connsiteY9" fmla="*/ 155203 h 314149"/>
              <a:gd name="connsiteX10" fmla="*/ 157075 w 314149"/>
              <a:gd name="connsiteY10" fmla="*/ 220651 h 314149"/>
              <a:gd name="connsiteX11" fmla="*/ 91627 w 314149"/>
              <a:gd name="connsiteY11" fmla="*/ 15520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314150" y="157075"/>
                </a:moveTo>
                <a:cubicBezTo>
                  <a:pt x="314150" y="70324"/>
                  <a:pt x="243826" y="0"/>
                  <a:pt x="157075" y="0"/>
                </a:cubicBez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lose/>
                <a:moveTo>
                  <a:pt x="91627" y="155203"/>
                </a:moveTo>
                <a:lnTo>
                  <a:pt x="91627" y="117806"/>
                </a:lnTo>
                <a:lnTo>
                  <a:pt x="157075" y="183254"/>
                </a:lnTo>
                <a:lnTo>
                  <a:pt x="222523" y="117806"/>
                </a:lnTo>
                <a:lnTo>
                  <a:pt x="222523" y="155203"/>
                </a:lnTo>
                <a:lnTo>
                  <a:pt x="157075" y="220651"/>
                </a:lnTo>
                <a:lnTo>
                  <a:pt x="91627" y="15520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53" name="Dowolny kształt: kształt 1252"/>
          <p:cNvSpPr/>
          <p:nvPr userDrawn="1"/>
        </p:nvSpPr>
        <p:spPr>
          <a:xfrm>
            <a:off x="26423731" y="-3436596"/>
            <a:ext cx="616302" cy="616302"/>
          </a:xfrm>
          <a:custGeom>
            <a:avLst/>
            <a:gdLst>
              <a:gd name="connsiteX0" fmla="*/ 314150 w 314149"/>
              <a:gd name="connsiteY0" fmla="*/ 157075 h 314149"/>
              <a:gd name="connsiteX1" fmla="*/ 157075 w 314149"/>
              <a:gd name="connsiteY1" fmla="*/ 0 h 314149"/>
              <a:gd name="connsiteX2" fmla="*/ 0 w 314149"/>
              <a:gd name="connsiteY2" fmla="*/ 157075 h 314149"/>
              <a:gd name="connsiteX3" fmla="*/ 157075 w 314149"/>
              <a:gd name="connsiteY3" fmla="*/ 314150 h 314149"/>
              <a:gd name="connsiteX4" fmla="*/ 314150 w 314149"/>
              <a:gd name="connsiteY4" fmla="*/ 157075 h 314149"/>
              <a:gd name="connsiteX5" fmla="*/ 91627 w 314149"/>
              <a:gd name="connsiteY5" fmla="*/ 196344 h 314149"/>
              <a:gd name="connsiteX6" fmla="*/ 91627 w 314149"/>
              <a:gd name="connsiteY6" fmla="*/ 158947 h 314149"/>
              <a:gd name="connsiteX7" fmla="*/ 157075 w 314149"/>
              <a:gd name="connsiteY7" fmla="*/ 93499 h 314149"/>
              <a:gd name="connsiteX8" fmla="*/ 222523 w 314149"/>
              <a:gd name="connsiteY8" fmla="*/ 158947 h 314149"/>
              <a:gd name="connsiteX9" fmla="*/ 222523 w 314149"/>
              <a:gd name="connsiteY9" fmla="*/ 196344 h 314149"/>
              <a:gd name="connsiteX10" fmla="*/ 157075 w 314149"/>
              <a:gd name="connsiteY10" fmla="*/ 130896 h 314149"/>
              <a:gd name="connsiteX11" fmla="*/ 91627 w 314149"/>
              <a:gd name="connsiteY11" fmla="*/ 196344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314150" y="157075"/>
                </a:moveTo>
                <a:cubicBezTo>
                  <a:pt x="314150" y="70324"/>
                  <a:pt x="243826" y="0"/>
                  <a:pt x="157075" y="0"/>
                </a:cubicBez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lose/>
                <a:moveTo>
                  <a:pt x="91627" y="196344"/>
                </a:moveTo>
                <a:lnTo>
                  <a:pt x="91627" y="158947"/>
                </a:lnTo>
                <a:lnTo>
                  <a:pt x="157075" y="93499"/>
                </a:lnTo>
                <a:lnTo>
                  <a:pt x="222523" y="158947"/>
                </a:lnTo>
                <a:lnTo>
                  <a:pt x="222523" y="196344"/>
                </a:lnTo>
                <a:lnTo>
                  <a:pt x="157075" y="130896"/>
                </a:lnTo>
                <a:lnTo>
                  <a:pt x="91627" y="19634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54" name="Dowolny kształt: kształt 1253"/>
          <p:cNvSpPr/>
          <p:nvPr userDrawn="1"/>
        </p:nvSpPr>
        <p:spPr>
          <a:xfrm>
            <a:off x="25756068" y="-3436596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155203 w 314149"/>
              <a:gd name="connsiteY5" fmla="*/ 222523 h 314149"/>
              <a:gd name="connsiteX6" fmla="*/ 117806 w 314149"/>
              <a:gd name="connsiteY6" fmla="*/ 222523 h 314149"/>
              <a:gd name="connsiteX7" fmla="*/ 183254 w 314149"/>
              <a:gd name="connsiteY7" fmla="*/ 157075 h 314149"/>
              <a:gd name="connsiteX8" fmla="*/ 117806 w 314149"/>
              <a:gd name="connsiteY8" fmla="*/ 91627 h 314149"/>
              <a:gd name="connsiteX9" fmla="*/ 155203 w 314149"/>
              <a:gd name="connsiteY9" fmla="*/ 91627 h 314149"/>
              <a:gd name="connsiteX10" fmla="*/ 220651 w 314149"/>
              <a:gd name="connsiteY10" fmla="*/ 157075 h 314149"/>
              <a:gd name="connsiteX11" fmla="*/ 155203 w 314149"/>
              <a:gd name="connsiteY11" fmla="*/ 22252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155203" y="222523"/>
                </a:moveTo>
                <a:lnTo>
                  <a:pt x="117806" y="222523"/>
                </a:lnTo>
                <a:lnTo>
                  <a:pt x="183254" y="157075"/>
                </a:lnTo>
                <a:lnTo>
                  <a:pt x="117806" y="91627"/>
                </a:lnTo>
                <a:lnTo>
                  <a:pt x="155203" y="91627"/>
                </a:lnTo>
                <a:lnTo>
                  <a:pt x="220651" y="157075"/>
                </a:lnTo>
                <a:lnTo>
                  <a:pt x="155203" y="22252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55" name="Dowolny kształt: kształt 1254"/>
          <p:cNvSpPr/>
          <p:nvPr userDrawn="1"/>
        </p:nvSpPr>
        <p:spPr>
          <a:xfrm>
            <a:off x="25088406" y="-3436596"/>
            <a:ext cx="616302" cy="616302"/>
          </a:xfrm>
          <a:custGeom>
            <a:avLst/>
            <a:gdLst>
              <a:gd name="connsiteX0" fmla="*/ 157075 w 314149"/>
              <a:gd name="connsiteY0" fmla="*/ 0 h 314149"/>
              <a:gd name="connsiteX1" fmla="*/ 0 w 314149"/>
              <a:gd name="connsiteY1" fmla="*/ 157075 h 314149"/>
              <a:gd name="connsiteX2" fmla="*/ 157075 w 314149"/>
              <a:gd name="connsiteY2" fmla="*/ 314150 h 314149"/>
              <a:gd name="connsiteX3" fmla="*/ 314150 w 314149"/>
              <a:gd name="connsiteY3" fmla="*/ 157075 h 314149"/>
              <a:gd name="connsiteX4" fmla="*/ 157075 w 314149"/>
              <a:gd name="connsiteY4" fmla="*/ 0 h 314149"/>
              <a:gd name="connsiteX5" fmla="*/ 196344 w 314149"/>
              <a:gd name="connsiteY5" fmla="*/ 222523 h 314149"/>
              <a:gd name="connsiteX6" fmla="*/ 158947 w 314149"/>
              <a:gd name="connsiteY6" fmla="*/ 222523 h 314149"/>
              <a:gd name="connsiteX7" fmla="*/ 93499 w 314149"/>
              <a:gd name="connsiteY7" fmla="*/ 157075 h 314149"/>
              <a:gd name="connsiteX8" fmla="*/ 158947 w 314149"/>
              <a:gd name="connsiteY8" fmla="*/ 91627 h 314149"/>
              <a:gd name="connsiteX9" fmla="*/ 196344 w 314149"/>
              <a:gd name="connsiteY9" fmla="*/ 91627 h 314149"/>
              <a:gd name="connsiteX10" fmla="*/ 130896 w 314149"/>
              <a:gd name="connsiteY10" fmla="*/ 157075 h 314149"/>
              <a:gd name="connsiteX11" fmla="*/ 196344 w 314149"/>
              <a:gd name="connsiteY11" fmla="*/ 222523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149" h="314149">
                <a:moveTo>
                  <a:pt x="157075" y="0"/>
                </a:moveTo>
                <a:cubicBezTo>
                  <a:pt x="70324" y="0"/>
                  <a:pt x="0" y="70324"/>
                  <a:pt x="0" y="157075"/>
                </a:cubicBezTo>
                <a:cubicBezTo>
                  <a:pt x="0" y="243826"/>
                  <a:pt x="70324" y="314150"/>
                  <a:pt x="157075" y="314150"/>
                </a:cubicBezTo>
                <a:cubicBezTo>
                  <a:pt x="243826" y="314150"/>
                  <a:pt x="314150" y="243826"/>
                  <a:pt x="314150" y="157075"/>
                </a:cubicBezTo>
                <a:cubicBezTo>
                  <a:pt x="314150" y="70324"/>
                  <a:pt x="243826" y="0"/>
                  <a:pt x="157075" y="0"/>
                </a:cubicBezTo>
                <a:close/>
                <a:moveTo>
                  <a:pt x="196344" y="222523"/>
                </a:moveTo>
                <a:lnTo>
                  <a:pt x="158947" y="222523"/>
                </a:lnTo>
                <a:lnTo>
                  <a:pt x="93499" y="157075"/>
                </a:lnTo>
                <a:lnTo>
                  <a:pt x="158947" y="91627"/>
                </a:lnTo>
                <a:lnTo>
                  <a:pt x="196344" y="91627"/>
                </a:lnTo>
                <a:lnTo>
                  <a:pt x="130896" y="157075"/>
                </a:lnTo>
                <a:lnTo>
                  <a:pt x="196344" y="22252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56" name="Dowolny kształt: kształt 1255"/>
          <p:cNvSpPr/>
          <p:nvPr userDrawn="1"/>
        </p:nvSpPr>
        <p:spPr>
          <a:xfrm>
            <a:off x="27232629" y="-3950182"/>
            <a:ext cx="359509" cy="282472"/>
          </a:xfrm>
          <a:custGeom>
            <a:avLst/>
            <a:gdLst>
              <a:gd name="connsiteX0" fmla="*/ 183254 w 183253"/>
              <a:gd name="connsiteY0" fmla="*/ 52358 h 143985"/>
              <a:gd name="connsiteX1" fmla="*/ 183254 w 183253"/>
              <a:gd name="connsiteY1" fmla="*/ 0 h 143985"/>
              <a:gd name="connsiteX2" fmla="*/ 91627 w 183253"/>
              <a:gd name="connsiteY2" fmla="*/ 91627 h 143985"/>
              <a:gd name="connsiteX3" fmla="*/ 0 w 183253"/>
              <a:gd name="connsiteY3" fmla="*/ 0 h 143985"/>
              <a:gd name="connsiteX4" fmla="*/ 0 w 183253"/>
              <a:gd name="connsiteY4" fmla="*/ 52358 h 143985"/>
              <a:gd name="connsiteX5" fmla="*/ 91627 w 183253"/>
              <a:gd name="connsiteY5" fmla="*/ 143985 h 143985"/>
              <a:gd name="connsiteX6" fmla="*/ 183254 w 183253"/>
              <a:gd name="connsiteY6" fmla="*/ 52358 h 14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253" h="143985">
                <a:moveTo>
                  <a:pt x="183254" y="52358"/>
                </a:moveTo>
                <a:lnTo>
                  <a:pt x="183254" y="0"/>
                </a:lnTo>
                <a:lnTo>
                  <a:pt x="91627" y="91627"/>
                </a:lnTo>
                <a:lnTo>
                  <a:pt x="0" y="0"/>
                </a:lnTo>
                <a:lnTo>
                  <a:pt x="0" y="52358"/>
                </a:lnTo>
                <a:lnTo>
                  <a:pt x="91627" y="143985"/>
                </a:lnTo>
                <a:lnTo>
                  <a:pt x="183254" y="5235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57" name="Dowolny kształt: kształt 1256"/>
          <p:cNvSpPr/>
          <p:nvPr userDrawn="1"/>
        </p:nvSpPr>
        <p:spPr>
          <a:xfrm>
            <a:off x="26539288" y="-3924504"/>
            <a:ext cx="359509" cy="282472"/>
          </a:xfrm>
          <a:custGeom>
            <a:avLst/>
            <a:gdLst>
              <a:gd name="connsiteX0" fmla="*/ 0 w 183253"/>
              <a:gd name="connsiteY0" fmla="*/ 91627 h 143985"/>
              <a:gd name="connsiteX1" fmla="*/ 0 w 183253"/>
              <a:gd name="connsiteY1" fmla="*/ 143985 h 143985"/>
              <a:gd name="connsiteX2" fmla="*/ 91627 w 183253"/>
              <a:gd name="connsiteY2" fmla="*/ 52358 h 143985"/>
              <a:gd name="connsiteX3" fmla="*/ 183254 w 183253"/>
              <a:gd name="connsiteY3" fmla="*/ 143985 h 143985"/>
              <a:gd name="connsiteX4" fmla="*/ 183254 w 183253"/>
              <a:gd name="connsiteY4" fmla="*/ 91627 h 143985"/>
              <a:gd name="connsiteX5" fmla="*/ 91627 w 183253"/>
              <a:gd name="connsiteY5" fmla="*/ 0 h 143985"/>
              <a:gd name="connsiteX6" fmla="*/ 0 w 183253"/>
              <a:gd name="connsiteY6" fmla="*/ 91627 h 14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253" h="143985">
                <a:moveTo>
                  <a:pt x="0" y="91627"/>
                </a:moveTo>
                <a:lnTo>
                  <a:pt x="0" y="143985"/>
                </a:lnTo>
                <a:lnTo>
                  <a:pt x="91627" y="52358"/>
                </a:lnTo>
                <a:lnTo>
                  <a:pt x="183254" y="143985"/>
                </a:lnTo>
                <a:lnTo>
                  <a:pt x="183254" y="91627"/>
                </a:lnTo>
                <a:lnTo>
                  <a:pt x="91627" y="0"/>
                </a:lnTo>
                <a:lnTo>
                  <a:pt x="0" y="9162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258" name="Grupa 1257"/>
          <p:cNvGrpSpPr/>
          <p:nvPr userDrawn="1"/>
        </p:nvGrpSpPr>
        <p:grpSpPr>
          <a:xfrm>
            <a:off x="27117072" y="-2049913"/>
            <a:ext cx="564944" cy="513586"/>
            <a:chOff x="7952376" y="1047165"/>
            <a:chExt cx="287970" cy="261791"/>
          </a:xfrm>
        </p:grpSpPr>
        <p:sp>
          <p:nvSpPr>
            <p:cNvPr id="1259" name="Dowolny kształt: kształt 1258"/>
            <p:cNvSpPr/>
            <p:nvPr/>
          </p:nvSpPr>
          <p:spPr>
            <a:xfrm>
              <a:off x="7952376" y="1047165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287971 w 287970"/>
                <a:gd name="connsiteY1" fmla="*/ 0 h 52358"/>
                <a:gd name="connsiteX2" fmla="*/ 287971 w 287970"/>
                <a:gd name="connsiteY2" fmla="*/ 52358 h 52358"/>
                <a:gd name="connsiteX3" fmla="*/ 0 w 287970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287971" y="0"/>
                  </a:lnTo>
                  <a:lnTo>
                    <a:pt x="287971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60" name="Dowolny kształt: kształt 1259"/>
            <p:cNvSpPr/>
            <p:nvPr/>
          </p:nvSpPr>
          <p:spPr>
            <a:xfrm>
              <a:off x="7952376" y="1151882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287971 w 287970"/>
                <a:gd name="connsiteY1" fmla="*/ 0 h 52358"/>
                <a:gd name="connsiteX2" fmla="*/ 287971 w 287970"/>
                <a:gd name="connsiteY2" fmla="*/ 52358 h 52358"/>
                <a:gd name="connsiteX3" fmla="*/ 0 w 287970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287971" y="0"/>
                  </a:lnTo>
                  <a:lnTo>
                    <a:pt x="287971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61" name="Dowolny kształt: kształt 1260"/>
            <p:cNvSpPr/>
            <p:nvPr/>
          </p:nvSpPr>
          <p:spPr>
            <a:xfrm>
              <a:off x="7952376" y="1256598"/>
              <a:ext cx="287970" cy="52358"/>
            </a:xfrm>
            <a:custGeom>
              <a:avLst/>
              <a:gdLst>
                <a:gd name="connsiteX0" fmla="*/ 0 w 287970"/>
                <a:gd name="connsiteY0" fmla="*/ 0 h 52358"/>
                <a:gd name="connsiteX1" fmla="*/ 287971 w 287970"/>
                <a:gd name="connsiteY1" fmla="*/ 0 h 52358"/>
                <a:gd name="connsiteX2" fmla="*/ 287971 w 287970"/>
                <a:gd name="connsiteY2" fmla="*/ 52358 h 52358"/>
                <a:gd name="connsiteX3" fmla="*/ 0 w 287970"/>
                <a:gd name="connsiteY3" fmla="*/ 52358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70" h="52358">
                  <a:moveTo>
                    <a:pt x="0" y="0"/>
                  </a:moveTo>
                  <a:lnTo>
                    <a:pt x="287971" y="0"/>
                  </a:lnTo>
                  <a:lnTo>
                    <a:pt x="287971" y="52358"/>
                  </a:lnTo>
                  <a:lnTo>
                    <a:pt x="0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62" name="Grupa 1261"/>
          <p:cNvGrpSpPr/>
          <p:nvPr userDrawn="1"/>
        </p:nvGrpSpPr>
        <p:grpSpPr>
          <a:xfrm>
            <a:off x="20774279" y="4010407"/>
            <a:ext cx="462227" cy="616302"/>
            <a:chOff x="4719252" y="4136304"/>
            <a:chExt cx="235612" cy="314149"/>
          </a:xfrm>
        </p:grpSpPr>
        <p:sp>
          <p:nvSpPr>
            <p:cNvPr id="1263" name="Dowolny kształt: kształt 1262"/>
            <p:cNvSpPr/>
            <p:nvPr/>
          </p:nvSpPr>
          <p:spPr>
            <a:xfrm>
              <a:off x="4719252" y="4136304"/>
              <a:ext cx="235612" cy="314149"/>
            </a:xfrm>
            <a:custGeom>
              <a:avLst/>
              <a:gdLst>
                <a:gd name="connsiteX0" fmla="*/ 209433 w 235612"/>
                <a:gd name="connsiteY0" fmla="*/ 26179 h 314149"/>
                <a:gd name="connsiteX1" fmla="*/ 209433 w 235612"/>
                <a:gd name="connsiteY1" fmla="*/ 224768 h 314149"/>
                <a:gd name="connsiteX2" fmla="*/ 146230 w 235612"/>
                <a:gd name="connsiteY2" fmla="*/ 287971 h 314149"/>
                <a:gd name="connsiteX3" fmla="*/ 26179 w 235612"/>
                <a:gd name="connsiteY3" fmla="*/ 287971 h 314149"/>
                <a:gd name="connsiteX4" fmla="*/ 26179 w 235612"/>
                <a:gd name="connsiteY4" fmla="*/ 26179 h 314149"/>
                <a:gd name="connsiteX5" fmla="*/ 209433 w 235612"/>
                <a:gd name="connsiteY5" fmla="*/ 26179 h 314149"/>
                <a:gd name="connsiteX6" fmla="*/ 235612 w 235612"/>
                <a:gd name="connsiteY6" fmla="*/ 0 h 314149"/>
                <a:gd name="connsiteX7" fmla="*/ 0 w 235612"/>
                <a:gd name="connsiteY7" fmla="*/ 0 h 314149"/>
                <a:gd name="connsiteX8" fmla="*/ 0 w 235612"/>
                <a:gd name="connsiteY8" fmla="*/ 314150 h 314149"/>
                <a:gd name="connsiteX9" fmla="*/ 157075 w 235612"/>
                <a:gd name="connsiteY9" fmla="*/ 314150 h 314149"/>
                <a:gd name="connsiteX10" fmla="*/ 235612 w 235612"/>
                <a:gd name="connsiteY10" fmla="*/ 235612 h 314149"/>
                <a:gd name="connsiteX11" fmla="*/ 235612 w 235612"/>
                <a:gd name="connsiteY11" fmla="*/ 0 h 314149"/>
                <a:gd name="connsiteX12" fmla="*/ 235612 w 235612"/>
                <a:gd name="connsiteY12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5612" h="314149">
                  <a:moveTo>
                    <a:pt x="209433" y="26179"/>
                  </a:moveTo>
                  <a:lnTo>
                    <a:pt x="209433" y="224768"/>
                  </a:lnTo>
                  <a:lnTo>
                    <a:pt x="146230" y="287971"/>
                  </a:lnTo>
                  <a:lnTo>
                    <a:pt x="26179" y="287971"/>
                  </a:lnTo>
                  <a:lnTo>
                    <a:pt x="26179" y="26179"/>
                  </a:lnTo>
                  <a:lnTo>
                    <a:pt x="209433" y="26179"/>
                  </a:lnTo>
                  <a:moveTo>
                    <a:pt x="235612" y="0"/>
                  </a:moveTo>
                  <a:lnTo>
                    <a:pt x="0" y="0"/>
                  </a:lnTo>
                  <a:lnTo>
                    <a:pt x="0" y="314150"/>
                  </a:lnTo>
                  <a:lnTo>
                    <a:pt x="157075" y="314150"/>
                  </a:lnTo>
                  <a:lnTo>
                    <a:pt x="235612" y="235612"/>
                  </a:lnTo>
                  <a:lnTo>
                    <a:pt x="235612" y="0"/>
                  </a:lnTo>
                  <a:lnTo>
                    <a:pt x="23561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64" name="Dowolny kształt: kształt 1263"/>
            <p:cNvSpPr/>
            <p:nvPr/>
          </p:nvSpPr>
          <p:spPr>
            <a:xfrm>
              <a:off x="4771610" y="4214841"/>
              <a:ext cx="130895" cy="26179"/>
            </a:xfrm>
            <a:custGeom>
              <a:avLst/>
              <a:gdLst>
                <a:gd name="connsiteX0" fmla="*/ 130896 w 130895"/>
                <a:gd name="connsiteY0" fmla="*/ 0 h 26179"/>
                <a:gd name="connsiteX1" fmla="*/ 0 w 130895"/>
                <a:gd name="connsiteY1" fmla="*/ 0 h 26179"/>
                <a:gd name="connsiteX2" fmla="*/ 0 w 130895"/>
                <a:gd name="connsiteY2" fmla="*/ 26179 h 26179"/>
                <a:gd name="connsiteX3" fmla="*/ 130896 w 130895"/>
                <a:gd name="connsiteY3" fmla="*/ 26179 h 26179"/>
                <a:gd name="connsiteX4" fmla="*/ 130896 w 130895"/>
                <a:gd name="connsiteY4" fmla="*/ 0 h 26179"/>
                <a:gd name="connsiteX5" fmla="*/ 130896 w 13089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95" h="26179">
                  <a:moveTo>
                    <a:pt x="130896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30896" y="26179"/>
                  </a:lnTo>
                  <a:lnTo>
                    <a:pt x="130896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65" name="Dowolny kształt: kształt 1264"/>
            <p:cNvSpPr/>
            <p:nvPr/>
          </p:nvSpPr>
          <p:spPr>
            <a:xfrm>
              <a:off x="4771610" y="4267200"/>
              <a:ext cx="130895" cy="26179"/>
            </a:xfrm>
            <a:custGeom>
              <a:avLst/>
              <a:gdLst>
                <a:gd name="connsiteX0" fmla="*/ 130896 w 130895"/>
                <a:gd name="connsiteY0" fmla="*/ 0 h 26179"/>
                <a:gd name="connsiteX1" fmla="*/ 0 w 130895"/>
                <a:gd name="connsiteY1" fmla="*/ 0 h 26179"/>
                <a:gd name="connsiteX2" fmla="*/ 0 w 130895"/>
                <a:gd name="connsiteY2" fmla="*/ 26179 h 26179"/>
                <a:gd name="connsiteX3" fmla="*/ 130896 w 130895"/>
                <a:gd name="connsiteY3" fmla="*/ 26179 h 26179"/>
                <a:gd name="connsiteX4" fmla="*/ 130896 w 130895"/>
                <a:gd name="connsiteY4" fmla="*/ 0 h 26179"/>
                <a:gd name="connsiteX5" fmla="*/ 130896 w 13089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95" h="26179">
                  <a:moveTo>
                    <a:pt x="130896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30896" y="26179"/>
                  </a:lnTo>
                  <a:lnTo>
                    <a:pt x="130896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66" name="Dowolny kształt: kształt 1265"/>
            <p:cNvSpPr/>
            <p:nvPr/>
          </p:nvSpPr>
          <p:spPr>
            <a:xfrm>
              <a:off x="4771610" y="4319558"/>
              <a:ext cx="78537" cy="26179"/>
            </a:xfrm>
            <a:custGeom>
              <a:avLst/>
              <a:gdLst>
                <a:gd name="connsiteX0" fmla="*/ 78537 w 78537"/>
                <a:gd name="connsiteY0" fmla="*/ 0 h 26179"/>
                <a:gd name="connsiteX1" fmla="*/ 0 w 78537"/>
                <a:gd name="connsiteY1" fmla="*/ 0 h 26179"/>
                <a:gd name="connsiteX2" fmla="*/ 0 w 78537"/>
                <a:gd name="connsiteY2" fmla="*/ 26179 h 26179"/>
                <a:gd name="connsiteX3" fmla="*/ 78537 w 78537"/>
                <a:gd name="connsiteY3" fmla="*/ 26179 h 26179"/>
                <a:gd name="connsiteX4" fmla="*/ 78537 w 78537"/>
                <a:gd name="connsiteY4" fmla="*/ 0 h 26179"/>
                <a:gd name="connsiteX5" fmla="*/ 78537 w 78537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37" h="26179">
                  <a:moveTo>
                    <a:pt x="7853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67" name="Grupa 1266"/>
          <p:cNvGrpSpPr/>
          <p:nvPr userDrawn="1"/>
        </p:nvGrpSpPr>
        <p:grpSpPr>
          <a:xfrm>
            <a:off x="21441942" y="4010407"/>
            <a:ext cx="462227" cy="616302"/>
            <a:chOff x="5059581" y="4136304"/>
            <a:chExt cx="235612" cy="314149"/>
          </a:xfrm>
        </p:grpSpPr>
        <p:sp>
          <p:nvSpPr>
            <p:cNvPr id="1268" name="Dowolny kształt: kształt 1267"/>
            <p:cNvSpPr/>
            <p:nvPr/>
          </p:nvSpPr>
          <p:spPr>
            <a:xfrm>
              <a:off x="5059581" y="4136304"/>
              <a:ext cx="235612" cy="314149"/>
            </a:xfrm>
            <a:custGeom>
              <a:avLst/>
              <a:gdLst>
                <a:gd name="connsiteX0" fmla="*/ 209433 w 235612"/>
                <a:gd name="connsiteY0" fmla="*/ 26179 h 314149"/>
                <a:gd name="connsiteX1" fmla="*/ 209433 w 235612"/>
                <a:gd name="connsiteY1" fmla="*/ 224768 h 314149"/>
                <a:gd name="connsiteX2" fmla="*/ 146230 w 235612"/>
                <a:gd name="connsiteY2" fmla="*/ 287971 h 314149"/>
                <a:gd name="connsiteX3" fmla="*/ 26179 w 235612"/>
                <a:gd name="connsiteY3" fmla="*/ 287971 h 314149"/>
                <a:gd name="connsiteX4" fmla="*/ 26179 w 235612"/>
                <a:gd name="connsiteY4" fmla="*/ 26179 h 314149"/>
                <a:gd name="connsiteX5" fmla="*/ 209433 w 235612"/>
                <a:gd name="connsiteY5" fmla="*/ 26179 h 314149"/>
                <a:gd name="connsiteX6" fmla="*/ 235612 w 235612"/>
                <a:gd name="connsiteY6" fmla="*/ 0 h 314149"/>
                <a:gd name="connsiteX7" fmla="*/ 0 w 235612"/>
                <a:gd name="connsiteY7" fmla="*/ 0 h 314149"/>
                <a:gd name="connsiteX8" fmla="*/ 0 w 235612"/>
                <a:gd name="connsiteY8" fmla="*/ 314150 h 314149"/>
                <a:gd name="connsiteX9" fmla="*/ 157075 w 235612"/>
                <a:gd name="connsiteY9" fmla="*/ 314150 h 314149"/>
                <a:gd name="connsiteX10" fmla="*/ 235612 w 235612"/>
                <a:gd name="connsiteY10" fmla="*/ 235612 h 314149"/>
                <a:gd name="connsiteX11" fmla="*/ 235612 w 235612"/>
                <a:gd name="connsiteY11" fmla="*/ 0 h 314149"/>
                <a:gd name="connsiteX12" fmla="*/ 235612 w 235612"/>
                <a:gd name="connsiteY12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5612" h="314149">
                  <a:moveTo>
                    <a:pt x="209433" y="26179"/>
                  </a:moveTo>
                  <a:lnTo>
                    <a:pt x="209433" y="224768"/>
                  </a:lnTo>
                  <a:lnTo>
                    <a:pt x="146230" y="287971"/>
                  </a:lnTo>
                  <a:lnTo>
                    <a:pt x="26179" y="287971"/>
                  </a:lnTo>
                  <a:lnTo>
                    <a:pt x="26179" y="26179"/>
                  </a:lnTo>
                  <a:lnTo>
                    <a:pt x="209433" y="26179"/>
                  </a:lnTo>
                  <a:moveTo>
                    <a:pt x="235612" y="0"/>
                  </a:moveTo>
                  <a:lnTo>
                    <a:pt x="0" y="0"/>
                  </a:lnTo>
                  <a:lnTo>
                    <a:pt x="0" y="314150"/>
                  </a:lnTo>
                  <a:lnTo>
                    <a:pt x="157075" y="314150"/>
                  </a:lnTo>
                  <a:lnTo>
                    <a:pt x="235612" y="235612"/>
                  </a:lnTo>
                  <a:lnTo>
                    <a:pt x="235612" y="0"/>
                  </a:lnTo>
                  <a:lnTo>
                    <a:pt x="23561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69" name="Dowolny kształt: kształt 1268"/>
            <p:cNvSpPr/>
            <p:nvPr/>
          </p:nvSpPr>
          <p:spPr>
            <a:xfrm>
              <a:off x="5111939" y="4214841"/>
              <a:ext cx="130895" cy="26179"/>
            </a:xfrm>
            <a:custGeom>
              <a:avLst/>
              <a:gdLst>
                <a:gd name="connsiteX0" fmla="*/ 130896 w 130895"/>
                <a:gd name="connsiteY0" fmla="*/ 0 h 26179"/>
                <a:gd name="connsiteX1" fmla="*/ 0 w 130895"/>
                <a:gd name="connsiteY1" fmla="*/ 0 h 26179"/>
                <a:gd name="connsiteX2" fmla="*/ 0 w 130895"/>
                <a:gd name="connsiteY2" fmla="*/ 26179 h 26179"/>
                <a:gd name="connsiteX3" fmla="*/ 130896 w 130895"/>
                <a:gd name="connsiteY3" fmla="*/ 26179 h 26179"/>
                <a:gd name="connsiteX4" fmla="*/ 130896 w 130895"/>
                <a:gd name="connsiteY4" fmla="*/ 0 h 26179"/>
                <a:gd name="connsiteX5" fmla="*/ 130896 w 130895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895" h="26179">
                  <a:moveTo>
                    <a:pt x="130896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130896" y="26179"/>
                  </a:lnTo>
                  <a:lnTo>
                    <a:pt x="130896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70" name="Dowolny kształt: kształt 1269"/>
            <p:cNvSpPr/>
            <p:nvPr/>
          </p:nvSpPr>
          <p:spPr>
            <a:xfrm>
              <a:off x="5111939" y="4267200"/>
              <a:ext cx="78537" cy="26179"/>
            </a:xfrm>
            <a:custGeom>
              <a:avLst/>
              <a:gdLst>
                <a:gd name="connsiteX0" fmla="*/ 78537 w 78537"/>
                <a:gd name="connsiteY0" fmla="*/ 0 h 26179"/>
                <a:gd name="connsiteX1" fmla="*/ 0 w 78537"/>
                <a:gd name="connsiteY1" fmla="*/ 0 h 26179"/>
                <a:gd name="connsiteX2" fmla="*/ 0 w 78537"/>
                <a:gd name="connsiteY2" fmla="*/ 26179 h 26179"/>
                <a:gd name="connsiteX3" fmla="*/ 78537 w 78537"/>
                <a:gd name="connsiteY3" fmla="*/ 26179 h 26179"/>
                <a:gd name="connsiteX4" fmla="*/ 78537 w 78537"/>
                <a:gd name="connsiteY4" fmla="*/ 0 h 26179"/>
                <a:gd name="connsiteX5" fmla="*/ 78537 w 78537"/>
                <a:gd name="connsiteY5" fmla="*/ 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37" h="26179">
                  <a:moveTo>
                    <a:pt x="78537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71" name="Dowolny kształt: kształt 1270"/>
            <p:cNvSpPr/>
            <p:nvPr/>
          </p:nvSpPr>
          <p:spPr>
            <a:xfrm>
              <a:off x="5190477" y="4345737"/>
              <a:ext cx="104716" cy="104716"/>
            </a:xfrm>
            <a:custGeom>
              <a:avLst/>
              <a:gdLst>
                <a:gd name="connsiteX0" fmla="*/ 104717 w 104716"/>
                <a:gd name="connsiteY0" fmla="*/ 0 h 104716"/>
                <a:gd name="connsiteX1" fmla="*/ 0 w 104716"/>
                <a:gd name="connsiteY1" fmla="*/ 0 h 104716"/>
                <a:gd name="connsiteX2" fmla="*/ 504 w 104716"/>
                <a:gd name="connsiteY2" fmla="*/ 104717 h 104716"/>
                <a:gd name="connsiteX3" fmla="*/ 65448 w 104716"/>
                <a:gd name="connsiteY3" fmla="*/ 65448 h 104716"/>
                <a:gd name="connsiteX4" fmla="*/ 104717 w 104716"/>
                <a:gd name="connsiteY4" fmla="*/ 0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16" h="104716">
                  <a:moveTo>
                    <a:pt x="104717" y="0"/>
                  </a:moveTo>
                  <a:lnTo>
                    <a:pt x="0" y="0"/>
                  </a:lnTo>
                  <a:lnTo>
                    <a:pt x="504" y="104717"/>
                  </a:lnTo>
                  <a:lnTo>
                    <a:pt x="65448" y="65448"/>
                  </a:lnTo>
                  <a:lnTo>
                    <a:pt x="10471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72" name="Grupa 1271"/>
          <p:cNvGrpSpPr/>
          <p:nvPr userDrawn="1"/>
        </p:nvGrpSpPr>
        <p:grpSpPr>
          <a:xfrm>
            <a:off x="22751587" y="4010407"/>
            <a:ext cx="513586" cy="616302"/>
            <a:chOff x="5727149" y="4136304"/>
            <a:chExt cx="261791" cy="314149"/>
          </a:xfrm>
        </p:grpSpPr>
        <p:sp>
          <p:nvSpPr>
            <p:cNvPr id="1273" name="Dowolny kształt: kształt 1272"/>
            <p:cNvSpPr/>
            <p:nvPr/>
          </p:nvSpPr>
          <p:spPr>
            <a:xfrm>
              <a:off x="5727149" y="4136304"/>
              <a:ext cx="261791" cy="314149"/>
            </a:xfrm>
            <a:custGeom>
              <a:avLst/>
              <a:gdLst>
                <a:gd name="connsiteX0" fmla="*/ 104717 w 261791"/>
                <a:gd name="connsiteY0" fmla="*/ 0 h 314149"/>
                <a:gd name="connsiteX1" fmla="*/ 104717 w 261791"/>
                <a:gd name="connsiteY1" fmla="*/ 52358 h 314149"/>
                <a:gd name="connsiteX2" fmla="*/ 52358 w 261791"/>
                <a:gd name="connsiteY2" fmla="*/ 52358 h 314149"/>
                <a:gd name="connsiteX3" fmla="*/ 52358 w 261791"/>
                <a:gd name="connsiteY3" fmla="*/ 104717 h 314149"/>
                <a:gd name="connsiteX4" fmla="*/ 0 w 261791"/>
                <a:gd name="connsiteY4" fmla="*/ 104717 h 314149"/>
                <a:gd name="connsiteX5" fmla="*/ 0 w 261791"/>
                <a:gd name="connsiteY5" fmla="*/ 314150 h 314149"/>
                <a:gd name="connsiteX6" fmla="*/ 104717 w 261791"/>
                <a:gd name="connsiteY6" fmla="*/ 314150 h 314149"/>
                <a:gd name="connsiteX7" fmla="*/ 157075 w 261791"/>
                <a:gd name="connsiteY7" fmla="*/ 261791 h 314149"/>
                <a:gd name="connsiteX8" fmla="*/ 209433 w 261791"/>
                <a:gd name="connsiteY8" fmla="*/ 261791 h 314149"/>
                <a:gd name="connsiteX9" fmla="*/ 209433 w 261791"/>
                <a:gd name="connsiteY9" fmla="*/ 209433 h 314149"/>
                <a:gd name="connsiteX10" fmla="*/ 261791 w 261791"/>
                <a:gd name="connsiteY10" fmla="*/ 209433 h 314149"/>
                <a:gd name="connsiteX11" fmla="*/ 261791 w 261791"/>
                <a:gd name="connsiteY11" fmla="*/ 0 h 314149"/>
                <a:gd name="connsiteX12" fmla="*/ 104717 w 261791"/>
                <a:gd name="connsiteY12" fmla="*/ 0 h 314149"/>
                <a:gd name="connsiteX13" fmla="*/ 26179 w 261791"/>
                <a:gd name="connsiteY13" fmla="*/ 287971 h 314149"/>
                <a:gd name="connsiteX14" fmla="*/ 26179 w 261791"/>
                <a:gd name="connsiteY14" fmla="*/ 130896 h 314149"/>
                <a:gd name="connsiteX15" fmla="*/ 130896 w 261791"/>
                <a:gd name="connsiteY15" fmla="*/ 130896 h 314149"/>
                <a:gd name="connsiteX16" fmla="*/ 130896 w 261791"/>
                <a:gd name="connsiteY16" fmla="*/ 248702 h 314149"/>
                <a:gd name="connsiteX17" fmla="*/ 91627 w 261791"/>
                <a:gd name="connsiteY17" fmla="*/ 248702 h 314149"/>
                <a:gd name="connsiteX18" fmla="*/ 91627 w 261791"/>
                <a:gd name="connsiteY18" fmla="*/ 287971 h 314149"/>
                <a:gd name="connsiteX19" fmla="*/ 26179 w 261791"/>
                <a:gd name="connsiteY19" fmla="*/ 287971 h 314149"/>
                <a:gd name="connsiteX20" fmla="*/ 183254 w 261791"/>
                <a:gd name="connsiteY20" fmla="*/ 183254 h 314149"/>
                <a:gd name="connsiteX21" fmla="*/ 183254 w 261791"/>
                <a:gd name="connsiteY21" fmla="*/ 235612 h 314149"/>
                <a:gd name="connsiteX22" fmla="*/ 157075 w 261791"/>
                <a:gd name="connsiteY22" fmla="*/ 235612 h 314149"/>
                <a:gd name="connsiteX23" fmla="*/ 157075 w 261791"/>
                <a:gd name="connsiteY23" fmla="*/ 104717 h 314149"/>
                <a:gd name="connsiteX24" fmla="*/ 78537 w 261791"/>
                <a:gd name="connsiteY24" fmla="*/ 104717 h 314149"/>
                <a:gd name="connsiteX25" fmla="*/ 78537 w 261791"/>
                <a:gd name="connsiteY25" fmla="*/ 78537 h 314149"/>
                <a:gd name="connsiteX26" fmla="*/ 183254 w 261791"/>
                <a:gd name="connsiteY26" fmla="*/ 78537 h 314149"/>
                <a:gd name="connsiteX27" fmla="*/ 183254 w 261791"/>
                <a:gd name="connsiteY27" fmla="*/ 183254 h 314149"/>
                <a:gd name="connsiteX28" fmla="*/ 235612 w 261791"/>
                <a:gd name="connsiteY28" fmla="*/ 183254 h 314149"/>
                <a:gd name="connsiteX29" fmla="*/ 209433 w 261791"/>
                <a:gd name="connsiteY29" fmla="*/ 183254 h 314149"/>
                <a:gd name="connsiteX30" fmla="*/ 209433 w 261791"/>
                <a:gd name="connsiteY30" fmla="*/ 52358 h 314149"/>
                <a:gd name="connsiteX31" fmla="*/ 130896 w 261791"/>
                <a:gd name="connsiteY31" fmla="*/ 52358 h 314149"/>
                <a:gd name="connsiteX32" fmla="*/ 130896 w 261791"/>
                <a:gd name="connsiteY32" fmla="*/ 26179 h 314149"/>
                <a:gd name="connsiteX33" fmla="*/ 235612 w 261791"/>
                <a:gd name="connsiteY33" fmla="*/ 26179 h 314149"/>
                <a:gd name="connsiteX34" fmla="*/ 235612 w 261791"/>
                <a:gd name="connsiteY34" fmla="*/ 183254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1791" h="314149">
                  <a:moveTo>
                    <a:pt x="104717" y="0"/>
                  </a:moveTo>
                  <a:lnTo>
                    <a:pt x="104717" y="52358"/>
                  </a:lnTo>
                  <a:lnTo>
                    <a:pt x="52358" y="52358"/>
                  </a:lnTo>
                  <a:lnTo>
                    <a:pt x="52358" y="104717"/>
                  </a:lnTo>
                  <a:lnTo>
                    <a:pt x="0" y="104717"/>
                  </a:lnTo>
                  <a:lnTo>
                    <a:pt x="0" y="314150"/>
                  </a:lnTo>
                  <a:lnTo>
                    <a:pt x="104717" y="314150"/>
                  </a:lnTo>
                  <a:lnTo>
                    <a:pt x="157075" y="261791"/>
                  </a:lnTo>
                  <a:lnTo>
                    <a:pt x="209433" y="261791"/>
                  </a:lnTo>
                  <a:lnTo>
                    <a:pt x="209433" y="209433"/>
                  </a:lnTo>
                  <a:lnTo>
                    <a:pt x="261791" y="209433"/>
                  </a:lnTo>
                  <a:lnTo>
                    <a:pt x="261791" y="0"/>
                  </a:lnTo>
                  <a:lnTo>
                    <a:pt x="104717" y="0"/>
                  </a:lnTo>
                  <a:close/>
                  <a:moveTo>
                    <a:pt x="26179" y="287971"/>
                  </a:moveTo>
                  <a:lnTo>
                    <a:pt x="26179" y="130896"/>
                  </a:lnTo>
                  <a:lnTo>
                    <a:pt x="130896" y="130896"/>
                  </a:lnTo>
                  <a:lnTo>
                    <a:pt x="130896" y="248702"/>
                  </a:lnTo>
                  <a:lnTo>
                    <a:pt x="91627" y="248702"/>
                  </a:lnTo>
                  <a:lnTo>
                    <a:pt x="91627" y="287971"/>
                  </a:lnTo>
                  <a:lnTo>
                    <a:pt x="26179" y="287971"/>
                  </a:lnTo>
                  <a:close/>
                  <a:moveTo>
                    <a:pt x="183254" y="183254"/>
                  </a:moveTo>
                  <a:lnTo>
                    <a:pt x="183254" y="235612"/>
                  </a:lnTo>
                  <a:lnTo>
                    <a:pt x="157075" y="235612"/>
                  </a:lnTo>
                  <a:lnTo>
                    <a:pt x="157075" y="104717"/>
                  </a:lnTo>
                  <a:lnTo>
                    <a:pt x="78537" y="104717"/>
                  </a:lnTo>
                  <a:lnTo>
                    <a:pt x="78537" y="78537"/>
                  </a:lnTo>
                  <a:lnTo>
                    <a:pt x="183254" y="78537"/>
                  </a:lnTo>
                  <a:lnTo>
                    <a:pt x="183254" y="183254"/>
                  </a:lnTo>
                  <a:close/>
                  <a:moveTo>
                    <a:pt x="235612" y="183254"/>
                  </a:moveTo>
                  <a:lnTo>
                    <a:pt x="209433" y="183254"/>
                  </a:lnTo>
                  <a:lnTo>
                    <a:pt x="209433" y="52358"/>
                  </a:lnTo>
                  <a:lnTo>
                    <a:pt x="130896" y="52358"/>
                  </a:lnTo>
                  <a:lnTo>
                    <a:pt x="130896" y="26179"/>
                  </a:lnTo>
                  <a:lnTo>
                    <a:pt x="235612" y="26179"/>
                  </a:lnTo>
                  <a:lnTo>
                    <a:pt x="235612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74" name="Dowolny kształt: kształt 1273"/>
            <p:cNvSpPr/>
            <p:nvPr/>
          </p:nvSpPr>
          <p:spPr>
            <a:xfrm>
              <a:off x="5766418" y="4293379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75" name="Dowolny kształt: kształt 1274"/>
            <p:cNvSpPr/>
            <p:nvPr/>
          </p:nvSpPr>
          <p:spPr>
            <a:xfrm>
              <a:off x="5766418" y="4332647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76" name="Grupa 1275"/>
          <p:cNvGrpSpPr/>
          <p:nvPr userDrawn="1"/>
        </p:nvGrpSpPr>
        <p:grpSpPr>
          <a:xfrm>
            <a:off x="22083924" y="4010407"/>
            <a:ext cx="487905" cy="616302"/>
            <a:chOff x="5386820" y="4136304"/>
            <a:chExt cx="248701" cy="314149"/>
          </a:xfrm>
        </p:grpSpPr>
        <p:sp>
          <p:nvSpPr>
            <p:cNvPr id="1277" name="Dowolny kształt: kształt 1276"/>
            <p:cNvSpPr/>
            <p:nvPr/>
          </p:nvSpPr>
          <p:spPr>
            <a:xfrm>
              <a:off x="5386820" y="4136304"/>
              <a:ext cx="248701" cy="314149"/>
            </a:xfrm>
            <a:custGeom>
              <a:avLst/>
              <a:gdLst>
                <a:gd name="connsiteX0" fmla="*/ 65448 w 248701"/>
                <a:gd name="connsiteY0" fmla="*/ 0 h 314149"/>
                <a:gd name="connsiteX1" fmla="*/ 65448 w 248701"/>
                <a:gd name="connsiteY1" fmla="*/ 65448 h 314149"/>
                <a:gd name="connsiteX2" fmla="*/ 0 w 248701"/>
                <a:gd name="connsiteY2" fmla="*/ 65448 h 314149"/>
                <a:gd name="connsiteX3" fmla="*/ 0 w 248701"/>
                <a:gd name="connsiteY3" fmla="*/ 314150 h 314149"/>
                <a:gd name="connsiteX4" fmla="*/ 117806 w 248701"/>
                <a:gd name="connsiteY4" fmla="*/ 314150 h 314149"/>
                <a:gd name="connsiteX5" fmla="*/ 183254 w 248701"/>
                <a:gd name="connsiteY5" fmla="*/ 248702 h 314149"/>
                <a:gd name="connsiteX6" fmla="*/ 248702 w 248701"/>
                <a:gd name="connsiteY6" fmla="*/ 248702 h 314149"/>
                <a:gd name="connsiteX7" fmla="*/ 248702 w 248701"/>
                <a:gd name="connsiteY7" fmla="*/ 0 h 314149"/>
                <a:gd name="connsiteX8" fmla="*/ 65448 w 248701"/>
                <a:gd name="connsiteY8" fmla="*/ 0 h 314149"/>
                <a:gd name="connsiteX9" fmla="*/ 106962 w 248701"/>
                <a:gd name="connsiteY9" fmla="*/ 287971 h 314149"/>
                <a:gd name="connsiteX10" fmla="*/ 26179 w 248701"/>
                <a:gd name="connsiteY10" fmla="*/ 287971 h 314149"/>
                <a:gd name="connsiteX11" fmla="*/ 26179 w 248701"/>
                <a:gd name="connsiteY11" fmla="*/ 91627 h 314149"/>
                <a:gd name="connsiteX12" fmla="*/ 157075 w 248701"/>
                <a:gd name="connsiteY12" fmla="*/ 91627 h 314149"/>
                <a:gd name="connsiteX13" fmla="*/ 157075 w 248701"/>
                <a:gd name="connsiteY13" fmla="*/ 237857 h 314149"/>
                <a:gd name="connsiteX14" fmla="*/ 146230 w 248701"/>
                <a:gd name="connsiteY14" fmla="*/ 248702 h 314149"/>
                <a:gd name="connsiteX15" fmla="*/ 106962 w 248701"/>
                <a:gd name="connsiteY15" fmla="*/ 287971 h 314149"/>
                <a:gd name="connsiteX16" fmla="*/ 222523 w 248701"/>
                <a:gd name="connsiteY16" fmla="*/ 222523 h 314149"/>
                <a:gd name="connsiteX17" fmla="*/ 183254 w 248701"/>
                <a:gd name="connsiteY17" fmla="*/ 222523 h 314149"/>
                <a:gd name="connsiteX18" fmla="*/ 183254 w 248701"/>
                <a:gd name="connsiteY18" fmla="*/ 65448 h 314149"/>
                <a:gd name="connsiteX19" fmla="*/ 91627 w 248701"/>
                <a:gd name="connsiteY19" fmla="*/ 65448 h 314149"/>
                <a:gd name="connsiteX20" fmla="*/ 91627 w 248701"/>
                <a:gd name="connsiteY20" fmla="*/ 26179 h 314149"/>
                <a:gd name="connsiteX21" fmla="*/ 222523 w 248701"/>
                <a:gd name="connsiteY21" fmla="*/ 26179 h 314149"/>
                <a:gd name="connsiteX22" fmla="*/ 222523 w 248701"/>
                <a:gd name="connsiteY22" fmla="*/ 222523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701" h="314149">
                  <a:moveTo>
                    <a:pt x="65448" y="0"/>
                  </a:moveTo>
                  <a:lnTo>
                    <a:pt x="65448" y="65448"/>
                  </a:lnTo>
                  <a:lnTo>
                    <a:pt x="0" y="65448"/>
                  </a:lnTo>
                  <a:lnTo>
                    <a:pt x="0" y="314150"/>
                  </a:lnTo>
                  <a:lnTo>
                    <a:pt x="117806" y="314150"/>
                  </a:lnTo>
                  <a:lnTo>
                    <a:pt x="183254" y="248702"/>
                  </a:lnTo>
                  <a:lnTo>
                    <a:pt x="248702" y="248702"/>
                  </a:lnTo>
                  <a:lnTo>
                    <a:pt x="248702" y="0"/>
                  </a:lnTo>
                  <a:lnTo>
                    <a:pt x="65448" y="0"/>
                  </a:lnTo>
                  <a:close/>
                  <a:moveTo>
                    <a:pt x="106962" y="287971"/>
                  </a:moveTo>
                  <a:lnTo>
                    <a:pt x="26179" y="287971"/>
                  </a:lnTo>
                  <a:lnTo>
                    <a:pt x="26179" y="91627"/>
                  </a:lnTo>
                  <a:lnTo>
                    <a:pt x="157075" y="91627"/>
                  </a:lnTo>
                  <a:lnTo>
                    <a:pt x="157075" y="237857"/>
                  </a:lnTo>
                  <a:lnTo>
                    <a:pt x="146230" y="248702"/>
                  </a:lnTo>
                  <a:lnTo>
                    <a:pt x="106962" y="287971"/>
                  </a:lnTo>
                  <a:close/>
                  <a:moveTo>
                    <a:pt x="222523" y="222523"/>
                  </a:moveTo>
                  <a:lnTo>
                    <a:pt x="183254" y="222523"/>
                  </a:lnTo>
                  <a:lnTo>
                    <a:pt x="183254" y="65448"/>
                  </a:lnTo>
                  <a:lnTo>
                    <a:pt x="91627" y="65448"/>
                  </a:lnTo>
                  <a:lnTo>
                    <a:pt x="91627" y="26179"/>
                  </a:lnTo>
                  <a:lnTo>
                    <a:pt x="222523" y="26179"/>
                  </a:lnTo>
                  <a:lnTo>
                    <a:pt x="222523" y="22252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78" name="Dowolny kształt: kształt 1277"/>
            <p:cNvSpPr/>
            <p:nvPr/>
          </p:nvSpPr>
          <p:spPr>
            <a:xfrm>
              <a:off x="5491537" y="4371916"/>
              <a:ext cx="78537" cy="78537"/>
            </a:xfrm>
            <a:custGeom>
              <a:avLst/>
              <a:gdLst>
                <a:gd name="connsiteX0" fmla="*/ 78537 w 78537"/>
                <a:gd name="connsiteY0" fmla="*/ 0 h 78537"/>
                <a:gd name="connsiteX1" fmla="*/ 0 w 78537"/>
                <a:gd name="connsiteY1" fmla="*/ 0 h 78537"/>
                <a:gd name="connsiteX2" fmla="*/ 380 w 78537"/>
                <a:gd name="connsiteY2" fmla="*/ 78537 h 78537"/>
                <a:gd name="connsiteX3" fmla="*/ 39269 w 78537"/>
                <a:gd name="connsiteY3" fmla="*/ 39269 h 78537"/>
                <a:gd name="connsiteX4" fmla="*/ 78537 w 78537"/>
                <a:gd name="connsiteY4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78537">
                  <a:moveTo>
                    <a:pt x="78537" y="0"/>
                  </a:moveTo>
                  <a:lnTo>
                    <a:pt x="0" y="0"/>
                  </a:lnTo>
                  <a:lnTo>
                    <a:pt x="380" y="78537"/>
                  </a:lnTo>
                  <a:lnTo>
                    <a:pt x="39269" y="39269"/>
                  </a:lnTo>
                  <a:lnTo>
                    <a:pt x="78537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79" name="Dowolny kształt: kształt 1278"/>
            <p:cNvSpPr/>
            <p:nvPr/>
          </p:nvSpPr>
          <p:spPr>
            <a:xfrm>
              <a:off x="5426089" y="4267200"/>
              <a:ext cx="104716" cy="26179"/>
            </a:xfrm>
            <a:custGeom>
              <a:avLst/>
              <a:gdLst>
                <a:gd name="connsiteX0" fmla="*/ 0 w 104716"/>
                <a:gd name="connsiteY0" fmla="*/ 0 h 26179"/>
                <a:gd name="connsiteX1" fmla="*/ 104717 w 104716"/>
                <a:gd name="connsiteY1" fmla="*/ 0 h 26179"/>
                <a:gd name="connsiteX2" fmla="*/ 104717 w 104716"/>
                <a:gd name="connsiteY2" fmla="*/ 26179 h 26179"/>
                <a:gd name="connsiteX3" fmla="*/ 0 w 104716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16" h="26179">
                  <a:moveTo>
                    <a:pt x="0" y="0"/>
                  </a:moveTo>
                  <a:lnTo>
                    <a:pt x="104717" y="0"/>
                  </a:lnTo>
                  <a:lnTo>
                    <a:pt x="10471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80" name="Dowolny kształt: kształt 1279"/>
            <p:cNvSpPr/>
            <p:nvPr/>
          </p:nvSpPr>
          <p:spPr>
            <a:xfrm>
              <a:off x="5426089" y="4319558"/>
              <a:ext cx="65447" cy="26179"/>
            </a:xfrm>
            <a:custGeom>
              <a:avLst/>
              <a:gdLst>
                <a:gd name="connsiteX0" fmla="*/ 0 w 65447"/>
                <a:gd name="connsiteY0" fmla="*/ 0 h 26179"/>
                <a:gd name="connsiteX1" fmla="*/ 65448 w 65447"/>
                <a:gd name="connsiteY1" fmla="*/ 0 h 26179"/>
                <a:gd name="connsiteX2" fmla="*/ 65448 w 65447"/>
                <a:gd name="connsiteY2" fmla="*/ 26179 h 26179"/>
                <a:gd name="connsiteX3" fmla="*/ 0 w 6544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26179">
                  <a:moveTo>
                    <a:pt x="0" y="0"/>
                  </a:moveTo>
                  <a:lnTo>
                    <a:pt x="65448" y="0"/>
                  </a:lnTo>
                  <a:lnTo>
                    <a:pt x="6544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81" name="Grupa 1280"/>
          <p:cNvGrpSpPr/>
          <p:nvPr userDrawn="1"/>
        </p:nvGrpSpPr>
        <p:grpSpPr>
          <a:xfrm>
            <a:off x="21364903" y="4703748"/>
            <a:ext cx="616302" cy="533757"/>
            <a:chOff x="5020312" y="4489722"/>
            <a:chExt cx="314149" cy="272073"/>
          </a:xfrm>
        </p:grpSpPr>
        <p:sp>
          <p:nvSpPr>
            <p:cNvPr id="1282" name="Dowolny kształt: kształt 1281"/>
            <p:cNvSpPr/>
            <p:nvPr/>
          </p:nvSpPr>
          <p:spPr>
            <a:xfrm>
              <a:off x="5020312" y="4489722"/>
              <a:ext cx="314149" cy="272073"/>
            </a:xfrm>
            <a:custGeom>
              <a:avLst/>
              <a:gdLst>
                <a:gd name="connsiteX0" fmla="*/ 183254 w 314149"/>
                <a:gd name="connsiteY0" fmla="*/ 0 h 272073"/>
                <a:gd name="connsiteX1" fmla="*/ 13090 w 314149"/>
                <a:gd name="connsiteY1" fmla="*/ 0 h 272073"/>
                <a:gd name="connsiteX2" fmla="*/ 0 w 314149"/>
                <a:gd name="connsiteY2" fmla="*/ 13090 h 272073"/>
                <a:gd name="connsiteX3" fmla="*/ 0 w 314149"/>
                <a:gd name="connsiteY3" fmla="*/ 222523 h 272073"/>
                <a:gd name="connsiteX4" fmla="*/ 13090 w 314149"/>
                <a:gd name="connsiteY4" fmla="*/ 235612 h 272073"/>
                <a:gd name="connsiteX5" fmla="*/ 170164 w 314149"/>
                <a:gd name="connsiteY5" fmla="*/ 235612 h 272073"/>
                <a:gd name="connsiteX6" fmla="*/ 303868 w 314149"/>
                <a:gd name="connsiteY6" fmla="*/ 272073 h 272073"/>
                <a:gd name="connsiteX7" fmla="*/ 314150 w 314149"/>
                <a:gd name="connsiteY7" fmla="*/ 261791 h 272073"/>
                <a:gd name="connsiteX8" fmla="*/ 314150 w 314149"/>
                <a:gd name="connsiteY8" fmla="*/ 39269 h 272073"/>
                <a:gd name="connsiteX9" fmla="*/ 297788 w 314149"/>
                <a:gd name="connsiteY9" fmla="*/ 22907 h 272073"/>
                <a:gd name="connsiteX10" fmla="*/ 183254 w 314149"/>
                <a:gd name="connsiteY10" fmla="*/ 0 h 272073"/>
                <a:gd name="connsiteX11" fmla="*/ 157075 w 314149"/>
                <a:gd name="connsiteY11" fmla="*/ 209433 h 272073"/>
                <a:gd name="connsiteX12" fmla="*/ 26179 w 314149"/>
                <a:gd name="connsiteY12" fmla="*/ 209433 h 272073"/>
                <a:gd name="connsiteX13" fmla="*/ 26179 w 314149"/>
                <a:gd name="connsiteY13" fmla="*/ 26179 h 272073"/>
                <a:gd name="connsiteX14" fmla="*/ 157075 w 314149"/>
                <a:gd name="connsiteY14" fmla="*/ 26179 h 272073"/>
                <a:gd name="connsiteX15" fmla="*/ 157075 w 314149"/>
                <a:gd name="connsiteY15" fmla="*/ 209433 h 272073"/>
                <a:gd name="connsiteX16" fmla="*/ 287971 w 314149"/>
                <a:gd name="connsiteY16" fmla="*/ 241352 h 272073"/>
                <a:gd name="connsiteX17" fmla="*/ 183254 w 314149"/>
                <a:gd name="connsiteY17" fmla="*/ 209433 h 272073"/>
                <a:gd name="connsiteX18" fmla="*/ 183254 w 314149"/>
                <a:gd name="connsiteY18" fmla="*/ 26539 h 272073"/>
                <a:gd name="connsiteX19" fmla="*/ 287971 w 314149"/>
                <a:gd name="connsiteY19" fmla="*/ 48353 h 272073"/>
                <a:gd name="connsiteX20" fmla="*/ 287971 w 314149"/>
                <a:gd name="connsiteY20" fmla="*/ 241345 h 27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4149" h="272073">
                  <a:moveTo>
                    <a:pt x="183254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222523"/>
                  </a:lnTo>
                  <a:lnTo>
                    <a:pt x="13090" y="235612"/>
                  </a:lnTo>
                  <a:lnTo>
                    <a:pt x="170164" y="235612"/>
                  </a:lnTo>
                  <a:lnTo>
                    <a:pt x="303868" y="272073"/>
                  </a:lnTo>
                  <a:lnTo>
                    <a:pt x="314150" y="261791"/>
                  </a:lnTo>
                  <a:lnTo>
                    <a:pt x="314150" y="39269"/>
                  </a:lnTo>
                  <a:lnTo>
                    <a:pt x="297788" y="22907"/>
                  </a:lnTo>
                  <a:lnTo>
                    <a:pt x="183254" y="0"/>
                  </a:lnTo>
                  <a:close/>
                  <a:moveTo>
                    <a:pt x="157075" y="209433"/>
                  </a:moveTo>
                  <a:lnTo>
                    <a:pt x="26179" y="209433"/>
                  </a:lnTo>
                  <a:lnTo>
                    <a:pt x="26179" y="26179"/>
                  </a:lnTo>
                  <a:lnTo>
                    <a:pt x="157075" y="26179"/>
                  </a:lnTo>
                  <a:lnTo>
                    <a:pt x="157075" y="209433"/>
                  </a:lnTo>
                  <a:close/>
                  <a:moveTo>
                    <a:pt x="287971" y="241352"/>
                  </a:moveTo>
                  <a:lnTo>
                    <a:pt x="183254" y="209433"/>
                  </a:lnTo>
                  <a:lnTo>
                    <a:pt x="183254" y="26539"/>
                  </a:lnTo>
                  <a:lnTo>
                    <a:pt x="287971" y="48353"/>
                  </a:lnTo>
                  <a:lnTo>
                    <a:pt x="287971" y="24134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83" name="Dowolny kształt: kształt 1282"/>
            <p:cNvSpPr/>
            <p:nvPr/>
          </p:nvSpPr>
          <p:spPr>
            <a:xfrm>
              <a:off x="5072670" y="4542080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84" name="Dowolny kształt: kształt 1283"/>
            <p:cNvSpPr/>
            <p:nvPr/>
          </p:nvSpPr>
          <p:spPr>
            <a:xfrm>
              <a:off x="5216656" y="4542080"/>
              <a:ext cx="78537" cy="42541"/>
            </a:xfrm>
            <a:custGeom>
              <a:avLst/>
              <a:gdLst>
                <a:gd name="connsiteX0" fmla="*/ 78537 w 78537"/>
                <a:gd name="connsiteY0" fmla="*/ 42541 h 42541"/>
                <a:gd name="connsiteX1" fmla="*/ 0 w 78537"/>
                <a:gd name="connsiteY1" fmla="*/ 26179 h 42541"/>
                <a:gd name="connsiteX2" fmla="*/ 0 w 78537"/>
                <a:gd name="connsiteY2" fmla="*/ 0 h 42541"/>
                <a:gd name="connsiteX3" fmla="*/ 78537 w 78537"/>
                <a:gd name="connsiteY3" fmla="*/ 16362 h 42541"/>
                <a:gd name="connsiteX4" fmla="*/ 78537 w 78537"/>
                <a:gd name="connsiteY4" fmla="*/ 42541 h 4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7" h="42541">
                  <a:moveTo>
                    <a:pt x="78537" y="42541"/>
                  </a:moveTo>
                  <a:lnTo>
                    <a:pt x="0" y="26179"/>
                  </a:lnTo>
                  <a:lnTo>
                    <a:pt x="0" y="0"/>
                  </a:lnTo>
                  <a:lnTo>
                    <a:pt x="78537" y="16362"/>
                  </a:lnTo>
                  <a:lnTo>
                    <a:pt x="78537" y="4254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85" name="Dowolny kształt: kształt 1284"/>
            <p:cNvSpPr/>
            <p:nvPr/>
          </p:nvSpPr>
          <p:spPr>
            <a:xfrm>
              <a:off x="5216656" y="4594439"/>
              <a:ext cx="52260" cy="37063"/>
            </a:xfrm>
            <a:custGeom>
              <a:avLst/>
              <a:gdLst>
                <a:gd name="connsiteX0" fmla="*/ 52260 w 52260"/>
                <a:gd name="connsiteY0" fmla="*/ 37063 h 37063"/>
                <a:gd name="connsiteX1" fmla="*/ 0 w 52260"/>
                <a:gd name="connsiteY1" fmla="*/ 26179 h 37063"/>
                <a:gd name="connsiteX2" fmla="*/ 0 w 52260"/>
                <a:gd name="connsiteY2" fmla="*/ 0 h 37063"/>
                <a:gd name="connsiteX3" fmla="*/ 52195 w 52260"/>
                <a:gd name="connsiteY3" fmla="*/ 10871 h 37063"/>
                <a:gd name="connsiteX4" fmla="*/ 52260 w 52260"/>
                <a:gd name="connsiteY4" fmla="*/ 37063 h 3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260" h="37063">
                  <a:moveTo>
                    <a:pt x="52260" y="37063"/>
                  </a:moveTo>
                  <a:lnTo>
                    <a:pt x="0" y="26179"/>
                  </a:lnTo>
                  <a:lnTo>
                    <a:pt x="0" y="0"/>
                  </a:lnTo>
                  <a:lnTo>
                    <a:pt x="52195" y="10871"/>
                  </a:lnTo>
                  <a:lnTo>
                    <a:pt x="52260" y="3706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86" name="Dowolny kształt: kształt 1285"/>
            <p:cNvSpPr/>
            <p:nvPr/>
          </p:nvSpPr>
          <p:spPr>
            <a:xfrm>
              <a:off x="5072670" y="4646797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87" name="Dowolny kształt: kształt 1286"/>
            <p:cNvSpPr/>
            <p:nvPr/>
          </p:nvSpPr>
          <p:spPr>
            <a:xfrm>
              <a:off x="5072670" y="4594439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288" name="Grupa 1287"/>
          <p:cNvGrpSpPr/>
          <p:nvPr userDrawn="1"/>
        </p:nvGrpSpPr>
        <p:grpSpPr>
          <a:xfrm>
            <a:off x="20697241" y="4703748"/>
            <a:ext cx="616302" cy="533757"/>
            <a:chOff x="4679983" y="4489722"/>
            <a:chExt cx="314149" cy="272073"/>
          </a:xfrm>
        </p:grpSpPr>
        <p:sp>
          <p:nvSpPr>
            <p:cNvPr id="1289" name="Dowolny kształt: kształt 1288"/>
            <p:cNvSpPr/>
            <p:nvPr/>
          </p:nvSpPr>
          <p:spPr>
            <a:xfrm>
              <a:off x="4679983" y="4489722"/>
              <a:ext cx="314149" cy="272073"/>
            </a:xfrm>
            <a:custGeom>
              <a:avLst/>
              <a:gdLst>
                <a:gd name="connsiteX0" fmla="*/ 183254 w 314149"/>
                <a:gd name="connsiteY0" fmla="*/ 0 h 272073"/>
                <a:gd name="connsiteX1" fmla="*/ 13090 w 314149"/>
                <a:gd name="connsiteY1" fmla="*/ 0 h 272073"/>
                <a:gd name="connsiteX2" fmla="*/ 0 w 314149"/>
                <a:gd name="connsiteY2" fmla="*/ 13090 h 272073"/>
                <a:gd name="connsiteX3" fmla="*/ 0 w 314149"/>
                <a:gd name="connsiteY3" fmla="*/ 222523 h 272073"/>
                <a:gd name="connsiteX4" fmla="*/ 13090 w 314149"/>
                <a:gd name="connsiteY4" fmla="*/ 235612 h 272073"/>
                <a:gd name="connsiteX5" fmla="*/ 170164 w 314149"/>
                <a:gd name="connsiteY5" fmla="*/ 235612 h 272073"/>
                <a:gd name="connsiteX6" fmla="*/ 303868 w 314149"/>
                <a:gd name="connsiteY6" fmla="*/ 272073 h 272073"/>
                <a:gd name="connsiteX7" fmla="*/ 314150 w 314149"/>
                <a:gd name="connsiteY7" fmla="*/ 261791 h 272073"/>
                <a:gd name="connsiteX8" fmla="*/ 314150 w 314149"/>
                <a:gd name="connsiteY8" fmla="*/ 39269 h 272073"/>
                <a:gd name="connsiteX9" fmla="*/ 297788 w 314149"/>
                <a:gd name="connsiteY9" fmla="*/ 22907 h 272073"/>
                <a:gd name="connsiteX10" fmla="*/ 183254 w 314149"/>
                <a:gd name="connsiteY10" fmla="*/ 0 h 272073"/>
                <a:gd name="connsiteX11" fmla="*/ 157075 w 314149"/>
                <a:gd name="connsiteY11" fmla="*/ 209433 h 272073"/>
                <a:gd name="connsiteX12" fmla="*/ 26179 w 314149"/>
                <a:gd name="connsiteY12" fmla="*/ 209433 h 272073"/>
                <a:gd name="connsiteX13" fmla="*/ 26179 w 314149"/>
                <a:gd name="connsiteY13" fmla="*/ 26179 h 272073"/>
                <a:gd name="connsiteX14" fmla="*/ 157075 w 314149"/>
                <a:gd name="connsiteY14" fmla="*/ 26179 h 272073"/>
                <a:gd name="connsiteX15" fmla="*/ 157075 w 314149"/>
                <a:gd name="connsiteY15" fmla="*/ 209433 h 27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9" h="272073">
                  <a:moveTo>
                    <a:pt x="183254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222523"/>
                  </a:lnTo>
                  <a:lnTo>
                    <a:pt x="13090" y="235612"/>
                  </a:lnTo>
                  <a:lnTo>
                    <a:pt x="170164" y="235612"/>
                  </a:lnTo>
                  <a:lnTo>
                    <a:pt x="303868" y="272073"/>
                  </a:lnTo>
                  <a:lnTo>
                    <a:pt x="314150" y="261791"/>
                  </a:lnTo>
                  <a:lnTo>
                    <a:pt x="314150" y="39269"/>
                  </a:lnTo>
                  <a:lnTo>
                    <a:pt x="297788" y="22907"/>
                  </a:lnTo>
                  <a:lnTo>
                    <a:pt x="183254" y="0"/>
                  </a:lnTo>
                  <a:close/>
                  <a:moveTo>
                    <a:pt x="157075" y="209433"/>
                  </a:moveTo>
                  <a:lnTo>
                    <a:pt x="26179" y="209433"/>
                  </a:lnTo>
                  <a:lnTo>
                    <a:pt x="26179" y="26179"/>
                  </a:lnTo>
                  <a:lnTo>
                    <a:pt x="157075" y="26179"/>
                  </a:lnTo>
                  <a:lnTo>
                    <a:pt x="157075" y="20943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90" name="Dowolny kształt: kształt 1289"/>
            <p:cNvSpPr/>
            <p:nvPr/>
          </p:nvSpPr>
          <p:spPr>
            <a:xfrm>
              <a:off x="4732342" y="4542080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91" name="Dowolny kształt: kształt 1290"/>
            <p:cNvSpPr/>
            <p:nvPr/>
          </p:nvSpPr>
          <p:spPr>
            <a:xfrm>
              <a:off x="4732342" y="4646797"/>
              <a:ext cx="78537" cy="26179"/>
            </a:xfrm>
            <a:custGeom>
              <a:avLst/>
              <a:gdLst>
                <a:gd name="connsiteX0" fmla="*/ 0 w 78537"/>
                <a:gd name="connsiteY0" fmla="*/ 0 h 26179"/>
                <a:gd name="connsiteX1" fmla="*/ 78537 w 78537"/>
                <a:gd name="connsiteY1" fmla="*/ 0 h 26179"/>
                <a:gd name="connsiteX2" fmla="*/ 78537 w 78537"/>
                <a:gd name="connsiteY2" fmla="*/ 26179 h 26179"/>
                <a:gd name="connsiteX3" fmla="*/ 0 w 78537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26179">
                  <a:moveTo>
                    <a:pt x="0" y="0"/>
                  </a:moveTo>
                  <a:lnTo>
                    <a:pt x="78537" y="0"/>
                  </a:lnTo>
                  <a:lnTo>
                    <a:pt x="78537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92" name="Dowolny kształt: kształt 1291"/>
            <p:cNvSpPr/>
            <p:nvPr/>
          </p:nvSpPr>
          <p:spPr>
            <a:xfrm>
              <a:off x="4732342" y="4594439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293" name="Dowolny kształt: kształt 1292"/>
          <p:cNvSpPr/>
          <p:nvPr userDrawn="1"/>
        </p:nvSpPr>
        <p:spPr>
          <a:xfrm>
            <a:off x="29505282" y="4678082"/>
            <a:ext cx="612033" cy="612067"/>
          </a:xfrm>
          <a:custGeom>
            <a:avLst/>
            <a:gdLst>
              <a:gd name="connsiteX0" fmla="*/ 200908 w 311973"/>
              <a:gd name="connsiteY0" fmla="*/ 163895 h 311990"/>
              <a:gd name="connsiteX1" fmla="*/ 181339 w 311973"/>
              <a:gd name="connsiteY1" fmla="*/ 163895 h 311990"/>
              <a:gd name="connsiteX2" fmla="*/ 173158 w 311973"/>
              <a:gd name="connsiteY2" fmla="*/ 29707 h 311990"/>
              <a:gd name="connsiteX3" fmla="*/ 101428 w 311973"/>
              <a:gd name="connsiteY3" fmla="*/ 0 h 311990"/>
              <a:gd name="connsiteX4" fmla="*/ 29697 w 311973"/>
              <a:gd name="connsiteY4" fmla="*/ 29707 h 311990"/>
              <a:gd name="connsiteX5" fmla="*/ 29697 w 311973"/>
              <a:gd name="connsiteY5" fmla="*/ 173156 h 311990"/>
              <a:gd name="connsiteX6" fmla="*/ 101428 w 311973"/>
              <a:gd name="connsiteY6" fmla="*/ 202862 h 311990"/>
              <a:gd name="connsiteX7" fmla="*/ 163865 w 311973"/>
              <a:gd name="connsiteY7" fmla="*/ 181350 h 311990"/>
              <a:gd name="connsiteX8" fmla="*/ 163865 w 311973"/>
              <a:gd name="connsiteY8" fmla="*/ 200919 h 311990"/>
              <a:gd name="connsiteX9" fmla="*/ 274995 w 311973"/>
              <a:gd name="connsiteY9" fmla="*/ 311990 h 311990"/>
              <a:gd name="connsiteX10" fmla="*/ 311973 w 311973"/>
              <a:gd name="connsiteY10" fmla="*/ 274966 h 311990"/>
              <a:gd name="connsiteX11" fmla="*/ 200908 w 311973"/>
              <a:gd name="connsiteY11" fmla="*/ 163895 h 311990"/>
              <a:gd name="connsiteX12" fmla="*/ 101428 w 311973"/>
              <a:gd name="connsiteY12" fmla="*/ 176683 h 311990"/>
              <a:gd name="connsiteX13" fmla="*/ 48219 w 311973"/>
              <a:gd name="connsiteY13" fmla="*/ 154640 h 311990"/>
              <a:gd name="connsiteX14" fmla="*/ 26163 w 311973"/>
              <a:gd name="connsiteY14" fmla="*/ 101431 h 311990"/>
              <a:gd name="connsiteX15" fmla="*/ 48219 w 311973"/>
              <a:gd name="connsiteY15" fmla="*/ 48222 h 311990"/>
              <a:gd name="connsiteX16" fmla="*/ 101428 w 311973"/>
              <a:gd name="connsiteY16" fmla="*/ 26179 h 311990"/>
              <a:gd name="connsiteX17" fmla="*/ 154637 w 311973"/>
              <a:gd name="connsiteY17" fmla="*/ 48222 h 311990"/>
              <a:gd name="connsiteX18" fmla="*/ 176693 w 311973"/>
              <a:gd name="connsiteY18" fmla="*/ 101431 h 311990"/>
              <a:gd name="connsiteX19" fmla="*/ 154637 w 311973"/>
              <a:gd name="connsiteY19" fmla="*/ 154640 h 311990"/>
              <a:gd name="connsiteX20" fmla="*/ 101428 w 311973"/>
              <a:gd name="connsiteY20" fmla="*/ 176683 h 31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1973" h="311990">
                <a:moveTo>
                  <a:pt x="200908" y="163895"/>
                </a:moveTo>
                <a:lnTo>
                  <a:pt x="181339" y="163895"/>
                </a:lnTo>
                <a:cubicBezTo>
                  <a:pt x="212558" y="124096"/>
                  <a:pt x="209809" y="66364"/>
                  <a:pt x="173158" y="29707"/>
                </a:cubicBezTo>
                <a:cubicBezTo>
                  <a:pt x="153328" y="9903"/>
                  <a:pt x="127410" y="0"/>
                  <a:pt x="101428" y="0"/>
                </a:cubicBezTo>
                <a:cubicBezTo>
                  <a:pt x="75445" y="0"/>
                  <a:pt x="49528" y="9903"/>
                  <a:pt x="29697" y="29707"/>
                </a:cubicBezTo>
                <a:cubicBezTo>
                  <a:pt x="-9899" y="69316"/>
                  <a:pt x="-9899" y="133540"/>
                  <a:pt x="29697" y="173156"/>
                </a:cubicBezTo>
                <a:cubicBezTo>
                  <a:pt x="49528" y="192960"/>
                  <a:pt x="75445" y="202862"/>
                  <a:pt x="101428" y="202862"/>
                </a:cubicBezTo>
                <a:cubicBezTo>
                  <a:pt x="123484" y="202862"/>
                  <a:pt x="145605" y="195689"/>
                  <a:pt x="163865" y="181350"/>
                </a:cubicBezTo>
                <a:lnTo>
                  <a:pt x="163865" y="200919"/>
                </a:lnTo>
                <a:lnTo>
                  <a:pt x="274995" y="311990"/>
                </a:lnTo>
                <a:lnTo>
                  <a:pt x="311973" y="274966"/>
                </a:lnTo>
                <a:lnTo>
                  <a:pt x="200908" y="163895"/>
                </a:lnTo>
                <a:close/>
                <a:moveTo>
                  <a:pt x="101428" y="176683"/>
                </a:moveTo>
                <a:cubicBezTo>
                  <a:pt x="81335" y="176683"/>
                  <a:pt x="62421" y="168855"/>
                  <a:pt x="48219" y="154640"/>
                </a:cubicBezTo>
                <a:cubicBezTo>
                  <a:pt x="34016" y="140425"/>
                  <a:pt x="26163" y="121530"/>
                  <a:pt x="26163" y="101431"/>
                </a:cubicBezTo>
                <a:cubicBezTo>
                  <a:pt x="26163" y="81332"/>
                  <a:pt x="34016" y="62431"/>
                  <a:pt x="48219" y="48222"/>
                </a:cubicBezTo>
                <a:cubicBezTo>
                  <a:pt x="62421" y="34007"/>
                  <a:pt x="81335" y="26179"/>
                  <a:pt x="101428" y="26179"/>
                </a:cubicBezTo>
                <a:cubicBezTo>
                  <a:pt x="121520" y="26179"/>
                  <a:pt x="140434" y="34007"/>
                  <a:pt x="154637" y="48222"/>
                </a:cubicBezTo>
                <a:cubicBezTo>
                  <a:pt x="168839" y="62438"/>
                  <a:pt x="176693" y="81332"/>
                  <a:pt x="176693" y="101431"/>
                </a:cubicBezTo>
                <a:cubicBezTo>
                  <a:pt x="176693" y="121530"/>
                  <a:pt x="168839" y="140432"/>
                  <a:pt x="154637" y="154640"/>
                </a:cubicBezTo>
                <a:cubicBezTo>
                  <a:pt x="140434" y="168855"/>
                  <a:pt x="121520" y="176683"/>
                  <a:pt x="101428" y="176683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94" name="Dowolny kształt: kształt 1293"/>
          <p:cNvSpPr/>
          <p:nvPr userDrawn="1"/>
        </p:nvSpPr>
        <p:spPr>
          <a:xfrm>
            <a:off x="30172945" y="4678082"/>
            <a:ext cx="612033" cy="612067"/>
          </a:xfrm>
          <a:custGeom>
            <a:avLst/>
            <a:gdLst>
              <a:gd name="connsiteX0" fmla="*/ 200908 w 311973"/>
              <a:gd name="connsiteY0" fmla="*/ 163895 h 311990"/>
              <a:gd name="connsiteX1" fmla="*/ 181339 w 311973"/>
              <a:gd name="connsiteY1" fmla="*/ 163895 h 311990"/>
              <a:gd name="connsiteX2" fmla="*/ 173158 w 311973"/>
              <a:gd name="connsiteY2" fmla="*/ 29707 h 311990"/>
              <a:gd name="connsiteX3" fmla="*/ 101428 w 311973"/>
              <a:gd name="connsiteY3" fmla="*/ 0 h 311990"/>
              <a:gd name="connsiteX4" fmla="*/ 29697 w 311973"/>
              <a:gd name="connsiteY4" fmla="*/ 29707 h 311990"/>
              <a:gd name="connsiteX5" fmla="*/ 29697 w 311973"/>
              <a:gd name="connsiteY5" fmla="*/ 173156 h 311990"/>
              <a:gd name="connsiteX6" fmla="*/ 101428 w 311973"/>
              <a:gd name="connsiteY6" fmla="*/ 202862 h 311990"/>
              <a:gd name="connsiteX7" fmla="*/ 163865 w 311973"/>
              <a:gd name="connsiteY7" fmla="*/ 181350 h 311990"/>
              <a:gd name="connsiteX8" fmla="*/ 163865 w 311973"/>
              <a:gd name="connsiteY8" fmla="*/ 200919 h 311990"/>
              <a:gd name="connsiteX9" fmla="*/ 274995 w 311973"/>
              <a:gd name="connsiteY9" fmla="*/ 311990 h 311990"/>
              <a:gd name="connsiteX10" fmla="*/ 311973 w 311973"/>
              <a:gd name="connsiteY10" fmla="*/ 274966 h 311990"/>
              <a:gd name="connsiteX11" fmla="*/ 200908 w 311973"/>
              <a:gd name="connsiteY11" fmla="*/ 163895 h 311990"/>
              <a:gd name="connsiteX12" fmla="*/ 101428 w 311973"/>
              <a:gd name="connsiteY12" fmla="*/ 176683 h 311990"/>
              <a:gd name="connsiteX13" fmla="*/ 94883 w 311973"/>
              <a:gd name="connsiteY13" fmla="*/ 176402 h 311990"/>
              <a:gd name="connsiteX14" fmla="*/ 94883 w 311973"/>
              <a:gd name="connsiteY14" fmla="*/ 26467 h 311990"/>
              <a:gd name="connsiteX15" fmla="*/ 101428 w 311973"/>
              <a:gd name="connsiteY15" fmla="*/ 26186 h 311990"/>
              <a:gd name="connsiteX16" fmla="*/ 154637 w 311973"/>
              <a:gd name="connsiteY16" fmla="*/ 48229 h 311990"/>
              <a:gd name="connsiteX17" fmla="*/ 176693 w 311973"/>
              <a:gd name="connsiteY17" fmla="*/ 101438 h 311990"/>
              <a:gd name="connsiteX18" fmla="*/ 154637 w 311973"/>
              <a:gd name="connsiteY18" fmla="*/ 154647 h 311990"/>
              <a:gd name="connsiteX19" fmla="*/ 101428 w 311973"/>
              <a:gd name="connsiteY19" fmla="*/ 176690 h 31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1973" h="311990">
                <a:moveTo>
                  <a:pt x="200908" y="163895"/>
                </a:moveTo>
                <a:lnTo>
                  <a:pt x="181339" y="163895"/>
                </a:lnTo>
                <a:cubicBezTo>
                  <a:pt x="212558" y="124096"/>
                  <a:pt x="209809" y="66364"/>
                  <a:pt x="173158" y="29707"/>
                </a:cubicBezTo>
                <a:cubicBezTo>
                  <a:pt x="153328" y="9903"/>
                  <a:pt x="127410" y="0"/>
                  <a:pt x="101428" y="0"/>
                </a:cubicBezTo>
                <a:cubicBezTo>
                  <a:pt x="75445" y="0"/>
                  <a:pt x="49528" y="9903"/>
                  <a:pt x="29697" y="29707"/>
                </a:cubicBezTo>
                <a:cubicBezTo>
                  <a:pt x="-9899" y="69316"/>
                  <a:pt x="-9899" y="133540"/>
                  <a:pt x="29697" y="173156"/>
                </a:cubicBezTo>
                <a:cubicBezTo>
                  <a:pt x="49528" y="192960"/>
                  <a:pt x="75445" y="202862"/>
                  <a:pt x="101428" y="202862"/>
                </a:cubicBezTo>
                <a:cubicBezTo>
                  <a:pt x="123484" y="202862"/>
                  <a:pt x="145605" y="195689"/>
                  <a:pt x="163865" y="181350"/>
                </a:cubicBezTo>
                <a:lnTo>
                  <a:pt x="163865" y="200919"/>
                </a:lnTo>
                <a:lnTo>
                  <a:pt x="274995" y="311990"/>
                </a:lnTo>
                <a:lnTo>
                  <a:pt x="311973" y="274966"/>
                </a:lnTo>
                <a:lnTo>
                  <a:pt x="200908" y="163895"/>
                </a:lnTo>
                <a:close/>
                <a:moveTo>
                  <a:pt x="101428" y="176683"/>
                </a:moveTo>
                <a:cubicBezTo>
                  <a:pt x="99202" y="176683"/>
                  <a:pt x="97042" y="176585"/>
                  <a:pt x="94883" y="176402"/>
                </a:cubicBezTo>
                <a:lnTo>
                  <a:pt x="94883" y="26467"/>
                </a:lnTo>
                <a:cubicBezTo>
                  <a:pt x="97042" y="26284"/>
                  <a:pt x="99202" y="26186"/>
                  <a:pt x="101428" y="26186"/>
                </a:cubicBezTo>
                <a:cubicBezTo>
                  <a:pt x="121520" y="26186"/>
                  <a:pt x="140434" y="34013"/>
                  <a:pt x="154637" y="48229"/>
                </a:cubicBezTo>
                <a:cubicBezTo>
                  <a:pt x="168839" y="62444"/>
                  <a:pt x="176693" y="81339"/>
                  <a:pt x="176693" y="101438"/>
                </a:cubicBezTo>
                <a:cubicBezTo>
                  <a:pt x="176693" y="121537"/>
                  <a:pt x="168839" y="140438"/>
                  <a:pt x="154637" y="154647"/>
                </a:cubicBezTo>
                <a:cubicBezTo>
                  <a:pt x="140434" y="168862"/>
                  <a:pt x="121520" y="176690"/>
                  <a:pt x="101428" y="176690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295" name="Grafika 52"/>
          <p:cNvGrpSpPr/>
          <p:nvPr userDrawn="1"/>
        </p:nvGrpSpPr>
        <p:grpSpPr>
          <a:xfrm>
            <a:off x="30968971" y="4678070"/>
            <a:ext cx="359509" cy="616302"/>
            <a:chOff x="9915812" y="4476633"/>
            <a:chExt cx="183253" cy="314149"/>
          </a:xfrm>
          <a:solidFill>
            <a:srgbClr val="212E39"/>
          </a:solidFill>
        </p:grpSpPr>
        <p:sp>
          <p:nvSpPr>
            <p:cNvPr id="1296" name="Dowolny kształt: kształt 1295"/>
            <p:cNvSpPr/>
            <p:nvPr/>
          </p:nvSpPr>
          <p:spPr>
            <a:xfrm>
              <a:off x="9941991" y="4581349"/>
              <a:ext cx="157074" cy="209433"/>
            </a:xfrm>
            <a:custGeom>
              <a:avLst/>
              <a:gdLst>
                <a:gd name="connsiteX0" fmla="*/ 130896 w 157074"/>
                <a:gd name="connsiteY0" fmla="*/ 0 h 209433"/>
                <a:gd name="connsiteX1" fmla="*/ 130896 w 157074"/>
                <a:gd name="connsiteY1" fmla="*/ 130896 h 209433"/>
                <a:gd name="connsiteX2" fmla="*/ 78537 w 157074"/>
                <a:gd name="connsiteY2" fmla="*/ 183254 h 209433"/>
                <a:gd name="connsiteX3" fmla="*/ 0 w 157074"/>
                <a:gd name="connsiteY3" fmla="*/ 183254 h 209433"/>
                <a:gd name="connsiteX4" fmla="*/ 26179 w 157074"/>
                <a:gd name="connsiteY4" fmla="*/ 209433 h 209433"/>
                <a:gd name="connsiteX5" fmla="*/ 78537 w 157074"/>
                <a:gd name="connsiteY5" fmla="*/ 209433 h 209433"/>
                <a:gd name="connsiteX6" fmla="*/ 157075 w 157074"/>
                <a:gd name="connsiteY6" fmla="*/ 130896 h 209433"/>
                <a:gd name="connsiteX7" fmla="*/ 157075 w 157074"/>
                <a:gd name="connsiteY7" fmla="*/ 0 h 209433"/>
                <a:gd name="connsiteX8" fmla="*/ 130896 w 157074"/>
                <a:gd name="connsiteY8" fmla="*/ 0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74" h="209433">
                  <a:moveTo>
                    <a:pt x="130896" y="0"/>
                  </a:moveTo>
                  <a:lnTo>
                    <a:pt x="130896" y="130896"/>
                  </a:lnTo>
                  <a:cubicBezTo>
                    <a:pt x="130896" y="159765"/>
                    <a:pt x="107400" y="183254"/>
                    <a:pt x="78537" y="183254"/>
                  </a:cubicBezTo>
                  <a:lnTo>
                    <a:pt x="0" y="183254"/>
                  </a:lnTo>
                  <a:lnTo>
                    <a:pt x="26179" y="209433"/>
                  </a:lnTo>
                  <a:lnTo>
                    <a:pt x="78537" y="209433"/>
                  </a:lnTo>
                  <a:cubicBezTo>
                    <a:pt x="121929" y="209433"/>
                    <a:pt x="157075" y="174268"/>
                    <a:pt x="157075" y="130896"/>
                  </a:cubicBez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97" name="Dowolny kształt: kształt 1296"/>
            <p:cNvSpPr/>
            <p:nvPr/>
          </p:nvSpPr>
          <p:spPr>
            <a:xfrm>
              <a:off x="9915812" y="4476633"/>
              <a:ext cx="130895" cy="287970"/>
            </a:xfrm>
            <a:custGeom>
              <a:avLst/>
              <a:gdLst>
                <a:gd name="connsiteX0" fmla="*/ 65448 w 130895"/>
                <a:gd name="connsiteY0" fmla="*/ 26179 h 287970"/>
                <a:gd name="connsiteX1" fmla="*/ 104717 w 130895"/>
                <a:gd name="connsiteY1" fmla="*/ 65448 h 287970"/>
                <a:gd name="connsiteX2" fmla="*/ 104717 w 130895"/>
                <a:gd name="connsiteY2" fmla="*/ 235612 h 287970"/>
                <a:gd name="connsiteX3" fmla="*/ 78537 w 130895"/>
                <a:gd name="connsiteY3" fmla="*/ 235612 h 287970"/>
                <a:gd name="connsiteX4" fmla="*/ 78537 w 130895"/>
                <a:gd name="connsiteY4" fmla="*/ 104717 h 287970"/>
                <a:gd name="connsiteX5" fmla="*/ 52358 w 130895"/>
                <a:gd name="connsiteY5" fmla="*/ 104717 h 287970"/>
                <a:gd name="connsiteX6" fmla="*/ 52358 w 130895"/>
                <a:gd name="connsiteY6" fmla="*/ 235612 h 287970"/>
                <a:gd name="connsiteX7" fmla="*/ 78537 w 130895"/>
                <a:gd name="connsiteY7" fmla="*/ 261791 h 287970"/>
                <a:gd name="connsiteX8" fmla="*/ 104717 w 130895"/>
                <a:gd name="connsiteY8" fmla="*/ 261791 h 287970"/>
                <a:gd name="connsiteX9" fmla="*/ 130896 w 130895"/>
                <a:gd name="connsiteY9" fmla="*/ 235612 h 287970"/>
                <a:gd name="connsiteX10" fmla="*/ 130896 w 130895"/>
                <a:gd name="connsiteY10" fmla="*/ 65448 h 287970"/>
                <a:gd name="connsiteX11" fmla="*/ 65448 w 130895"/>
                <a:gd name="connsiteY11" fmla="*/ 0 h 287970"/>
                <a:gd name="connsiteX12" fmla="*/ 0 w 130895"/>
                <a:gd name="connsiteY12" fmla="*/ 65448 h 287970"/>
                <a:gd name="connsiteX13" fmla="*/ 0 w 130895"/>
                <a:gd name="connsiteY13" fmla="*/ 261791 h 287970"/>
                <a:gd name="connsiteX14" fmla="*/ 26179 w 130895"/>
                <a:gd name="connsiteY14" fmla="*/ 287971 h 287970"/>
                <a:gd name="connsiteX15" fmla="*/ 26179 w 130895"/>
                <a:gd name="connsiteY15" fmla="*/ 65448 h 287970"/>
                <a:gd name="connsiteX16" fmla="*/ 65448 w 130895"/>
                <a:gd name="connsiteY16" fmla="*/ 26179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895" h="287970">
                  <a:moveTo>
                    <a:pt x="65448" y="26179"/>
                  </a:moveTo>
                  <a:cubicBezTo>
                    <a:pt x="87177" y="26179"/>
                    <a:pt x="104717" y="43686"/>
                    <a:pt x="104717" y="65448"/>
                  </a:cubicBezTo>
                  <a:lnTo>
                    <a:pt x="104717" y="235612"/>
                  </a:lnTo>
                  <a:lnTo>
                    <a:pt x="78537" y="235612"/>
                  </a:lnTo>
                  <a:lnTo>
                    <a:pt x="78537" y="104717"/>
                  </a:lnTo>
                  <a:lnTo>
                    <a:pt x="52358" y="104717"/>
                  </a:lnTo>
                  <a:lnTo>
                    <a:pt x="52358" y="235612"/>
                  </a:lnTo>
                  <a:lnTo>
                    <a:pt x="78537" y="261791"/>
                  </a:lnTo>
                  <a:lnTo>
                    <a:pt x="104717" y="261791"/>
                  </a:lnTo>
                  <a:lnTo>
                    <a:pt x="130896" y="235612"/>
                  </a:lnTo>
                  <a:lnTo>
                    <a:pt x="130896" y="65448"/>
                  </a:lnTo>
                  <a:cubicBezTo>
                    <a:pt x="130896" y="29196"/>
                    <a:pt x="101575" y="0"/>
                    <a:pt x="65448" y="0"/>
                  </a:cubicBezTo>
                  <a:cubicBezTo>
                    <a:pt x="29321" y="0"/>
                    <a:pt x="0" y="29196"/>
                    <a:pt x="0" y="65448"/>
                  </a:cubicBezTo>
                  <a:lnTo>
                    <a:pt x="0" y="261791"/>
                  </a:lnTo>
                  <a:lnTo>
                    <a:pt x="26179" y="287971"/>
                  </a:lnTo>
                  <a:lnTo>
                    <a:pt x="26179" y="65448"/>
                  </a:lnTo>
                  <a:cubicBezTo>
                    <a:pt x="26179" y="43686"/>
                    <a:pt x="43719" y="26179"/>
                    <a:pt x="6544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298" name="Dowolny kształt: kształt 1297"/>
          <p:cNvSpPr/>
          <p:nvPr userDrawn="1"/>
        </p:nvSpPr>
        <p:spPr>
          <a:xfrm>
            <a:off x="20697241" y="1108643"/>
            <a:ext cx="616302" cy="385189"/>
          </a:xfrm>
          <a:custGeom>
            <a:avLst/>
            <a:gdLst>
              <a:gd name="connsiteX0" fmla="*/ 0 w 314149"/>
              <a:gd name="connsiteY0" fmla="*/ 0 h 196343"/>
              <a:gd name="connsiteX1" fmla="*/ 0 w 314149"/>
              <a:gd name="connsiteY1" fmla="*/ 196344 h 196343"/>
              <a:gd name="connsiteX2" fmla="*/ 314150 w 314149"/>
              <a:gd name="connsiteY2" fmla="*/ 196344 h 196343"/>
              <a:gd name="connsiteX3" fmla="*/ 314150 w 314149"/>
              <a:gd name="connsiteY3" fmla="*/ 0 h 196343"/>
              <a:gd name="connsiteX4" fmla="*/ 0 w 314149"/>
              <a:gd name="connsiteY4" fmla="*/ 0 h 196343"/>
              <a:gd name="connsiteX5" fmla="*/ 98087 w 314149"/>
              <a:gd name="connsiteY5" fmla="*/ 97563 h 196343"/>
              <a:gd name="connsiteX6" fmla="*/ 26179 w 314149"/>
              <a:gd name="connsiteY6" fmla="*/ 157487 h 196343"/>
              <a:gd name="connsiteX7" fmla="*/ 26179 w 314149"/>
              <a:gd name="connsiteY7" fmla="*/ 40977 h 196343"/>
              <a:gd name="connsiteX8" fmla="*/ 98087 w 314149"/>
              <a:gd name="connsiteY8" fmla="*/ 97563 h 196343"/>
              <a:gd name="connsiteX9" fmla="*/ 119122 w 314149"/>
              <a:gd name="connsiteY9" fmla="*/ 114115 h 196343"/>
              <a:gd name="connsiteX10" fmla="*/ 157081 w 314149"/>
              <a:gd name="connsiteY10" fmla="*/ 143985 h 196343"/>
              <a:gd name="connsiteX11" fmla="*/ 195035 w 314149"/>
              <a:gd name="connsiteY11" fmla="*/ 114115 h 196343"/>
              <a:gd name="connsiteX12" fmla="*/ 262289 w 314149"/>
              <a:gd name="connsiteY12" fmla="*/ 170164 h 196343"/>
              <a:gd name="connsiteX13" fmla="*/ 51861 w 314149"/>
              <a:gd name="connsiteY13" fmla="*/ 170164 h 196343"/>
              <a:gd name="connsiteX14" fmla="*/ 119115 w 314149"/>
              <a:gd name="connsiteY14" fmla="*/ 114115 h 196343"/>
              <a:gd name="connsiteX15" fmla="*/ 216063 w 314149"/>
              <a:gd name="connsiteY15" fmla="*/ 97563 h 196343"/>
              <a:gd name="connsiteX16" fmla="*/ 287971 w 314149"/>
              <a:gd name="connsiteY16" fmla="*/ 40977 h 196343"/>
              <a:gd name="connsiteX17" fmla="*/ 287971 w 314149"/>
              <a:gd name="connsiteY17" fmla="*/ 157487 h 196343"/>
              <a:gd name="connsiteX18" fmla="*/ 216063 w 314149"/>
              <a:gd name="connsiteY18" fmla="*/ 97563 h 19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149" h="196343">
                <a:moveTo>
                  <a:pt x="0" y="0"/>
                </a:moveTo>
                <a:lnTo>
                  <a:pt x="0" y="196344"/>
                </a:lnTo>
                <a:lnTo>
                  <a:pt x="314150" y="196344"/>
                </a:lnTo>
                <a:lnTo>
                  <a:pt x="314150" y="0"/>
                </a:lnTo>
                <a:lnTo>
                  <a:pt x="0" y="0"/>
                </a:lnTo>
                <a:close/>
                <a:moveTo>
                  <a:pt x="98087" y="97563"/>
                </a:moveTo>
                <a:lnTo>
                  <a:pt x="26179" y="157487"/>
                </a:lnTo>
                <a:lnTo>
                  <a:pt x="26179" y="40977"/>
                </a:lnTo>
                <a:lnTo>
                  <a:pt x="98087" y="97563"/>
                </a:lnTo>
                <a:close/>
                <a:moveTo>
                  <a:pt x="119122" y="114115"/>
                </a:moveTo>
                <a:lnTo>
                  <a:pt x="157081" y="143985"/>
                </a:lnTo>
                <a:lnTo>
                  <a:pt x="195035" y="114115"/>
                </a:lnTo>
                <a:lnTo>
                  <a:pt x="262289" y="170164"/>
                </a:lnTo>
                <a:lnTo>
                  <a:pt x="51861" y="170164"/>
                </a:lnTo>
                <a:lnTo>
                  <a:pt x="119115" y="114115"/>
                </a:lnTo>
                <a:close/>
                <a:moveTo>
                  <a:pt x="216063" y="97563"/>
                </a:moveTo>
                <a:lnTo>
                  <a:pt x="287971" y="40977"/>
                </a:lnTo>
                <a:lnTo>
                  <a:pt x="287971" y="157487"/>
                </a:lnTo>
                <a:lnTo>
                  <a:pt x="216063" y="9756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299" name="Grupa 1298"/>
          <p:cNvGrpSpPr/>
          <p:nvPr userDrawn="1"/>
        </p:nvGrpSpPr>
        <p:grpSpPr>
          <a:xfrm>
            <a:off x="30840575" y="954568"/>
            <a:ext cx="616302" cy="462227"/>
            <a:chOff x="9850364" y="2578645"/>
            <a:chExt cx="314149" cy="235612"/>
          </a:xfrm>
        </p:grpSpPr>
        <p:sp>
          <p:nvSpPr>
            <p:cNvPr id="1300" name="Dowolny kształt: kształt 1299"/>
            <p:cNvSpPr/>
            <p:nvPr/>
          </p:nvSpPr>
          <p:spPr>
            <a:xfrm>
              <a:off x="10044220" y="2636291"/>
              <a:ext cx="120293" cy="120319"/>
            </a:xfrm>
            <a:custGeom>
              <a:avLst/>
              <a:gdLst>
                <a:gd name="connsiteX0" fmla="*/ 120293 w 120293"/>
                <a:gd name="connsiteY0" fmla="*/ 101811 h 120319"/>
                <a:gd name="connsiteX1" fmla="*/ 101771 w 120293"/>
                <a:gd name="connsiteY1" fmla="*/ 120319 h 120319"/>
                <a:gd name="connsiteX2" fmla="*/ 60146 w 120293"/>
                <a:gd name="connsiteY2" fmla="*/ 78668 h 120319"/>
                <a:gd name="connsiteX3" fmla="*/ 18456 w 120293"/>
                <a:gd name="connsiteY3" fmla="*/ 120319 h 120319"/>
                <a:gd name="connsiteX4" fmla="*/ 0 w 120293"/>
                <a:gd name="connsiteY4" fmla="*/ 101811 h 120319"/>
                <a:gd name="connsiteX5" fmla="*/ 41625 w 120293"/>
                <a:gd name="connsiteY5" fmla="*/ 60160 h 120319"/>
                <a:gd name="connsiteX6" fmla="*/ 0 w 120293"/>
                <a:gd name="connsiteY6" fmla="*/ 18509 h 120319"/>
                <a:gd name="connsiteX7" fmla="*/ 18456 w 120293"/>
                <a:gd name="connsiteY7" fmla="*/ 0 h 120319"/>
                <a:gd name="connsiteX8" fmla="*/ 60146 w 120293"/>
                <a:gd name="connsiteY8" fmla="*/ 41651 h 120319"/>
                <a:gd name="connsiteX9" fmla="*/ 101771 w 120293"/>
                <a:gd name="connsiteY9" fmla="*/ 0 h 120319"/>
                <a:gd name="connsiteX10" fmla="*/ 120293 w 120293"/>
                <a:gd name="connsiteY10" fmla="*/ 18509 h 120319"/>
                <a:gd name="connsiteX11" fmla="*/ 78668 w 120293"/>
                <a:gd name="connsiteY11" fmla="*/ 60160 h 120319"/>
                <a:gd name="connsiteX12" fmla="*/ 120293 w 120293"/>
                <a:gd name="connsiteY12" fmla="*/ 101811 h 120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0293" h="120319">
                  <a:moveTo>
                    <a:pt x="120293" y="101811"/>
                  </a:moveTo>
                  <a:lnTo>
                    <a:pt x="101771" y="120319"/>
                  </a:lnTo>
                  <a:lnTo>
                    <a:pt x="60146" y="78668"/>
                  </a:lnTo>
                  <a:lnTo>
                    <a:pt x="18456" y="120319"/>
                  </a:lnTo>
                  <a:lnTo>
                    <a:pt x="0" y="101811"/>
                  </a:lnTo>
                  <a:lnTo>
                    <a:pt x="41625" y="60160"/>
                  </a:lnTo>
                  <a:lnTo>
                    <a:pt x="0" y="18509"/>
                  </a:lnTo>
                  <a:lnTo>
                    <a:pt x="18456" y="0"/>
                  </a:lnTo>
                  <a:lnTo>
                    <a:pt x="60146" y="41651"/>
                  </a:lnTo>
                  <a:lnTo>
                    <a:pt x="101771" y="0"/>
                  </a:lnTo>
                  <a:lnTo>
                    <a:pt x="120293" y="18509"/>
                  </a:lnTo>
                  <a:lnTo>
                    <a:pt x="78668" y="60160"/>
                  </a:lnTo>
                  <a:lnTo>
                    <a:pt x="120293" y="10181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01" name="Dowolny kształt: kształt 1300"/>
            <p:cNvSpPr/>
            <p:nvPr/>
          </p:nvSpPr>
          <p:spPr>
            <a:xfrm>
              <a:off x="9850364" y="2578645"/>
              <a:ext cx="157074" cy="235612"/>
            </a:xfrm>
            <a:custGeom>
              <a:avLst/>
              <a:gdLst>
                <a:gd name="connsiteX0" fmla="*/ 130896 w 157074"/>
                <a:gd name="connsiteY0" fmla="*/ 0 h 235612"/>
                <a:gd name="connsiteX1" fmla="*/ 65448 w 157074"/>
                <a:gd name="connsiteY1" fmla="*/ 65448 h 235612"/>
                <a:gd name="connsiteX2" fmla="*/ 13090 w 157074"/>
                <a:gd name="connsiteY2" fmla="*/ 65448 h 235612"/>
                <a:gd name="connsiteX3" fmla="*/ 0 w 157074"/>
                <a:gd name="connsiteY3" fmla="*/ 78537 h 235612"/>
                <a:gd name="connsiteX4" fmla="*/ 0 w 157074"/>
                <a:gd name="connsiteY4" fmla="*/ 157075 h 235612"/>
                <a:gd name="connsiteX5" fmla="*/ 13090 w 157074"/>
                <a:gd name="connsiteY5" fmla="*/ 170164 h 235612"/>
                <a:gd name="connsiteX6" fmla="*/ 65448 w 157074"/>
                <a:gd name="connsiteY6" fmla="*/ 170164 h 235612"/>
                <a:gd name="connsiteX7" fmla="*/ 130896 w 157074"/>
                <a:gd name="connsiteY7" fmla="*/ 235612 h 235612"/>
                <a:gd name="connsiteX8" fmla="*/ 157075 w 157074"/>
                <a:gd name="connsiteY8" fmla="*/ 235612 h 235612"/>
                <a:gd name="connsiteX9" fmla="*/ 157075 w 157074"/>
                <a:gd name="connsiteY9" fmla="*/ 0 h 235612"/>
                <a:gd name="connsiteX10" fmla="*/ 130896 w 157074"/>
                <a:gd name="connsiteY10" fmla="*/ 0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074" h="235612">
                  <a:moveTo>
                    <a:pt x="130896" y="0"/>
                  </a:moveTo>
                  <a:lnTo>
                    <a:pt x="65448" y="65448"/>
                  </a:lnTo>
                  <a:lnTo>
                    <a:pt x="13090" y="65448"/>
                  </a:lnTo>
                  <a:lnTo>
                    <a:pt x="0" y="78537"/>
                  </a:lnTo>
                  <a:lnTo>
                    <a:pt x="0" y="157075"/>
                  </a:lnTo>
                  <a:lnTo>
                    <a:pt x="13090" y="170164"/>
                  </a:lnTo>
                  <a:lnTo>
                    <a:pt x="65448" y="170164"/>
                  </a:lnTo>
                  <a:lnTo>
                    <a:pt x="130896" y="235612"/>
                  </a:lnTo>
                  <a:lnTo>
                    <a:pt x="157075" y="235612"/>
                  </a:ln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02" name="Grupa 1301"/>
          <p:cNvGrpSpPr/>
          <p:nvPr userDrawn="1"/>
        </p:nvGrpSpPr>
        <p:grpSpPr>
          <a:xfrm>
            <a:off x="31508237" y="954568"/>
            <a:ext cx="506555" cy="462227"/>
            <a:chOff x="10190693" y="2578645"/>
            <a:chExt cx="258207" cy="235612"/>
          </a:xfrm>
        </p:grpSpPr>
        <p:sp>
          <p:nvSpPr>
            <p:cNvPr id="1303" name="Dowolny kształt: kształt 1302"/>
            <p:cNvSpPr/>
            <p:nvPr/>
          </p:nvSpPr>
          <p:spPr>
            <a:xfrm>
              <a:off x="10395479" y="2625008"/>
              <a:ext cx="53421" cy="142983"/>
            </a:xfrm>
            <a:custGeom>
              <a:avLst/>
              <a:gdLst>
                <a:gd name="connsiteX0" fmla="*/ 23823 w 53421"/>
                <a:gd name="connsiteY0" fmla="*/ 0 h 142983"/>
                <a:gd name="connsiteX1" fmla="*/ 0 w 53421"/>
                <a:gd name="connsiteY1" fmla="*/ 23830 h 142983"/>
                <a:gd name="connsiteX2" fmla="*/ 0 w 53421"/>
                <a:gd name="connsiteY2" fmla="*/ 119154 h 142983"/>
                <a:gd name="connsiteX3" fmla="*/ 23823 w 53421"/>
                <a:gd name="connsiteY3" fmla="*/ 142984 h 142983"/>
                <a:gd name="connsiteX4" fmla="*/ 23823 w 53421"/>
                <a:gd name="connsiteY4" fmla="*/ 0 h 14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21" h="142983">
                  <a:moveTo>
                    <a:pt x="23823" y="0"/>
                  </a:moveTo>
                  <a:lnTo>
                    <a:pt x="0" y="23830"/>
                  </a:lnTo>
                  <a:cubicBezTo>
                    <a:pt x="26310" y="50153"/>
                    <a:pt x="26310" y="92831"/>
                    <a:pt x="0" y="119154"/>
                  </a:cubicBezTo>
                  <a:lnTo>
                    <a:pt x="23823" y="142984"/>
                  </a:lnTo>
                  <a:cubicBezTo>
                    <a:pt x="63288" y="103499"/>
                    <a:pt x="63288" y="39485"/>
                    <a:pt x="23823" y="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04" name="Dowolny kształt: kształt 1303"/>
            <p:cNvSpPr/>
            <p:nvPr/>
          </p:nvSpPr>
          <p:spPr>
            <a:xfrm>
              <a:off x="10190693" y="2578645"/>
              <a:ext cx="157074" cy="235612"/>
            </a:xfrm>
            <a:custGeom>
              <a:avLst/>
              <a:gdLst>
                <a:gd name="connsiteX0" fmla="*/ 130896 w 157074"/>
                <a:gd name="connsiteY0" fmla="*/ 0 h 235612"/>
                <a:gd name="connsiteX1" fmla="*/ 65448 w 157074"/>
                <a:gd name="connsiteY1" fmla="*/ 65448 h 235612"/>
                <a:gd name="connsiteX2" fmla="*/ 13090 w 157074"/>
                <a:gd name="connsiteY2" fmla="*/ 65448 h 235612"/>
                <a:gd name="connsiteX3" fmla="*/ 0 w 157074"/>
                <a:gd name="connsiteY3" fmla="*/ 78537 h 235612"/>
                <a:gd name="connsiteX4" fmla="*/ 0 w 157074"/>
                <a:gd name="connsiteY4" fmla="*/ 157075 h 235612"/>
                <a:gd name="connsiteX5" fmla="*/ 13090 w 157074"/>
                <a:gd name="connsiteY5" fmla="*/ 170164 h 235612"/>
                <a:gd name="connsiteX6" fmla="*/ 65448 w 157074"/>
                <a:gd name="connsiteY6" fmla="*/ 170164 h 235612"/>
                <a:gd name="connsiteX7" fmla="*/ 130896 w 157074"/>
                <a:gd name="connsiteY7" fmla="*/ 235612 h 235612"/>
                <a:gd name="connsiteX8" fmla="*/ 157075 w 157074"/>
                <a:gd name="connsiteY8" fmla="*/ 235612 h 235612"/>
                <a:gd name="connsiteX9" fmla="*/ 157075 w 157074"/>
                <a:gd name="connsiteY9" fmla="*/ 0 h 235612"/>
                <a:gd name="connsiteX10" fmla="*/ 130896 w 157074"/>
                <a:gd name="connsiteY10" fmla="*/ 0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074" h="235612">
                  <a:moveTo>
                    <a:pt x="130896" y="0"/>
                  </a:moveTo>
                  <a:lnTo>
                    <a:pt x="65448" y="65448"/>
                  </a:lnTo>
                  <a:lnTo>
                    <a:pt x="13090" y="65448"/>
                  </a:lnTo>
                  <a:lnTo>
                    <a:pt x="0" y="78537"/>
                  </a:lnTo>
                  <a:lnTo>
                    <a:pt x="0" y="157075"/>
                  </a:lnTo>
                  <a:lnTo>
                    <a:pt x="13090" y="170164"/>
                  </a:lnTo>
                  <a:lnTo>
                    <a:pt x="65448" y="170164"/>
                  </a:lnTo>
                  <a:lnTo>
                    <a:pt x="130896" y="235612"/>
                  </a:lnTo>
                  <a:lnTo>
                    <a:pt x="157075" y="235612"/>
                  </a:ln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05" name="Grupa 1304"/>
          <p:cNvGrpSpPr/>
          <p:nvPr userDrawn="1"/>
        </p:nvGrpSpPr>
        <p:grpSpPr>
          <a:xfrm>
            <a:off x="29505249" y="1622231"/>
            <a:ext cx="616754" cy="462227"/>
            <a:chOff x="9169706" y="2918974"/>
            <a:chExt cx="314379" cy="235612"/>
          </a:xfrm>
        </p:grpSpPr>
        <p:sp>
          <p:nvSpPr>
            <p:cNvPr id="1306" name="Dowolny kształt: kształt 1305"/>
            <p:cNvSpPr/>
            <p:nvPr/>
          </p:nvSpPr>
          <p:spPr>
            <a:xfrm>
              <a:off x="9169706" y="2918974"/>
              <a:ext cx="157074" cy="235612"/>
            </a:xfrm>
            <a:custGeom>
              <a:avLst/>
              <a:gdLst>
                <a:gd name="connsiteX0" fmla="*/ 130896 w 157074"/>
                <a:gd name="connsiteY0" fmla="*/ 0 h 235612"/>
                <a:gd name="connsiteX1" fmla="*/ 65448 w 157074"/>
                <a:gd name="connsiteY1" fmla="*/ 65448 h 235612"/>
                <a:gd name="connsiteX2" fmla="*/ 13090 w 157074"/>
                <a:gd name="connsiteY2" fmla="*/ 65448 h 235612"/>
                <a:gd name="connsiteX3" fmla="*/ 0 w 157074"/>
                <a:gd name="connsiteY3" fmla="*/ 78537 h 235612"/>
                <a:gd name="connsiteX4" fmla="*/ 0 w 157074"/>
                <a:gd name="connsiteY4" fmla="*/ 157075 h 235612"/>
                <a:gd name="connsiteX5" fmla="*/ 13090 w 157074"/>
                <a:gd name="connsiteY5" fmla="*/ 170164 h 235612"/>
                <a:gd name="connsiteX6" fmla="*/ 65448 w 157074"/>
                <a:gd name="connsiteY6" fmla="*/ 170164 h 235612"/>
                <a:gd name="connsiteX7" fmla="*/ 130896 w 157074"/>
                <a:gd name="connsiteY7" fmla="*/ 235612 h 235612"/>
                <a:gd name="connsiteX8" fmla="*/ 157075 w 157074"/>
                <a:gd name="connsiteY8" fmla="*/ 235612 h 235612"/>
                <a:gd name="connsiteX9" fmla="*/ 157075 w 157074"/>
                <a:gd name="connsiteY9" fmla="*/ 0 h 235612"/>
                <a:gd name="connsiteX10" fmla="*/ 130896 w 157074"/>
                <a:gd name="connsiteY10" fmla="*/ 0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074" h="235612">
                  <a:moveTo>
                    <a:pt x="130896" y="0"/>
                  </a:moveTo>
                  <a:lnTo>
                    <a:pt x="65448" y="65448"/>
                  </a:lnTo>
                  <a:lnTo>
                    <a:pt x="13090" y="65448"/>
                  </a:lnTo>
                  <a:lnTo>
                    <a:pt x="0" y="78537"/>
                  </a:lnTo>
                  <a:lnTo>
                    <a:pt x="0" y="157075"/>
                  </a:lnTo>
                  <a:lnTo>
                    <a:pt x="13090" y="170164"/>
                  </a:lnTo>
                  <a:lnTo>
                    <a:pt x="65448" y="170164"/>
                  </a:lnTo>
                  <a:lnTo>
                    <a:pt x="130896" y="235612"/>
                  </a:lnTo>
                  <a:lnTo>
                    <a:pt x="157075" y="235612"/>
                  </a:lnTo>
                  <a:lnTo>
                    <a:pt x="157075" y="0"/>
                  </a:lnTo>
                  <a:lnTo>
                    <a:pt x="13089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1307" name="Grafika 52"/>
            <p:cNvGrpSpPr/>
            <p:nvPr/>
          </p:nvGrpSpPr>
          <p:grpSpPr>
            <a:xfrm>
              <a:off x="9374493" y="2925610"/>
              <a:ext cx="109592" cy="222424"/>
              <a:chOff x="9374493" y="2925610"/>
              <a:chExt cx="109592" cy="222424"/>
            </a:xfrm>
            <a:solidFill>
              <a:srgbClr val="212E39"/>
            </a:solidFill>
          </p:grpSpPr>
          <p:sp>
            <p:nvSpPr>
              <p:cNvPr id="1308" name="Dowolny kształt: kształt 1307"/>
              <p:cNvSpPr/>
              <p:nvPr/>
            </p:nvSpPr>
            <p:spPr>
              <a:xfrm>
                <a:off x="9374493" y="2965337"/>
                <a:ext cx="53421" cy="142984"/>
              </a:xfrm>
              <a:custGeom>
                <a:avLst/>
                <a:gdLst>
                  <a:gd name="connsiteX0" fmla="*/ 23823 w 53421"/>
                  <a:gd name="connsiteY0" fmla="*/ 0 h 142984"/>
                  <a:gd name="connsiteX1" fmla="*/ 0 w 53421"/>
                  <a:gd name="connsiteY1" fmla="*/ 23830 h 142984"/>
                  <a:gd name="connsiteX2" fmla="*/ 0 w 53421"/>
                  <a:gd name="connsiteY2" fmla="*/ 119154 h 142984"/>
                  <a:gd name="connsiteX3" fmla="*/ 23823 w 53421"/>
                  <a:gd name="connsiteY3" fmla="*/ 142984 h 142984"/>
                  <a:gd name="connsiteX4" fmla="*/ 23823 w 53421"/>
                  <a:gd name="connsiteY4" fmla="*/ 0 h 14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21" h="142984">
                    <a:moveTo>
                      <a:pt x="23823" y="0"/>
                    </a:moveTo>
                    <a:lnTo>
                      <a:pt x="0" y="23830"/>
                    </a:lnTo>
                    <a:cubicBezTo>
                      <a:pt x="26310" y="50153"/>
                      <a:pt x="26310" y="92831"/>
                      <a:pt x="0" y="119154"/>
                    </a:cubicBezTo>
                    <a:lnTo>
                      <a:pt x="23823" y="142984"/>
                    </a:lnTo>
                    <a:cubicBezTo>
                      <a:pt x="63288" y="103499"/>
                      <a:pt x="63288" y="39485"/>
                      <a:pt x="23823" y="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309" name="Dowolny kształt: kształt 1308"/>
              <p:cNvSpPr/>
              <p:nvPr/>
            </p:nvSpPr>
            <p:spPr>
              <a:xfrm>
                <a:off x="9414219" y="2925610"/>
                <a:ext cx="69865" cy="222424"/>
              </a:xfrm>
              <a:custGeom>
                <a:avLst/>
                <a:gdLst>
                  <a:gd name="connsiteX0" fmla="*/ 23823 w 69865"/>
                  <a:gd name="connsiteY0" fmla="*/ 6 h 222424"/>
                  <a:gd name="connsiteX1" fmla="*/ 0 w 69865"/>
                  <a:gd name="connsiteY1" fmla="*/ 23836 h 222424"/>
                  <a:gd name="connsiteX2" fmla="*/ 0 w 69865"/>
                  <a:gd name="connsiteY2" fmla="*/ 198595 h 222424"/>
                  <a:gd name="connsiteX3" fmla="*/ 23823 w 69865"/>
                  <a:gd name="connsiteY3" fmla="*/ 222425 h 222424"/>
                  <a:gd name="connsiteX4" fmla="*/ 23823 w 69865"/>
                  <a:gd name="connsiteY4" fmla="*/ 0 h 22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65" h="222424">
                    <a:moveTo>
                      <a:pt x="23823" y="6"/>
                    </a:moveTo>
                    <a:lnTo>
                      <a:pt x="0" y="23836"/>
                    </a:lnTo>
                    <a:cubicBezTo>
                      <a:pt x="48235" y="72097"/>
                      <a:pt x="48235" y="150340"/>
                      <a:pt x="0" y="198595"/>
                    </a:cubicBezTo>
                    <a:lnTo>
                      <a:pt x="23823" y="222425"/>
                    </a:lnTo>
                    <a:cubicBezTo>
                      <a:pt x="85213" y="161002"/>
                      <a:pt x="85213" y="61423"/>
                      <a:pt x="23823" y="0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</p:grpSp>
      <p:sp>
        <p:nvSpPr>
          <p:cNvPr id="1310" name="Dowolny kształt: kształt 1309"/>
          <p:cNvSpPr/>
          <p:nvPr userDrawn="1"/>
        </p:nvSpPr>
        <p:spPr>
          <a:xfrm>
            <a:off x="21364903" y="877530"/>
            <a:ext cx="616302" cy="616302"/>
          </a:xfrm>
          <a:custGeom>
            <a:avLst/>
            <a:gdLst>
              <a:gd name="connsiteX0" fmla="*/ 261791 w 314149"/>
              <a:gd name="connsiteY0" fmla="*/ 78537 h 314149"/>
              <a:gd name="connsiteX1" fmla="*/ 261791 w 314149"/>
              <a:gd name="connsiteY1" fmla="*/ 13090 h 314149"/>
              <a:gd name="connsiteX2" fmla="*/ 174530 w 314149"/>
              <a:gd name="connsiteY2" fmla="*/ 13090 h 314149"/>
              <a:gd name="connsiteX3" fmla="*/ 157075 w 314149"/>
              <a:gd name="connsiteY3" fmla="*/ 0 h 314149"/>
              <a:gd name="connsiteX4" fmla="*/ 139620 w 314149"/>
              <a:gd name="connsiteY4" fmla="*/ 13090 h 314149"/>
              <a:gd name="connsiteX5" fmla="*/ 52358 w 314149"/>
              <a:gd name="connsiteY5" fmla="*/ 13090 h 314149"/>
              <a:gd name="connsiteX6" fmla="*/ 52358 w 314149"/>
              <a:gd name="connsiteY6" fmla="*/ 78537 h 314149"/>
              <a:gd name="connsiteX7" fmla="*/ 0 w 314149"/>
              <a:gd name="connsiteY7" fmla="*/ 117806 h 314149"/>
              <a:gd name="connsiteX8" fmla="*/ 0 w 314149"/>
              <a:gd name="connsiteY8" fmla="*/ 314150 h 314149"/>
              <a:gd name="connsiteX9" fmla="*/ 314150 w 314149"/>
              <a:gd name="connsiteY9" fmla="*/ 314150 h 314149"/>
              <a:gd name="connsiteX10" fmla="*/ 314150 w 314149"/>
              <a:gd name="connsiteY10" fmla="*/ 117806 h 314149"/>
              <a:gd name="connsiteX11" fmla="*/ 261791 w 314149"/>
              <a:gd name="connsiteY11" fmla="*/ 78537 h 314149"/>
              <a:gd name="connsiteX12" fmla="*/ 26179 w 314149"/>
              <a:gd name="connsiteY12" fmla="*/ 158790 h 314149"/>
              <a:gd name="connsiteX13" fmla="*/ 98087 w 314149"/>
              <a:gd name="connsiteY13" fmla="*/ 215376 h 314149"/>
              <a:gd name="connsiteX14" fmla="*/ 26179 w 314149"/>
              <a:gd name="connsiteY14" fmla="*/ 275300 h 314149"/>
              <a:gd name="connsiteX15" fmla="*/ 26179 w 314149"/>
              <a:gd name="connsiteY15" fmla="*/ 158790 h 314149"/>
              <a:gd name="connsiteX16" fmla="*/ 119121 w 314149"/>
              <a:gd name="connsiteY16" fmla="*/ 231928 h 314149"/>
              <a:gd name="connsiteX17" fmla="*/ 157081 w 314149"/>
              <a:gd name="connsiteY17" fmla="*/ 261798 h 314149"/>
              <a:gd name="connsiteX18" fmla="*/ 195035 w 314149"/>
              <a:gd name="connsiteY18" fmla="*/ 231928 h 314149"/>
              <a:gd name="connsiteX19" fmla="*/ 262289 w 314149"/>
              <a:gd name="connsiteY19" fmla="*/ 287977 h 314149"/>
              <a:gd name="connsiteX20" fmla="*/ 51861 w 314149"/>
              <a:gd name="connsiteY20" fmla="*/ 287977 h 314149"/>
              <a:gd name="connsiteX21" fmla="*/ 119115 w 314149"/>
              <a:gd name="connsiteY21" fmla="*/ 231928 h 314149"/>
              <a:gd name="connsiteX22" fmla="*/ 216063 w 314149"/>
              <a:gd name="connsiteY22" fmla="*/ 215376 h 314149"/>
              <a:gd name="connsiteX23" fmla="*/ 287971 w 314149"/>
              <a:gd name="connsiteY23" fmla="*/ 158790 h 314149"/>
              <a:gd name="connsiteX24" fmla="*/ 287971 w 314149"/>
              <a:gd name="connsiteY24" fmla="*/ 275300 h 314149"/>
              <a:gd name="connsiteX25" fmla="*/ 216063 w 314149"/>
              <a:gd name="connsiteY25" fmla="*/ 215376 h 314149"/>
              <a:gd name="connsiteX26" fmla="*/ 78537 w 314149"/>
              <a:gd name="connsiteY26" fmla="*/ 166735 h 314149"/>
              <a:gd name="connsiteX27" fmla="*/ 78537 w 314149"/>
              <a:gd name="connsiteY27" fmla="*/ 39275 h 314149"/>
              <a:gd name="connsiteX28" fmla="*/ 235612 w 314149"/>
              <a:gd name="connsiteY28" fmla="*/ 39275 h 314149"/>
              <a:gd name="connsiteX29" fmla="*/ 235612 w 314149"/>
              <a:gd name="connsiteY29" fmla="*/ 166735 h 314149"/>
              <a:gd name="connsiteX30" fmla="*/ 261791 w 314149"/>
              <a:gd name="connsiteY30" fmla="*/ 146112 h 314149"/>
              <a:gd name="connsiteX31" fmla="*/ 261791 w 314149"/>
              <a:gd name="connsiteY31" fmla="*/ 111386 h 314149"/>
              <a:gd name="connsiteX32" fmla="*/ 284423 w 314149"/>
              <a:gd name="connsiteY32" fmla="*/ 128284 h 314149"/>
              <a:gd name="connsiteX33" fmla="*/ 284423 w 314149"/>
              <a:gd name="connsiteY33" fmla="*/ 128284 h 314149"/>
              <a:gd name="connsiteX34" fmla="*/ 157075 w 314149"/>
              <a:gd name="connsiteY34" fmla="*/ 228609 h 314149"/>
              <a:gd name="connsiteX35" fmla="*/ 29726 w 314149"/>
              <a:gd name="connsiteY35" fmla="*/ 128278 h 314149"/>
              <a:gd name="connsiteX36" fmla="*/ 52358 w 314149"/>
              <a:gd name="connsiteY36" fmla="*/ 111379 h 314149"/>
              <a:gd name="connsiteX37" fmla="*/ 52358 w 314149"/>
              <a:gd name="connsiteY37" fmla="*/ 146106 h 314149"/>
              <a:gd name="connsiteX38" fmla="*/ 78537 w 314149"/>
              <a:gd name="connsiteY38" fmla="*/ 166728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14149" h="314149">
                <a:moveTo>
                  <a:pt x="261791" y="78537"/>
                </a:moveTo>
                <a:lnTo>
                  <a:pt x="261791" y="13090"/>
                </a:lnTo>
                <a:lnTo>
                  <a:pt x="174530" y="13090"/>
                </a:lnTo>
                <a:lnTo>
                  <a:pt x="157075" y="0"/>
                </a:lnTo>
                <a:lnTo>
                  <a:pt x="139620" y="13090"/>
                </a:lnTo>
                <a:lnTo>
                  <a:pt x="52358" y="13090"/>
                </a:lnTo>
                <a:lnTo>
                  <a:pt x="52358" y="78537"/>
                </a:lnTo>
                <a:lnTo>
                  <a:pt x="0" y="117806"/>
                </a:lnTo>
                <a:lnTo>
                  <a:pt x="0" y="314150"/>
                </a:lnTo>
                <a:lnTo>
                  <a:pt x="314150" y="314150"/>
                </a:lnTo>
                <a:lnTo>
                  <a:pt x="314150" y="117806"/>
                </a:lnTo>
                <a:lnTo>
                  <a:pt x="261791" y="78537"/>
                </a:lnTo>
                <a:close/>
                <a:moveTo>
                  <a:pt x="26179" y="158790"/>
                </a:moveTo>
                <a:lnTo>
                  <a:pt x="98087" y="215376"/>
                </a:lnTo>
                <a:lnTo>
                  <a:pt x="26179" y="275300"/>
                </a:lnTo>
                <a:lnTo>
                  <a:pt x="26179" y="158790"/>
                </a:lnTo>
                <a:close/>
                <a:moveTo>
                  <a:pt x="119121" y="231928"/>
                </a:moveTo>
                <a:lnTo>
                  <a:pt x="157081" y="261798"/>
                </a:lnTo>
                <a:lnTo>
                  <a:pt x="195035" y="231928"/>
                </a:lnTo>
                <a:lnTo>
                  <a:pt x="262289" y="287977"/>
                </a:lnTo>
                <a:lnTo>
                  <a:pt x="51861" y="287977"/>
                </a:lnTo>
                <a:lnTo>
                  <a:pt x="119115" y="231928"/>
                </a:lnTo>
                <a:close/>
                <a:moveTo>
                  <a:pt x="216063" y="215376"/>
                </a:moveTo>
                <a:lnTo>
                  <a:pt x="287971" y="158790"/>
                </a:lnTo>
                <a:lnTo>
                  <a:pt x="287971" y="275300"/>
                </a:lnTo>
                <a:lnTo>
                  <a:pt x="216063" y="215376"/>
                </a:lnTo>
                <a:close/>
                <a:moveTo>
                  <a:pt x="78537" y="166735"/>
                </a:moveTo>
                <a:lnTo>
                  <a:pt x="78537" y="39275"/>
                </a:lnTo>
                <a:lnTo>
                  <a:pt x="235612" y="39275"/>
                </a:lnTo>
                <a:lnTo>
                  <a:pt x="235612" y="166735"/>
                </a:lnTo>
                <a:lnTo>
                  <a:pt x="261791" y="146112"/>
                </a:lnTo>
                <a:lnTo>
                  <a:pt x="261791" y="111386"/>
                </a:lnTo>
                <a:lnTo>
                  <a:pt x="284423" y="128284"/>
                </a:lnTo>
                <a:lnTo>
                  <a:pt x="284423" y="128284"/>
                </a:lnTo>
                <a:lnTo>
                  <a:pt x="157075" y="228609"/>
                </a:lnTo>
                <a:lnTo>
                  <a:pt x="29726" y="128278"/>
                </a:lnTo>
                <a:lnTo>
                  <a:pt x="52358" y="111379"/>
                </a:lnTo>
                <a:lnTo>
                  <a:pt x="52358" y="146106"/>
                </a:lnTo>
                <a:lnTo>
                  <a:pt x="78537" y="16672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311" name="Grupa 1310"/>
          <p:cNvGrpSpPr/>
          <p:nvPr userDrawn="1"/>
        </p:nvGrpSpPr>
        <p:grpSpPr>
          <a:xfrm>
            <a:off x="36055018" y="235714"/>
            <a:ext cx="332288" cy="590455"/>
            <a:chOff x="12508332" y="2212222"/>
            <a:chExt cx="169378" cy="300974"/>
          </a:xfrm>
        </p:grpSpPr>
        <p:sp>
          <p:nvSpPr>
            <p:cNvPr id="1312" name="Dowolny kształt: kształt 1311"/>
            <p:cNvSpPr/>
            <p:nvPr/>
          </p:nvSpPr>
          <p:spPr>
            <a:xfrm>
              <a:off x="12546684" y="2382301"/>
              <a:ext cx="131026" cy="130895"/>
            </a:xfrm>
            <a:custGeom>
              <a:avLst/>
              <a:gdLst>
                <a:gd name="connsiteX0" fmla="*/ 0 w 131026"/>
                <a:gd name="connsiteY0" fmla="*/ 46 h 130895"/>
                <a:gd name="connsiteX1" fmla="*/ 131027 w 131026"/>
                <a:gd name="connsiteY1" fmla="*/ 0 h 130895"/>
                <a:gd name="connsiteX2" fmla="*/ 131 w 131026"/>
                <a:gd name="connsiteY2" fmla="*/ 130896 h 130895"/>
                <a:gd name="connsiteX3" fmla="*/ 0 w 131026"/>
                <a:gd name="connsiteY3" fmla="*/ 46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026" h="130895">
                  <a:moveTo>
                    <a:pt x="0" y="46"/>
                  </a:moveTo>
                  <a:lnTo>
                    <a:pt x="131027" y="0"/>
                  </a:lnTo>
                  <a:lnTo>
                    <a:pt x="131" y="13089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13" name="Dowolny kształt: kształt 1312"/>
            <p:cNvSpPr/>
            <p:nvPr/>
          </p:nvSpPr>
          <p:spPr>
            <a:xfrm>
              <a:off x="12508332" y="2212222"/>
              <a:ext cx="143199" cy="143900"/>
            </a:xfrm>
            <a:custGeom>
              <a:avLst/>
              <a:gdLst>
                <a:gd name="connsiteX0" fmla="*/ 123565 w 143199"/>
                <a:gd name="connsiteY0" fmla="*/ 52273 h 143900"/>
                <a:gd name="connsiteX1" fmla="*/ 123565 w 143199"/>
                <a:gd name="connsiteY1" fmla="*/ 58910 h 143900"/>
                <a:gd name="connsiteX2" fmla="*/ 114861 w 143199"/>
                <a:gd name="connsiteY2" fmla="*/ 58910 h 143900"/>
                <a:gd name="connsiteX3" fmla="*/ 114861 w 143199"/>
                <a:gd name="connsiteY3" fmla="*/ 52273 h 143900"/>
                <a:gd name="connsiteX4" fmla="*/ 95227 w 143199"/>
                <a:gd name="connsiteY4" fmla="*/ 52273 h 143900"/>
                <a:gd name="connsiteX5" fmla="*/ 95227 w 143199"/>
                <a:gd name="connsiteY5" fmla="*/ 58910 h 143900"/>
                <a:gd name="connsiteX6" fmla="*/ 86456 w 143199"/>
                <a:gd name="connsiteY6" fmla="*/ 58910 h 143900"/>
                <a:gd name="connsiteX7" fmla="*/ 86456 w 143199"/>
                <a:gd name="connsiteY7" fmla="*/ 52273 h 143900"/>
                <a:gd name="connsiteX8" fmla="*/ 66822 w 143199"/>
                <a:gd name="connsiteY8" fmla="*/ 52273 h 143900"/>
                <a:gd name="connsiteX9" fmla="*/ 66822 w 143199"/>
                <a:gd name="connsiteY9" fmla="*/ 58910 h 143900"/>
                <a:gd name="connsiteX10" fmla="*/ 58118 w 143199"/>
                <a:gd name="connsiteY10" fmla="*/ 58910 h 143900"/>
                <a:gd name="connsiteX11" fmla="*/ 58118 w 143199"/>
                <a:gd name="connsiteY11" fmla="*/ 0 h 143900"/>
                <a:gd name="connsiteX12" fmla="*/ 38483 w 143199"/>
                <a:gd name="connsiteY12" fmla="*/ 0 h 143900"/>
                <a:gd name="connsiteX13" fmla="*/ 38483 w 143199"/>
                <a:gd name="connsiteY13" fmla="*/ 58910 h 143900"/>
                <a:gd name="connsiteX14" fmla="*/ 38483 w 143199"/>
                <a:gd name="connsiteY14" fmla="*/ 58995 h 143900"/>
                <a:gd name="connsiteX15" fmla="*/ 38483 w 143199"/>
                <a:gd name="connsiteY15" fmla="*/ 91542 h 143900"/>
                <a:gd name="connsiteX16" fmla="*/ 13221 w 143199"/>
                <a:gd name="connsiteY16" fmla="*/ 65454 h 143900"/>
                <a:gd name="connsiteX17" fmla="*/ 0 w 143199"/>
                <a:gd name="connsiteY17" fmla="*/ 77405 h 143900"/>
                <a:gd name="connsiteX18" fmla="*/ 51573 w 143199"/>
                <a:gd name="connsiteY18" fmla="*/ 143900 h 143900"/>
                <a:gd name="connsiteX19" fmla="*/ 130110 w 143199"/>
                <a:gd name="connsiteY19" fmla="*/ 143900 h 143900"/>
                <a:gd name="connsiteX20" fmla="*/ 143200 w 143199"/>
                <a:gd name="connsiteY20" fmla="*/ 130811 h 143900"/>
                <a:gd name="connsiteX21" fmla="*/ 143200 w 143199"/>
                <a:gd name="connsiteY21" fmla="*/ 58995 h 143900"/>
                <a:gd name="connsiteX22" fmla="*/ 143200 w 143199"/>
                <a:gd name="connsiteY22" fmla="*/ 58910 h 143900"/>
                <a:gd name="connsiteX23" fmla="*/ 143200 w 143199"/>
                <a:gd name="connsiteY23" fmla="*/ 52273 h 143900"/>
                <a:gd name="connsiteX24" fmla="*/ 123565 w 143199"/>
                <a:gd name="connsiteY24" fmla="*/ 52273 h 14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3199" h="143900">
                  <a:moveTo>
                    <a:pt x="123565" y="52273"/>
                  </a:moveTo>
                  <a:lnTo>
                    <a:pt x="123565" y="58910"/>
                  </a:lnTo>
                  <a:lnTo>
                    <a:pt x="114861" y="58910"/>
                  </a:lnTo>
                  <a:lnTo>
                    <a:pt x="114861" y="52273"/>
                  </a:lnTo>
                  <a:lnTo>
                    <a:pt x="95227" y="52273"/>
                  </a:lnTo>
                  <a:lnTo>
                    <a:pt x="95227" y="58910"/>
                  </a:lnTo>
                  <a:lnTo>
                    <a:pt x="86456" y="58910"/>
                  </a:lnTo>
                  <a:lnTo>
                    <a:pt x="86456" y="52273"/>
                  </a:lnTo>
                  <a:lnTo>
                    <a:pt x="66822" y="52273"/>
                  </a:lnTo>
                  <a:lnTo>
                    <a:pt x="66822" y="58910"/>
                  </a:lnTo>
                  <a:lnTo>
                    <a:pt x="58118" y="58910"/>
                  </a:lnTo>
                  <a:lnTo>
                    <a:pt x="58118" y="0"/>
                  </a:lnTo>
                  <a:lnTo>
                    <a:pt x="38483" y="0"/>
                  </a:lnTo>
                  <a:lnTo>
                    <a:pt x="38483" y="58910"/>
                  </a:lnTo>
                  <a:lnTo>
                    <a:pt x="38483" y="58995"/>
                  </a:lnTo>
                  <a:lnTo>
                    <a:pt x="38483" y="91542"/>
                  </a:lnTo>
                  <a:lnTo>
                    <a:pt x="13221" y="65454"/>
                  </a:lnTo>
                  <a:lnTo>
                    <a:pt x="0" y="77405"/>
                  </a:lnTo>
                  <a:lnTo>
                    <a:pt x="51573" y="143900"/>
                  </a:lnTo>
                  <a:lnTo>
                    <a:pt x="130110" y="143900"/>
                  </a:lnTo>
                  <a:lnTo>
                    <a:pt x="143200" y="130811"/>
                  </a:lnTo>
                  <a:lnTo>
                    <a:pt x="143200" y="58995"/>
                  </a:lnTo>
                  <a:lnTo>
                    <a:pt x="143200" y="58910"/>
                  </a:lnTo>
                  <a:lnTo>
                    <a:pt x="143200" y="52273"/>
                  </a:lnTo>
                  <a:lnTo>
                    <a:pt x="123565" y="5227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14" name="Grafika 52"/>
          <p:cNvGrpSpPr/>
          <p:nvPr userDrawn="1"/>
        </p:nvGrpSpPr>
        <p:grpSpPr>
          <a:xfrm>
            <a:off x="34703128" y="903210"/>
            <a:ext cx="374532" cy="591277"/>
            <a:chOff x="11819231" y="2552466"/>
            <a:chExt cx="190911" cy="301393"/>
          </a:xfrm>
          <a:solidFill>
            <a:srgbClr val="212E39"/>
          </a:solidFill>
        </p:grpSpPr>
        <p:sp>
          <p:nvSpPr>
            <p:cNvPr id="1315" name="Dowolny kształt: kształt 1314"/>
            <p:cNvSpPr/>
            <p:nvPr/>
          </p:nvSpPr>
          <p:spPr>
            <a:xfrm>
              <a:off x="11819231" y="2552466"/>
              <a:ext cx="190911" cy="196677"/>
            </a:xfrm>
            <a:custGeom>
              <a:avLst/>
              <a:gdLst>
                <a:gd name="connsiteX0" fmla="*/ 164732 w 190911"/>
                <a:gd name="connsiteY0" fmla="*/ 73838 h 196677"/>
                <a:gd name="connsiteX1" fmla="*/ 164732 w 190911"/>
                <a:gd name="connsiteY1" fmla="*/ 78662 h 196677"/>
                <a:gd name="connsiteX2" fmla="*/ 156028 w 190911"/>
                <a:gd name="connsiteY2" fmla="*/ 78662 h 196677"/>
                <a:gd name="connsiteX3" fmla="*/ 156028 w 190911"/>
                <a:gd name="connsiteY3" fmla="*/ 73838 h 196677"/>
                <a:gd name="connsiteX4" fmla="*/ 129849 w 190911"/>
                <a:gd name="connsiteY4" fmla="*/ 73838 h 196677"/>
                <a:gd name="connsiteX5" fmla="*/ 129849 w 190911"/>
                <a:gd name="connsiteY5" fmla="*/ 78662 h 196677"/>
                <a:gd name="connsiteX6" fmla="*/ 121079 w 190911"/>
                <a:gd name="connsiteY6" fmla="*/ 78662 h 196677"/>
                <a:gd name="connsiteX7" fmla="*/ 121079 w 190911"/>
                <a:gd name="connsiteY7" fmla="*/ 73838 h 196677"/>
                <a:gd name="connsiteX8" fmla="*/ 94899 w 190911"/>
                <a:gd name="connsiteY8" fmla="*/ 73838 h 196677"/>
                <a:gd name="connsiteX9" fmla="*/ 94899 w 190911"/>
                <a:gd name="connsiteY9" fmla="*/ 78662 h 196677"/>
                <a:gd name="connsiteX10" fmla="*/ 86195 w 190911"/>
                <a:gd name="connsiteY10" fmla="*/ 78662 h 196677"/>
                <a:gd name="connsiteX11" fmla="*/ 86195 w 190911"/>
                <a:gd name="connsiteY11" fmla="*/ 0 h 196677"/>
                <a:gd name="connsiteX12" fmla="*/ 60016 w 190911"/>
                <a:gd name="connsiteY12" fmla="*/ 0 h 196677"/>
                <a:gd name="connsiteX13" fmla="*/ 60016 w 190911"/>
                <a:gd name="connsiteY13" fmla="*/ 78662 h 196677"/>
                <a:gd name="connsiteX14" fmla="*/ 60016 w 190911"/>
                <a:gd name="connsiteY14" fmla="*/ 126864 h 196677"/>
                <a:gd name="connsiteX15" fmla="*/ 17540 w 190911"/>
                <a:gd name="connsiteY15" fmla="*/ 92085 h 196677"/>
                <a:gd name="connsiteX16" fmla="*/ 0 w 190911"/>
                <a:gd name="connsiteY16" fmla="*/ 108022 h 196677"/>
                <a:gd name="connsiteX17" fmla="*/ 60016 w 190911"/>
                <a:gd name="connsiteY17" fmla="*/ 196344 h 196677"/>
                <a:gd name="connsiteX18" fmla="*/ 190912 w 190911"/>
                <a:gd name="connsiteY18" fmla="*/ 196677 h 196677"/>
                <a:gd name="connsiteX19" fmla="*/ 190912 w 190911"/>
                <a:gd name="connsiteY19" fmla="*/ 78662 h 196677"/>
                <a:gd name="connsiteX20" fmla="*/ 190912 w 190911"/>
                <a:gd name="connsiteY20" fmla="*/ 73838 h 196677"/>
                <a:gd name="connsiteX21" fmla="*/ 164732 w 190911"/>
                <a:gd name="connsiteY21" fmla="*/ 73838 h 19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0911" h="196677">
                  <a:moveTo>
                    <a:pt x="164732" y="73838"/>
                  </a:moveTo>
                  <a:lnTo>
                    <a:pt x="164732" y="78662"/>
                  </a:lnTo>
                  <a:lnTo>
                    <a:pt x="156028" y="78662"/>
                  </a:lnTo>
                  <a:lnTo>
                    <a:pt x="156028" y="73838"/>
                  </a:lnTo>
                  <a:lnTo>
                    <a:pt x="129849" y="73838"/>
                  </a:lnTo>
                  <a:lnTo>
                    <a:pt x="129849" y="78662"/>
                  </a:lnTo>
                  <a:lnTo>
                    <a:pt x="121079" y="78662"/>
                  </a:lnTo>
                  <a:lnTo>
                    <a:pt x="121079" y="73838"/>
                  </a:lnTo>
                  <a:lnTo>
                    <a:pt x="94899" y="73838"/>
                  </a:lnTo>
                  <a:lnTo>
                    <a:pt x="94899" y="78662"/>
                  </a:lnTo>
                  <a:lnTo>
                    <a:pt x="86195" y="78662"/>
                  </a:lnTo>
                  <a:lnTo>
                    <a:pt x="86195" y="0"/>
                  </a:lnTo>
                  <a:lnTo>
                    <a:pt x="60016" y="0"/>
                  </a:lnTo>
                  <a:lnTo>
                    <a:pt x="60016" y="78662"/>
                  </a:lnTo>
                  <a:lnTo>
                    <a:pt x="60016" y="126864"/>
                  </a:lnTo>
                  <a:lnTo>
                    <a:pt x="17540" y="92085"/>
                  </a:lnTo>
                  <a:lnTo>
                    <a:pt x="0" y="108022"/>
                  </a:lnTo>
                  <a:lnTo>
                    <a:pt x="60016" y="196344"/>
                  </a:lnTo>
                  <a:lnTo>
                    <a:pt x="190912" y="196677"/>
                  </a:lnTo>
                  <a:lnTo>
                    <a:pt x="190912" y="78662"/>
                  </a:lnTo>
                  <a:lnTo>
                    <a:pt x="190912" y="73838"/>
                  </a:lnTo>
                  <a:lnTo>
                    <a:pt x="164732" y="7383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16" name="Dowolny kształt: kształt 1315"/>
            <p:cNvSpPr/>
            <p:nvPr/>
          </p:nvSpPr>
          <p:spPr>
            <a:xfrm>
              <a:off x="11879247" y="2749143"/>
              <a:ext cx="130895" cy="104716"/>
            </a:xfrm>
            <a:custGeom>
              <a:avLst/>
              <a:gdLst>
                <a:gd name="connsiteX0" fmla="*/ 0 w 130895"/>
                <a:gd name="connsiteY0" fmla="*/ 104717 h 104716"/>
                <a:gd name="connsiteX1" fmla="*/ 130896 w 130895"/>
                <a:gd name="connsiteY1" fmla="*/ 104507 h 104716"/>
                <a:gd name="connsiteX2" fmla="*/ 130896 w 130895"/>
                <a:gd name="connsiteY2" fmla="*/ 0 h 104716"/>
                <a:gd name="connsiteX3" fmla="*/ 0 w 130895"/>
                <a:gd name="connsiteY3" fmla="*/ 52025 h 104716"/>
                <a:gd name="connsiteX4" fmla="*/ 0 w 130895"/>
                <a:gd name="connsiteY4" fmla="*/ 104717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95" h="104716">
                  <a:moveTo>
                    <a:pt x="0" y="104717"/>
                  </a:moveTo>
                  <a:lnTo>
                    <a:pt x="130896" y="104507"/>
                  </a:lnTo>
                  <a:lnTo>
                    <a:pt x="130896" y="0"/>
                  </a:lnTo>
                  <a:lnTo>
                    <a:pt x="0" y="52025"/>
                  </a:lnTo>
                  <a:lnTo>
                    <a:pt x="0" y="10471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17" name="Dowolny kształt: kształt 1316"/>
            <p:cNvSpPr/>
            <p:nvPr/>
          </p:nvSpPr>
          <p:spPr>
            <a:xfrm>
              <a:off x="11879247" y="2761899"/>
              <a:ext cx="26179" cy="26179"/>
            </a:xfrm>
            <a:custGeom>
              <a:avLst/>
              <a:gdLst>
                <a:gd name="connsiteX0" fmla="*/ 26179 w 26179"/>
                <a:gd name="connsiteY0" fmla="*/ 13090 h 26179"/>
                <a:gd name="connsiteX1" fmla="*/ 13090 w 26179"/>
                <a:gd name="connsiteY1" fmla="*/ 0 h 26179"/>
                <a:gd name="connsiteX2" fmla="*/ 0 w 26179"/>
                <a:gd name="connsiteY2" fmla="*/ 13090 h 26179"/>
                <a:gd name="connsiteX3" fmla="*/ 13090 w 26179"/>
                <a:gd name="connsiteY3" fmla="*/ 26179 h 26179"/>
                <a:gd name="connsiteX4" fmla="*/ 26179 w 26179"/>
                <a:gd name="connsiteY4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79" h="26179">
                  <a:moveTo>
                    <a:pt x="26179" y="13090"/>
                  </a:moveTo>
                  <a:cubicBezTo>
                    <a:pt x="26179" y="5858"/>
                    <a:pt x="20289" y="0"/>
                    <a:pt x="13090" y="0"/>
                  </a:cubicBezTo>
                  <a:cubicBezTo>
                    <a:pt x="5890" y="0"/>
                    <a:pt x="0" y="5858"/>
                    <a:pt x="0" y="13090"/>
                  </a:cubicBezTo>
                  <a:cubicBezTo>
                    <a:pt x="0" y="20321"/>
                    <a:pt x="5890" y="26179"/>
                    <a:pt x="13090" y="26179"/>
                  </a:cubicBezTo>
                  <a:cubicBezTo>
                    <a:pt x="20289" y="26179"/>
                    <a:pt x="26179" y="20321"/>
                    <a:pt x="26179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18" name="Grafika 52"/>
          <p:cNvGrpSpPr/>
          <p:nvPr userDrawn="1"/>
        </p:nvGrpSpPr>
        <p:grpSpPr>
          <a:xfrm>
            <a:off x="35257290" y="877530"/>
            <a:ext cx="616430" cy="616302"/>
            <a:chOff x="12101705" y="2539376"/>
            <a:chExt cx="314214" cy="314149"/>
          </a:xfrm>
          <a:solidFill>
            <a:srgbClr val="212E39"/>
          </a:solidFill>
        </p:grpSpPr>
        <p:sp>
          <p:nvSpPr>
            <p:cNvPr id="1319" name="Dowolny kształt: kształt 1318"/>
            <p:cNvSpPr/>
            <p:nvPr/>
          </p:nvSpPr>
          <p:spPr>
            <a:xfrm>
              <a:off x="12101705" y="2774988"/>
              <a:ext cx="78537" cy="78537"/>
            </a:xfrm>
            <a:custGeom>
              <a:avLst/>
              <a:gdLst>
                <a:gd name="connsiteX0" fmla="*/ 26179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65448 h 78537"/>
                <a:gd name="connsiteX3" fmla="*/ 13090 w 78537"/>
                <a:gd name="connsiteY3" fmla="*/ 78537 h 78537"/>
                <a:gd name="connsiteX4" fmla="*/ 78537 w 78537"/>
                <a:gd name="connsiteY4" fmla="*/ 78537 h 78537"/>
                <a:gd name="connsiteX5" fmla="*/ 78537 w 78537"/>
                <a:gd name="connsiteY5" fmla="*/ 52358 h 78537"/>
                <a:gd name="connsiteX6" fmla="*/ 26179 w 78537"/>
                <a:gd name="connsiteY6" fmla="*/ 52358 h 78537"/>
                <a:gd name="connsiteX7" fmla="*/ 26179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2617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13090" y="78537"/>
                  </a:lnTo>
                  <a:lnTo>
                    <a:pt x="78537" y="78537"/>
                  </a:lnTo>
                  <a:lnTo>
                    <a:pt x="78537" y="52358"/>
                  </a:lnTo>
                  <a:lnTo>
                    <a:pt x="26179" y="52358"/>
                  </a:lnTo>
                  <a:lnTo>
                    <a:pt x="2617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20" name="Dowolny kształt: kształt 1319"/>
            <p:cNvSpPr/>
            <p:nvPr/>
          </p:nvSpPr>
          <p:spPr>
            <a:xfrm>
              <a:off x="12101705" y="2539376"/>
              <a:ext cx="78537" cy="78537"/>
            </a:xfrm>
            <a:custGeom>
              <a:avLst/>
              <a:gdLst>
                <a:gd name="connsiteX0" fmla="*/ 0 w 78537"/>
                <a:gd name="connsiteY0" fmla="*/ 13090 h 78537"/>
                <a:gd name="connsiteX1" fmla="*/ 0 w 78537"/>
                <a:gd name="connsiteY1" fmla="*/ 78537 h 78537"/>
                <a:gd name="connsiteX2" fmla="*/ 26179 w 78537"/>
                <a:gd name="connsiteY2" fmla="*/ 78537 h 78537"/>
                <a:gd name="connsiteX3" fmla="*/ 26179 w 78537"/>
                <a:gd name="connsiteY3" fmla="*/ 26179 h 78537"/>
                <a:gd name="connsiteX4" fmla="*/ 78537 w 78537"/>
                <a:gd name="connsiteY4" fmla="*/ 26179 h 78537"/>
                <a:gd name="connsiteX5" fmla="*/ 78537 w 78537"/>
                <a:gd name="connsiteY5" fmla="*/ 0 h 78537"/>
                <a:gd name="connsiteX6" fmla="*/ 13090 w 78537"/>
                <a:gd name="connsiteY6" fmla="*/ 0 h 78537"/>
                <a:gd name="connsiteX7" fmla="*/ 0 w 78537"/>
                <a:gd name="connsiteY7" fmla="*/ 1309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0" y="13090"/>
                  </a:moveTo>
                  <a:lnTo>
                    <a:pt x="0" y="78537"/>
                  </a:lnTo>
                  <a:lnTo>
                    <a:pt x="26179" y="78537"/>
                  </a:lnTo>
                  <a:lnTo>
                    <a:pt x="26179" y="26179"/>
                  </a:lnTo>
                  <a:lnTo>
                    <a:pt x="78537" y="26179"/>
                  </a:lnTo>
                  <a:lnTo>
                    <a:pt x="78537" y="0"/>
                  </a:lnTo>
                  <a:lnTo>
                    <a:pt x="13090" y="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21" name="Dowolny kształt: kształt 1320"/>
            <p:cNvSpPr/>
            <p:nvPr/>
          </p:nvSpPr>
          <p:spPr>
            <a:xfrm>
              <a:off x="12337382" y="2539376"/>
              <a:ext cx="78537" cy="78537"/>
            </a:xfrm>
            <a:custGeom>
              <a:avLst/>
              <a:gdLst>
                <a:gd name="connsiteX0" fmla="*/ 65448 w 78537"/>
                <a:gd name="connsiteY0" fmla="*/ 0 h 78537"/>
                <a:gd name="connsiteX1" fmla="*/ 0 w 78537"/>
                <a:gd name="connsiteY1" fmla="*/ 0 h 78537"/>
                <a:gd name="connsiteX2" fmla="*/ 0 w 78537"/>
                <a:gd name="connsiteY2" fmla="*/ 26179 h 78537"/>
                <a:gd name="connsiteX3" fmla="*/ 52358 w 78537"/>
                <a:gd name="connsiteY3" fmla="*/ 26179 h 78537"/>
                <a:gd name="connsiteX4" fmla="*/ 52358 w 78537"/>
                <a:gd name="connsiteY4" fmla="*/ 78537 h 78537"/>
                <a:gd name="connsiteX5" fmla="*/ 78537 w 78537"/>
                <a:gd name="connsiteY5" fmla="*/ 78537 h 78537"/>
                <a:gd name="connsiteX6" fmla="*/ 78537 w 78537"/>
                <a:gd name="connsiteY6" fmla="*/ 13090 h 78537"/>
                <a:gd name="connsiteX7" fmla="*/ 65448 w 78537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37" h="78537">
                  <a:moveTo>
                    <a:pt x="65448" y="0"/>
                  </a:moveTo>
                  <a:lnTo>
                    <a:pt x="0" y="0"/>
                  </a:lnTo>
                  <a:lnTo>
                    <a:pt x="0" y="26179"/>
                  </a:lnTo>
                  <a:lnTo>
                    <a:pt x="52358" y="26179"/>
                  </a:lnTo>
                  <a:lnTo>
                    <a:pt x="52358" y="78537"/>
                  </a:lnTo>
                  <a:lnTo>
                    <a:pt x="78537" y="78537"/>
                  </a:lnTo>
                  <a:lnTo>
                    <a:pt x="78537" y="13090"/>
                  </a:lnTo>
                  <a:lnTo>
                    <a:pt x="6544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22" name="Dowolny kształt: kształt 1321"/>
            <p:cNvSpPr/>
            <p:nvPr/>
          </p:nvSpPr>
          <p:spPr>
            <a:xfrm>
              <a:off x="12198829" y="2583010"/>
              <a:ext cx="190911" cy="191978"/>
            </a:xfrm>
            <a:custGeom>
              <a:avLst/>
              <a:gdLst>
                <a:gd name="connsiteX0" fmla="*/ 164732 w 190911"/>
                <a:gd name="connsiteY0" fmla="*/ 78662 h 191978"/>
                <a:gd name="connsiteX1" fmla="*/ 156028 w 190911"/>
                <a:gd name="connsiteY1" fmla="*/ 78662 h 191978"/>
                <a:gd name="connsiteX2" fmla="*/ 156028 w 190911"/>
                <a:gd name="connsiteY2" fmla="*/ 60749 h 191978"/>
                <a:gd name="connsiteX3" fmla="*/ 129849 w 190911"/>
                <a:gd name="connsiteY3" fmla="*/ 60749 h 191978"/>
                <a:gd name="connsiteX4" fmla="*/ 129849 w 190911"/>
                <a:gd name="connsiteY4" fmla="*/ 78662 h 191978"/>
                <a:gd name="connsiteX5" fmla="*/ 121079 w 190911"/>
                <a:gd name="connsiteY5" fmla="*/ 78662 h 191978"/>
                <a:gd name="connsiteX6" fmla="*/ 121079 w 190911"/>
                <a:gd name="connsiteY6" fmla="*/ 60749 h 191978"/>
                <a:gd name="connsiteX7" fmla="*/ 94899 w 190911"/>
                <a:gd name="connsiteY7" fmla="*/ 60749 h 191978"/>
                <a:gd name="connsiteX8" fmla="*/ 94899 w 190911"/>
                <a:gd name="connsiteY8" fmla="*/ 78662 h 191978"/>
                <a:gd name="connsiteX9" fmla="*/ 86195 w 190911"/>
                <a:gd name="connsiteY9" fmla="*/ 78662 h 191978"/>
                <a:gd name="connsiteX10" fmla="*/ 86195 w 190911"/>
                <a:gd name="connsiteY10" fmla="*/ 0 h 191978"/>
                <a:gd name="connsiteX11" fmla="*/ 60016 w 190911"/>
                <a:gd name="connsiteY11" fmla="*/ 0 h 191978"/>
                <a:gd name="connsiteX12" fmla="*/ 60016 w 190911"/>
                <a:gd name="connsiteY12" fmla="*/ 78662 h 191978"/>
                <a:gd name="connsiteX13" fmla="*/ 60016 w 190911"/>
                <a:gd name="connsiteY13" fmla="*/ 122165 h 191978"/>
                <a:gd name="connsiteX14" fmla="*/ 17540 w 190911"/>
                <a:gd name="connsiteY14" fmla="*/ 87379 h 191978"/>
                <a:gd name="connsiteX15" fmla="*/ 0 w 190911"/>
                <a:gd name="connsiteY15" fmla="*/ 103323 h 191978"/>
                <a:gd name="connsiteX16" fmla="*/ 60016 w 190911"/>
                <a:gd name="connsiteY16" fmla="*/ 191978 h 191978"/>
                <a:gd name="connsiteX17" fmla="*/ 190912 w 190911"/>
                <a:gd name="connsiteY17" fmla="*/ 191978 h 191978"/>
                <a:gd name="connsiteX18" fmla="*/ 190912 w 190911"/>
                <a:gd name="connsiteY18" fmla="*/ 78662 h 191978"/>
                <a:gd name="connsiteX19" fmla="*/ 190912 w 190911"/>
                <a:gd name="connsiteY19" fmla="*/ 60749 h 191978"/>
                <a:gd name="connsiteX20" fmla="*/ 164732 w 190911"/>
                <a:gd name="connsiteY20" fmla="*/ 60749 h 191978"/>
                <a:gd name="connsiteX21" fmla="*/ 164732 w 190911"/>
                <a:gd name="connsiteY21" fmla="*/ 78662 h 19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0911" h="191978">
                  <a:moveTo>
                    <a:pt x="164732" y="78662"/>
                  </a:moveTo>
                  <a:lnTo>
                    <a:pt x="156028" y="78662"/>
                  </a:lnTo>
                  <a:lnTo>
                    <a:pt x="156028" y="60749"/>
                  </a:lnTo>
                  <a:lnTo>
                    <a:pt x="129849" y="60749"/>
                  </a:lnTo>
                  <a:lnTo>
                    <a:pt x="129849" y="78662"/>
                  </a:lnTo>
                  <a:lnTo>
                    <a:pt x="121079" y="78662"/>
                  </a:lnTo>
                  <a:lnTo>
                    <a:pt x="121079" y="60749"/>
                  </a:lnTo>
                  <a:lnTo>
                    <a:pt x="94899" y="60749"/>
                  </a:lnTo>
                  <a:lnTo>
                    <a:pt x="94899" y="78662"/>
                  </a:lnTo>
                  <a:lnTo>
                    <a:pt x="86195" y="78662"/>
                  </a:lnTo>
                  <a:lnTo>
                    <a:pt x="86195" y="0"/>
                  </a:lnTo>
                  <a:lnTo>
                    <a:pt x="60016" y="0"/>
                  </a:lnTo>
                  <a:lnTo>
                    <a:pt x="60016" y="78662"/>
                  </a:lnTo>
                  <a:lnTo>
                    <a:pt x="60016" y="122165"/>
                  </a:lnTo>
                  <a:lnTo>
                    <a:pt x="17540" y="87379"/>
                  </a:lnTo>
                  <a:lnTo>
                    <a:pt x="0" y="103323"/>
                  </a:lnTo>
                  <a:lnTo>
                    <a:pt x="60016" y="191978"/>
                  </a:lnTo>
                  <a:lnTo>
                    <a:pt x="190912" y="191978"/>
                  </a:lnTo>
                  <a:lnTo>
                    <a:pt x="190912" y="78662"/>
                  </a:lnTo>
                  <a:lnTo>
                    <a:pt x="190912" y="60749"/>
                  </a:lnTo>
                  <a:lnTo>
                    <a:pt x="164732" y="60749"/>
                  </a:lnTo>
                  <a:lnTo>
                    <a:pt x="164732" y="7866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23" name="Dowolny kształt: kształt 1322"/>
            <p:cNvSpPr/>
            <p:nvPr/>
          </p:nvSpPr>
          <p:spPr>
            <a:xfrm>
              <a:off x="12206487" y="2774988"/>
              <a:ext cx="183253" cy="78537"/>
            </a:xfrm>
            <a:custGeom>
              <a:avLst/>
              <a:gdLst>
                <a:gd name="connsiteX0" fmla="*/ 183254 w 183253"/>
                <a:gd name="connsiteY0" fmla="*/ 78537 h 78537"/>
                <a:gd name="connsiteX1" fmla="*/ 183254 w 183253"/>
                <a:gd name="connsiteY1" fmla="*/ 0 h 78537"/>
                <a:gd name="connsiteX2" fmla="*/ 0 w 183253"/>
                <a:gd name="connsiteY2" fmla="*/ 78537 h 78537"/>
                <a:gd name="connsiteX3" fmla="*/ 183254 w 183253"/>
                <a:gd name="connsiteY3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253" h="78537">
                  <a:moveTo>
                    <a:pt x="183254" y="78537"/>
                  </a:moveTo>
                  <a:lnTo>
                    <a:pt x="183254" y="0"/>
                  </a:lnTo>
                  <a:lnTo>
                    <a:pt x="0" y="78537"/>
                  </a:lnTo>
                  <a:lnTo>
                    <a:pt x="183254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324" name="Dowolny kształt: kształt 1323"/>
          <p:cNvSpPr/>
          <p:nvPr userDrawn="1"/>
        </p:nvSpPr>
        <p:spPr>
          <a:xfrm>
            <a:off x="35950759" y="928888"/>
            <a:ext cx="564944" cy="513586"/>
          </a:xfrm>
          <a:custGeom>
            <a:avLst/>
            <a:gdLst>
              <a:gd name="connsiteX0" fmla="*/ 130896 w 287970"/>
              <a:gd name="connsiteY0" fmla="*/ 261791 h 261791"/>
              <a:gd name="connsiteX1" fmla="*/ 182468 w 287970"/>
              <a:gd name="connsiteY1" fmla="*/ 170164 h 261791"/>
              <a:gd name="connsiteX2" fmla="*/ 183254 w 287970"/>
              <a:gd name="connsiteY2" fmla="*/ 130896 h 261791"/>
              <a:gd name="connsiteX3" fmla="*/ 261791 w 287970"/>
              <a:gd name="connsiteY3" fmla="*/ 130896 h 261791"/>
              <a:gd name="connsiteX4" fmla="*/ 287512 w 287970"/>
              <a:gd name="connsiteY4" fmla="*/ 104717 h 261791"/>
              <a:gd name="connsiteX5" fmla="*/ 287971 w 287970"/>
              <a:gd name="connsiteY5" fmla="*/ 78537 h 261791"/>
              <a:gd name="connsiteX6" fmla="*/ 104717 w 287970"/>
              <a:gd name="connsiteY6" fmla="*/ 78537 h 261791"/>
              <a:gd name="connsiteX7" fmla="*/ 143985 w 287970"/>
              <a:gd name="connsiteY7" fmla="*/ 13090 h 261791"/>
              <a:gd name="connsiteX8" fmla="*/ 117806 w 287970"/>
              <a:gd name="connsiteY8" fmla="*/ 0 h 261791"/>
              <a:gd name="connsiteX9" fmla="*/ 0 w 287970"/>
              <a:gd name="connsiteY9" fmla="*/ 78537 h 261791"/>
              <a:gd name="connsiteX10" fmla="*/ 0 w 287970"/>
              <a:gd name="connsiteY10" fmla="*/ 235612 h 261791"/>
              <a:gd name="connsiteX11" fmla="*/ 26179 w 287970"/>
              <a:gd name="connsiteY11" fmla="*/ 261791 h 261791"/>
              <a:gd name="connsiteX12" fmla="*/ 130896 w 287970"/>
              <a:gd name="connsiteY12" fmla="*/ 261791 h 2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970" h="261791">
                <a:moveTo>
                  <a:pt x="130896" y="261791"/>
                </a:moveTo>
                <a:lnTo>
                  <a:pt x="182468" y="170164"/>
                </a:lnTo>
                <a:lnTo>
                  <a:pt x="183254" y="130896"/>
                </a:lnTo>
                <a:lnTo>
                  <a:pt x="261791" y="130896"/>
                </a:lnTo>
                <a:lnTo>
                  <a:pt x="287512" y="104717"/>
                </a:lnTo>
                <a:lnTo>
                  <a:pt x="287971" y="78537"/>
                </a:lnTo>
                <a:lnTo>
                  <a:pt x="104717" y="78537"/>
                </a:lnTo>
                <a:lnTo>
                  <a:pt x="143985" y="13090"/>
                </a:lnTo>
                <a:lnTo>
                  <a:pt x="117806" y="0"/>
                </a:lnTo>
                <a:lnTo>
                  <a:pt x="0" y="78537"/>
                </a:lnTo>
                <a:lnTo>
                  <a:pt x="0" y="235612"/>
                </a:lnTo>
                <a:lnTo>
                  <a:pt x="26179" y="261791"/>
                </a:lnTo>
                <a:lnTo>
                  <a:pt x="130896" y="261791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325" name="Dowolny kształt: kształt 1324"/>
          <p:cNvSpPr/>
          <p:nvPr userDrawn="1"/>
        </p:nvSpPr>
        <p:spPr>
          <a:xfrm>
            <a:off x="21441942" y="7733909"/>
            <a:ext cx="462227" cy="590624"/>
          </a:xfrm>
          <a:custGeom>
            <a:avLst/>
            <a:gdLst>
              <a:gd name="connsiteX0" fmla="*/ 235612 w 235612"/>
              <a:gd name="connsiteY0" fmla="*/ 117806 h 301060"/>
              <a:gd name="connsiteX1" fmla="*/ 117806 w 235612"/>
              <a:gd name="connsiteY1" fmla="*/ 0 h 301060"/>
              <a:gd name="connsiteX2" fmla="*/ 0 w 235612"/>
              <a:gd name="connsiteY2" fmla="*/ 117806 h 301060"/>
              <a:gd name="connsiteX3" fmla="*/ 26369 w 235612"/>
              <a:gd name="connsiteY3" fmla="*/ 192083 h 301060"/>
              <a:gd name="connsiteX4" fmla="*/ 26362 w 235612"/>
              <a:gd name="connsiteY4" fmla="*/ 192083 h 301060"/>
              <a:gd name="connsiteX5" fmla="*/ 117806 w 235612"/>
              <a:gd name="connsiteY5" fmla="*/ 301060 h 301060"/>
              <a:gd name="connsiteX6" fmla="*/ 209250 w 235612"/>
              <a:gd name="connsiteY6" fmla="*/ 192083 h 301060"/>
              <a:gd name="connsiteX7" fmla="*/ 209243 w 235612"/>
              <a:gd name="connsiteY7" fmla="*/ 192083 h 301060"/>
              <a:gd name="connsiteX8" fmla="*/ 235612 w 235612"/>
              <a:gd name="connsiteY8" fmla="*/ 117806 h 301060"/>
              <a:gd name="connsiteX9" fmla="*/ 117806 w 235612"/>
              <a:gd name="connsiteY9" fmla="*/ 209433 h 301060"/>
              <a:gd name="connsiteX10" fmla="*/ 26179 w 235612"/>
              <a:gd name="connsiteY10" fmla="*/ 117806 h 301060"/>
              <a:gd name="connsiteX11" fmla="*/ 117806 w 235612"/>
              <a:gd name="connsiteY11" fmla="*/ 26179 h 301060"/>
              <a:gd name="connsiteX12" fmla="*/ 209433 w 235612"/>
              <a:gd name="connsiteY12" fmla="*/ 117806 h 301060"/>
              <a:gd name="connsiteX13" fmla="*/ 117806 w 235612"/>
              <a:gd name="connsiteY13" fmla="*/ 209433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612" h="301060">
                <a:moveTo>
                  <a:pt x="235612" y="117806"/>
                </a:moveTo>
                <a:cubicBezTo>
                  <a:pt x="235612" y="52744"/>
                  <a:pt x="182868" y="0"/>
                  <a:pt x="117806" y="0"/>
                </a:cubicBezTo>
                <a:cubicBezTo>
                  <a:pt x="52744" y="0"/>
                  <a:pt x="0" y="52744"/>
                  <a:pt x="0" y="117806"/>
                </a:cubicBezTo>
                <a:cubicBezTo>
                  <a:pt x="0" y="145969"/>
                  <a:pt x="9889" y="171813"/>
                  <a:pt x="26369" y="192083"/>
                </a:cubicBezTo>
                <a:lnTo>
                  <a:pt x="26362" y="192083"/>
                </a:lnTo>
                <a:lnTo>
                  <a:pt x="117806" y="301060"/>
                </a:lnTo>
                <a:lnTo>
                  <a:pt x="209250" y="192083"/>
                </a:lnTo>
                <a:lnTo>
                  <a:pt x="209243" y="192083"/>
                </a:lnTo>
                <a:cubicBezTo>
                  <a:pt x="225730" y="171813"/>
                  <a:pt x="235612" y="145969"/>
                  <a:pt x="235612" y="117806"/>
                </a:cubicBezTo>
                <a:close/>
                <a:moveTo>
                  <a:pt x="117806" y="209433"/>
                </a:moveTo>
                <a:cubicBezTo>
                  <a:pt x="67202" y="209433"/>
                  <a:pt x="26179" y="168411"/>
                  <a:pt x="26179" y="117806"/>
                </a:cubicBezTo>
                <a:cubicBezTo>
                  <a:pt x="26179" y="67202"/>
                  <a:pt x="67202" y="26179"/>
                  <a:pt x="117806" y="26179"/>
                </a:cubicBezTo>
                <a:cubicBezTo>
                  <a:pt x="168410" y="26179"/>
                  <a:pt x="209433" y="67202"/>
                  <a:pt x="209433" y="117806"/>
                </a:cubicBezTo>
                <a:cubicBezTo>
                  <a:pt x="209433" y="168411"/>
                  <a:pt x="168410" y="209433"/>
                  <a:pt x="117806" y="209433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326" name="Dowolny kształt: kształt 1325"/>
          <p:cNvSpPr/>
          <p:nvPr userDrawn="1"/>
        </p:nvSpPr>
        <p:spPr>
          <a:xfrm>
            <a:off x="20774279" y="7733909"/>
            <a:ext cx="462227" cy="590624"/>
          </a:xfrm>
          <a:custGeom>
            <a:avLst/>
            <a:gdLst>
              <a:gd name="connsiteX0" fmla="*/ 235612 w 235612"/>
              <a:gd name="connsiteY0" fmla="*/ 117806 h 301060"/>
              <a:gd name="connsiteX1" fmla="*/ 117806 w 235612"/>
              <a:gd name="connsiteY1" fmla="*/ 0 h 301060"/>
              <a:gd name="connsiteX2" fmla="*/ 0 w 235612"/>
              <a:gd name="connsiteY2" fmla="*/ 117806 h 301060"/>
              <a:gd name="connsiteX3" fmla="*/ 26369 w 235612"/>
              <a:gd name="connsiteY3" fmla="*/ 192083 h 301060"/>
              <a:gd name="connsiteX4" fmla="*/ 26362 w 235612"/>
              <a:gd name="connsiteY4" fmla="*/ 192083 h 301060"/>
              <a:gd name="connsiteX5" fmla="*/ 117806 w 235612"/>
              <a:gd name="connsiteY5" fmla="*/ 301060 h 301060"/>
              <a:gd name="connsiteX6" fmla="*/ 209250 w 235612"/>
              <a:gd name="connsiteY6" fmla="*/ 192083 h 301060"/>
              <a:gd name="connsiteX7" fmla="*/ 209243 w 235612"/>
              <a:gd name="connsiteY7" fmla="*/ 192083 h 301060"/>
              <a:gd name="connsiteX8" fmla="*/ 235612 w 235612"/>
              <a:gd name="connsiteY8" fmla="*/ 117806 h 301060"/>
              <a:gd name="connsiteX9" fmla="*/ 117806 w 235612"/>
              <a:gd name="connsiteY9" fmla="*/ 183254 h 301060"/>
              <a:gd name="connsiteX10" fmla="*/ 52358 w 235612"/>
              <a:gd name="connsiteY10" fmla="*/ 117806 h 301060"/>
              <a:gd name="connsiteX11" fmla="*/ 117806 w 235612"/>
              <a:gd name="connsiteY11" fmla="*/ 52358 h 301060"/>
              <a:gd name="connsiteX12" fmla="*/ 183254 w 235612"/>
              <a:gd name="connsiteY12" fmla="*/ 117806 h 301060"/>
              <a:gd name="connsiteX13" fmla="*/ 117806 w 235612"/>
              <a:gd name="connsiteY13" fmla="*/ 183254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612" h="301060">
                <a:moveTo>
                  <a:pt x="235612" y="117806"/>
                </a:moveTo>
                <a:cubicBezTo>
                  <a:pt x="235612" y="52744"/>
                  <a:pt x="182868" y="0"/>
                  <a:pt x="117806" y="0"/>
                </a:cubicBezTo>
                <a:cubicBezTo>
                  <a:pt x="52744" y="0"/>
                  <a:pt x="0" y="52744"/>
                  <a:pt x="0" y="117806"/>
                </a:cubicBezTo>
                <a:cubicBezTo>
                  <a:pt x="0" y="145969"/>
                  <a:pt x="9889" y="171813"/>
                  <a:pt x="26369" y="192083"/>
                </a:cubicBezTo>
                <a:lnTo>
                  <a:pt x="26362" y="192083"/>
                </a:lnTo>
                <a:lnTo>
                  <a:pt x="117806" y="301060"/>
                </a:lnTo>
                <a:lnTo>
                  <a:pt x="209250" y="192083"/>
                </a:lnTo>
                <a:lnTo>
                  <a:pt x="209243" y="192083"/>
                </a:lnTo>
                <a:cubicBezTo>
                  <a:pt x="225730" y="171813"/>
                  <a:pt x="235612" y="145969"/>
                  <a:pt x="235612" y="117806"/>
                </a:cubicBezTo>
                <a:close/>
                <a:moveTo>
                  <a:pt x="117806" y="183254"/>
                </a:moveTo>
                <a:cubicBezTo>
                  <a:pt x="81659" y="183254"/>
                  <a:pt x="52358" y="153953"/>
                  <a:pt x="52358" y="117806"/>
                </a:cubicBezTo>
                <a:cubicBezTo>
                  <a:pt x="52358" y="81659"/>
                  <a:pt x="81659" y="52358"/>
                  <a:pt x="117806" y="52358"/>
                </a:cubicBezTo>
                <a:cubicBezTo>
                  <a:pt x="153953" y="52358"/>
                  <a:pt x="183254" y="81659"/>
                  <a:pt x="183254" y="117806"/>
                </a:cubicBezTo>
                <a:cubicBezTo>
                  <a:pt x="183254" y="153953"/>
                  <a:pt x="153953" y="183254"/>
                  <a:pt x="117806" y="183254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327" name="Dowolny kształt: kształt 1326"/>
          <p:cNvSpPr/>
          <p:nvPr userDrawn="1"/>
        </p:nvSpPr>
        <p:spPr>
          <a:xfrm>
            <a:off x="22109605" y="7733909"/>
            <a:ext cx="462227" cy="590624"/>
          </a:xfrm>
          <a:custGeom>
            <a:avLst/>
            <a:gdLst>
              <a:gd name="connsiteX0" fmla="*/ 209250 w 235612"/>
              <a:gd name="connsiteY0" fmla="*/ 192083 h 301060"/>
              <a:gd name="connsiteX1" fmla="*/ 209243 w 235612"/>
              <a:gd name="connsiteY1" fmla="*/ 192083 h 301060"/>
              <a:gd name="connsiteX2" fmla="*/ 235612 w 235612"/>
              <a:gd name="connsiteY2" fmla="*/ 117806 h 301060"/>
              <a:gd name="connsiteX3" fmla="*/ 117806 w 235612"/>
              <a:gd name="connsiteY3" fmla="*/ 0 h 301060"/>
              <a:gd name="connsiteX4" fmla="*/ 0 w 235612"/>
              <a:gd name="connsiteY4" fmla="*/ 117806 h 301060"/>
              <a:gd name="connsiteX5" fmla="*/ 26369 w 235612"/>
              <a:gd name="connsiteY5" fmla="*/ 192083 h 301060"/>
              <a:gd name="connsiteX6" fmla="*/ 26362 w 235612"/>
              <a:gd name="connsiteY6" fmla="*/ 192083 h 301060"/>
              <a:gd name="connsiteX7" fmla="*/ 117806 w 235612"/>
              <a:gd name="connsiteY7" fmla="*/ 301060 h 301060"/>
              <a:gd name="connsiteX8" fmla="*/ 209250 w 235612"/>
              <a:gd name="connsiteY8" fmla="*/ 192083 h 30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612" h="301060">
                <a:moveTo>
                  <a:pt x="209250" y="192083"/>
                </a:moveTo>
                <a:lnTo>
                  <a:pt x="209243" y="192083"/>
                </a:lnTo>
                <a:cubicBezTo>
                  <a:pt x="225730" y="171813"/>
                  <a:pt x="235612" y="145969"/>
                  <a:pt x="235612" y="117806"/>
                </a:cubicBezTo>
                <a:cubicBezTo>
                  <a:pt x="235612" y="52744"/>
                  <a:pt x="182868" y="0"/>
                  <a:pt x="117806" y="0"/>
                </a:cubicBezTo>
                <a:cubicBezTo>
                  <a:pt x="52744" y="0"/>
                  <a:pt x="0" y="52744"/>
                  <a:pt x="0" y="117806"/>
                </a:cubicBezTo>
                <a:cubicBezTo>
                  <a:pt x="0" y="145969"/>
                  <a:pt x="9889" y="171813"/>
                  <a:pt x="26369" y="192083"/>
                </a:cubicBezTo>
                <a:lnTo>
                  <a:pt x="26362" y="192083"/>
                </a:lnTo>
                <a:lnTo>
                  <a:pt x="117806" y="301060"/>
                </a:lnTo>
                <a:lnTo>
                  <a:pt x="209250" y="192083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328" name="Grupa 1327"/>
          <p:cNvGrpSpPr/>
          <p:nvPr userDrawn="1"/>
        </p:nvGrpSpPr>
        <p:grpSpPr>
          <a:xfrm>
            <a:off x="20697241" y="8393006"/>
            <a:ext cx="616302" cy="599187"/>
            <a:chOff x="4679983" y="6370255"/>
            <a:chExt cx="314149" cy="305425"/>
          </a:xfrm>
        </p:grpSpPr>
        <p:sp>
          <p:nvSpPr>
            <p:cNvPr id="1329" name="Dowolny kształt: kształt 1328"/>
            <p:cNvSpPr/>
            <p:nvPr/>
          </p:nvSpPr>
          <p:spPr>
            <a:xfrm>
              <a:off x="4758521" y="6370255"/>
              <a:ext cx="157087" cy="200708"/>
            </a:xfrm>
            <a:custGeom>
              <a:avLst/>
              <a:gdLst>
                <a:gd name="connsiteX0" fmla="*/ 157075 w 157087"/>
                <a:gd name="connsiteY0" fmla="*/ 78537 h 200708"/>
                <a:gd name="connsiteX1" fmla="*/ 78537 w 157087"/>
                <a:gd name="connsiteY1" fmla="*/ 0 h 200708"/>
                <a:gd name="connsiteX2" fmla="*/ 0 w 157087"/>
                <a:gd name="connsiteY2" fmla="*/ 78537 h 200708"/>
                <a:gd name="connsiteX3" fmla="*/ 17579 w 157087"/>
                <a:gd name="connsiteY3" fmla="*/ 128055 h 200708"/>
                <a:gd name="connsiteX4" fmla="*/ 17579 w 157087"/>
                <a:gd name="connsiteY4" fmla="*/ 128055 h 200708"/>
                <a:gd name="connsiteX5" fmla="*/ 78544 w 157087"/>
                <a:gd name="connsiteY5" fmla="*/ 200709 h 200708"/>
                <a:gd name="connsiteX6" fmla="*/ 139509 w 157087"/>
                <a:gd name="connsiteY6" fmla="*/ 128055 h 200708"/>
                <a:gd name="connsiteX7" fmla="*/ 139509 w 157087"/>
                <a:gd name="connsiteY7" fmla="*/ 128055 h 200708"/>
                <a:gd name="connsiteX8" fmla="*/ 157088 w 157087"/>
                <a:gd name="connsiteY8" fmla="*/ 78537 h 200708"/>
                <a:gd name="connsiteX9" fmla="*/ 78537 w 157087"/>
                <a:gd name="connsiteY9" fmla="*/ 122171 h 200708"/>
                <a:gd name="connsiteX10" fmla="*/ 34903 w 157087"/>
                <a:gd name="connsiteY10" fmla="*/ 78537 h 200708"/>
                <a:gd name="connsiteX11" fmla="*/ 78537 w 157087"/>
                <a:gd name="connsiteY11" fmla="*/ 34903 h 200708"/>
                <a:gd name="connsiteX12" fmla="*/ 122171 w 157087"/>
                <a:gd name="connsiteY12" fmla="*/ 78537 h 200708"/>
                <a:gd name="connsiteX13" fmla="*/ 78537 w 157087"/>
                <a:gd name="connsiteY13" fmla="*/ 122171 h 200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087" h="200708">
                  <a:moveTo>
                    <a:pt x="157075" y="78537"/>
                  </a:moveTo>
                  <a:cubicBezTo>
                    <a:pt x="157075" y="35165"/>
                    <a:pt x="121910" y="0"/>
                    <a:pt x="78537" y="0"/>
                  </a:cubicBezTo>
                  <a:cubicBezTo>
                    <a:pt x="35165" y="0"/>
                    <a:pt x="0" y="35165"/>
                    <a:pt x="0" y="78537"/>
                  </a:cubicBezTo>
                  <a:cubicBezTo>
                    <a:pt x="0" y="97314"/>
                    <a:pt x="6591" y="114547"/>
                    <a:pt x="17579" y="128055"/>
                  </a:cubicBezTo>
                  <a:lnTo>
                    <a:pt x="17579" y="128055"/>
                  </a:lnTo>
                  <a:lnTo>
                    <a:pt x="78544" y="200709"/>
                  </a:lnTo>
                  <a:lnTo>
                    <a:pt x="139509" y="128055"/>
                  </a:lnTo>
                  <a:lnTo>
                    <a:pt x="139509" y="128055"/>
                  </a:lnTo>
                  <a:cubicBezTo>
                    <a:pt x="150497" y="114547"/>
                    <a:pt x="157088" y="97314"/>
                    <a:pt x="157088" y="78537"/>
                  </a:cubicBezTo>
                  <a:close/>
                  <a:moveTo>
                    <a:pt x="78537" y="122171"/>
                  </a:moveTo>
                  <a:cubicBezTo>
                    <a:pt x="54439" y="122171"/>
                    <a:pt x="34903" y="102636"/>
                    <a:pt x="34903" y="78537"/>
                  </a:cubicBezTo>
                  <a:cubicBezTo>
                    <a:pt x="34903" y="54439"/>
                    <a:pt x="54439" y="34903"/>
                    <a:pt x="78537" y="34903"/>
                  </a:cubicBezTo>
                  <a:cubicBezTo>
                    <a:pt x="102635" y="34903"/>
                    <a:pt x="122171" y="54439"/>
                    <a:pt x="122171" y="78537"/>
                  </a:cubicBezTo>
                  <a:cubicBezTo>
                    <a:pt x="122171" y="102636"/>
                    <a:pt x="102635" y="122171"/>
                    <a:pt x="78537" y="122171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30" name="Dowolny kształt: kształt 1329"/>
            <p:cNvSpPr/>
            <p:nvPr/>
          </p:nvSpPr>
          <p:spPr>
            <a:xfrm>
              <a:off x="4679983" y="6518606"/>
              <a:ext cx="314149" cy="157074"/>
            </a:xfrm>
            <a:custGeom>
              <a:avLst/>
              <a:gdLst>
                <a:gd name="connsiteX0" fmla="*/ 261791 w 314149"/>
                <a:gd name="connsiteY0" fmla="*/ 0 h 157074"/>
                <a:gd name="connsiteX1" fmla="*/ 222523 w 314149"/>
                <a:gd name="connsiteY1" fmla="*/ 0 h 157074"/>
                <a:gd name="connsiteX2" fmla="*/ 222523 w 314149"/>
                <a:gd name="connsiteY2" fmla="*/ 26179 h 157074"/>
                <a:gd name="connsiteX3" fmla="*/ 242923 w 314149"/>
                <a:gd name="connsiteY3" fmla="*/ 26179 h 157074"/>
                <a:gd name="connsiteX4" fmla="*/ 277826 w 314149"/>
                <a:gd name="connsiteY4" fmla="*/ 130896 h 157074"/>
                <a:gd name="connsiteX5" fmla="*/ 157075 w 314149"/>
                <a:gd name="connsiteY5" fmla="*/ 130896 h 157074"/>
                <a:gd name="connsiteX6" fmla="*/ 36324 w 314149"/>
                <a:gd name="connsiteY6" fmla="*/ 130896 h 157074"/>
                <a:gd name="connsiteX7" fmla="*/ 71227 w 314149"/>
                <a:gd name="connsiteY7" fmla="*/ 26179 h 157074"/>
                <a:gd name="connsiteX8" fmla="*/ 91627 w 314149"/>
                <a:gd name="connsiteY8" fmla="*/ 26179 h 157074"/>
                <a:gd name="connsiteX9" fmla="*/ 91627 w 314149"/>
                <a:gd name="connsiteY9" fmla="*/ 0 h 157074"/>
                <a:gd name="connsiteX10" fmla="*/ 52358 w 314149"/>
                <a:gd name="connsiteY10" fmla="*/ 0 h 157074"/>
                <a:gd name="connsiteX11" fmla="*/ 0 w 314149"/>
                <a:gd name="connsiteY11" fmla="*/ 157075 h 157074"/>
                <a:gd name="connsiteX12" fmla="*/ 157075 w 314149"/>
                <a:gd name="connsiteY12" fmla="*/ 157075 h 157074"/>
                <a:gd name="connsiteX13" fmla="*/ 314150 w 314149"/>
                <a:gd name="connsiteY13" fmla="*/ 157075 h 157074"/>
                <a:gd name="connsiteX14" fmla="*/ 261791 w 314149"/>
                <a:gd name="connsiteY14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4149" h="157074">
                  <a:moveTo>
                    <a:pt x="261791" y="0"/>
                  </a:moveTo>
                  <a:lnTo>
                    <a:pt x="222523" y="0"/>
                  </a:lnTo>
                  <a:lnTo>
                    <a:pt x="222523" y="26179"/>
                  </a:lnTo>
                  <a:lnTo>
                    <a:pt x="242923" y="26179"/>
                  </a:lnTo>
                  <a:lnTo>
                    <a:pt x="277826" y="130896"/>
                  </a:lnTo>
                  <a:lnTo>
                    <a:pt x="157075" y="130896"/>
                  </a:lnTo>
                  <a:lnTo>
                    <a:pt x="36324" y="130896"/>
                  </a:lnTo>
                  <a:lnTo>
                    <a:pt x="71227" y="26179"/>
                  </a:lnTo>
                  <a:lnTo>
                    <a:pt x="91627" y="26179"/>
                  </a:lnTo>
                  <a:lnTo>
                    <a:pt x="91627" y="0"/>
                  </a:lnTo>
                  <a:lnTo>
                    <a:pt x="52358" y="0"/>
                  </a:lnTo>
                  <a:lnTo>
                    <a:pt x="0" y="157075"/>
                  </a:lnTo>
                  <a:lnTo>
                    <a:pt x="157075" y="157075"/>
                  </a:lnTo>
                  <a:lnTo>
                    <a:pt x="314150" y="157075"/>
                  </a:lnTo>
                  <a:lnTo>
                    <a:pt x="26179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31" name="Grafika 52"/>
          <p:cNvGrpSpPr/>
          <p:nvPr userDrawn="1"/>
        </p:nvGrpSpPr>
        <p:grpSpPr>
          <a:xfrm>
            <a:off x="21364903" y="8393006"/>
            <a:ext cx="616302" cy="599187"/>
            <a:chOff x="5020312" y="6370255"/>
            <a:chExt cx="314149" cy="305425"/>
          </a:xfrm>
          <a:solidFill>
            <a:srgbClr val="212E39"/>
          </a:solidFill>
        </p:grpSpPr>
        <p:sp>
          <p:nvSpPr>
            <p:cNvPr id="1332" name="Dowolny kształt: kształt 1331"/>
            <p:cNvSpPr/>
            <p:nvPr/>
          </p:nvSpPr>
          <p:spPr>
            <a:xfrm>
              <a:off x="5098856" y="6370255"/>
              <a:ext cx="157074" cy="200708"/>
            </a:xfrm>
            <a:custGeom>
              <a:avLst/>
              <a:gdLst>
                <a:gd name="connsiteX0" fmla="*/ 17566 w 157074"/>
                <a:gd name="connsiteY0" fmla="*/ 128055 h 200708"/>
                <a:gd name="connsiteX1" fmla="*/ 78531 w 157074"/>
                <a:gd name="connsiteY1" fmla="*/ 200709 h 200708"/>
                <a:gd name="connsiteX2" fmla="*/ 139496 w 157074"/>
                <a:gd name="connsiteY2" fmla="*/ 128055 h 200708"/>
                <a:gd name="connsiteX3" fmla="*/ 139496 w 157074"/>
                <a:gd name="connsiteY3" fmla="*/ 128055 h 200708"/>
                <a:gd name="connsiteX4" fmla="*/ 157075 w 157074"/>
                <a:gd name="connsiteY4" fmla="*/ 78537 h 200708"/>
                <a:gd name="connsiteX5" fmla="*/ 78537 w 157074"/>
                <a:gd name="connsiteY5" fmla="*/ 0 h 200708"/>
                <a:gd name="connsiteX6" fmla="*/ 0 w 157074"/>
                <a:gd name="connsiteY6" fmla="*/ 78537 h 200708"/>
                <a:gd name="connsiteX7" fmla="*/ 17580 w 157074"/>
                <a:gd name="connsiteY7" fmla="*/ 128055 h 200708"/>
                <a:gd name="connsiteX8" fmla="*/ 17580 w 157074"/>
                <a:gd name="connsiteY8" fmla="*/ 128055 h 200708"/>
                <a:gd name="connsiteX9" fmla="*/ 78531 w 157074"/>
                <a:gd name="connsiteY9" fmla="*/ 34903 h 200708"/>
                <a:gd name="connsiteX10" fmla="*/ 122165 w 157074"/>
                <a:gd name="connsiteY10" fmla="*/ 78537 h 200708"/>
                <a:gd name="connsiteX11" fmla="*/ 78531 w 157074"/>
                <a:gd name="connsiteY11" fmla="*/ 122171 h 200708"/>
                <a:gd name="connsiteX12" fmla="*/ 34897 w 157074"/>
                <a:gd name="connsiteY12" fmla="*/ 78537 h 200708"/>
                <a:gd name="connsiteX13" fmla="*/ 78531 w 157074"/>
                <a:gd name="connsiteY13" fmla="*/ 34903 h 200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074" h="200708">
                  <a:moveTo>
                    <a:pt x="17566" y="128055"/>
                  </a:moveTo>
                  <a:lnTo>
                    <a:pt x="78531" y="200709"/>
                  </a:lnTo>
                  <a:lnTo>
                    <a:pt x="139496" y="128055"/>
                  </a:lnTo>
                  <a:lnTo>
                    <a:pt x="139496" y="128055"/>
                  </a:lnTo>
                  <a:cubicBezTo>
                    <a:pt x="150484" y="114547"/>
                    <a:pt x="157075" y="97314"/>
                    <a:pt x="157075" y="78537"/>
                  </a:cubicBezTo>
                  <a:cubicBezTo>
                    <a:pt x="157075" y="35165"/>
                    <a:pt x="121910" y="0"/>
                    <a:pt x="78537" y="0"/>
                  </a:cubicBezTo>
                  <a:cubicBezTo>
                    <a:pt x="35165" y="0"/>
                    <a:pt x="0" y="35165"/>
                    <a:pt x="0" y="78537"/>
                  </a:cubicBezTo>
                  <a:cubicBezTo>
                    <a:pt x="0" y="97314"/>
                    <a:pt x="6591" y="114547"/>
                    <a:pt x="17580" y="128055"/>
                  </a:cubicBezTo>
                  <a:lnTo>
                    <a:pt x="17580" y="128055"/>
                  </a:lnTo>
                  <a:close/>
                  <a:moveTo>
                    <a:pt x="78531" y="34903"/>
                  </a:moveTo>
                  <a:cubicBezTo>
                    <a:pt x="102629" y="34903"/>
                    <a:pt x="122165" y="54439"/>
                    <a:pt x="122165" y="78537"/>
                  </a:cubicBezTo>
                  <a:cubicBezTo>
                    <a:pt x="122165" y="102636"/>
                    <a:pt x="102629" y="122171"/>
                    <a:pt x="78531" y="122171"/>
                  </a:cubicBezTo>
                  <a:cubicBezTo>
                    <a:pt x="54433" y="122171"/>
                    <a:pt x="34897" y="102636"/>
                    <a:pt x="34897" y="78537"/>
                  </a:cubicBezTo>
                  <a:cubicBezTo>
                    <a:pt x="34897" y="54439"/>
                    <a:pt x="54433" y="34903"/>
                    <a:pt x="78531" y="34903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33" name="Dowolny kształt: kształt 1332"/>
            <p:cNvSpPr/>
            <p:nvPr/>
          </p:nvSpPr>
          <p:spPr>
            <a:xfrm>
              <a:off x="5020312" y="6518606"/>
              <a:ext cx="314149" cy="157074"/>
            </a:xfrm>
            <a:custGeom>
              <a:avLst/>
              <a:gdLst>
                <a:gd name="connsiteX0" fmla="*/ 261791 w 314149"/>
                <a:gd name="connsiteY0" fmla="*/ 0 h 157074"/>
                <a:gd name="connsiteX1" fmla="*/ 222523 w 314149"/>
                <a:gd name="connsiteY1" fmla="*/ 0 h 157074"/>
                <a:gd name="connsiteX2" fmla="*/ 222523 w 314149"/>
                <a:gd name="connsiteY2" fmla="*/ 26179 h 157074"/>
                <a:gd name="connsiteX3" fmla="*/ 236921 w 314149"/>
                <a:gd name="connsiteY3" fmla="*/ 26179 h 157074"/>
                <a:gd name="connsiteX4" fmla="*/ 37960 w 314149"/>
                <a:gd name="connsiteY4" fmla="*/ 130896 h 157074"/>
                <a:gd name="connsiteX5" fmla="*/ 36324 w 314149"/>
                <a:gd name="connsiteY5" fmla="*/ 130896 h 157074"/>
                <a:gd name="connsiteX6" fmla="*/ 71227 w 314149"/>
                <a:gd name="connsiteY6" fmla="*/ 26179 h 157074"/>
                <a:gd name="connsiteX7" fmla="*/ 91627 w 314149"/>
                <a:gd name="connsiteY7" fmla="*/ 26179 h 157074"/>
                <a:gd name="connsiteX8" fmla="*/ 91627 w 314149"/>
                <a:gd name="connsiteY8" fmla="*/ 0 h 157074"/>
                <a:gd name="connsiteX9" fmla="*/ 52358 w 314149"/>
                <a:gd name="connsiteY9" fmla="*/ 0 h 157074"/>
                <a:gd name="connsiteX10" fmla="*/ 0 w 314149"/>
                <a:gd name="connsiteY10" fmla="*/ 157075 h 157074"/>
                <a:gd name="connsiteX11" fmla="*/ 157075 w 314149"/>
                <a:gd name="connsiteY11" fmla="*/ 157075 h 157074"/>
                <a:gd name="connsiteX12" fmla="*/ 314150 w 314149"/>
                <a:gd name="connsiteY12" fmla="*/ 157075 h 157074"/>
                <a:gd name="connsiteX13" fmla="*/ 261791 w 314149"/>
                <a:gd name="connsiteY13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157074">
                  <a:moveTo>
                    <a:pt x="261791" y="0"/>
                  </a:moveTo>
                  <a:lnTo>
                    <a:pt x="222523" y="0"/>
                  </a:lnTo>
                  <a:lnTo>
                    <a:pt x="222523" y="26179"/>
                  </a:lnTo>
                  <a:lnTo>
                    <a:pt x="236921" y="26179"/>
                  </a:lnTo>
                  <a:lnTo>
                    <a:pt x="37960" y="130896"/>
                  </a:lnTo>
                  <a:lnTo>
                    <a:pt x="36324" y="130896"/>
                  </a:lnTo>
                  <a:lnTo>
                    <a:pt x="71227" y="26179"/>
                  </a:lnTo>
                  <a:lnTo>
                    <a:pt x="91627" y="26179"/>
                  </a:lnTo>
                  <a:lnTo>
                    <a:pt x="91627" y="0"/>
                  </a:lnTo>
                  <a:lnTo>
                    <a:pt x="52358" y="0"/>
                  </a:lnTo>
                  <a:lnTo>
                    <a:pt x="0" y="157075"/>
                  </a:lnTo>
                  <a:lnTo>
                    <a:pt x="157075" y="157075"/>
                  </a:lnTo>
                  <a:lnTo>
                    <a:pt x="314150" y="157075"/>
                  </a:lnTo>
                  <a:lnTo>
                    <a:pt x="26179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334" name="Dowolny kształt: kształt 1333"/>
          <p:cNvSpPr/>
          <p:nvPr userDrawn="1"/>
        </p:nvSpPr>
        <p:spPr>
          <a:xfrm>
            <a:off x="30198590" y="877530"/>
            <a:ext cx="564944" cy="616302"/>
          </a:xfrm>
          <a:custGeom>
            <a:avLst/>
            <a:gdLst>
              <a:gd name="connsiteX0" fmla="*/ 52358 w 287970"/>
              <a:gd name="connsiteY0" fmla="*/ 78537 h 314149"/>
              <a:gd name="connsiteX1" fmla="*/ 52358 w 287970"/>
              <a:gd name="connsiteY1" fmla="*/ 143985 h 314149"/>
              <a:gd name="connsiteX2" fmla="*/ 52358 w 287970"/>
              <a:gd name="connsiteY2" fmla="*/ 183254 h 314149"/>
              <a:gd name="connsiteX3" fmla="*/ 52358 w 287970"/>
              <a:gd name="connsiteY3" fmla="*/ 222523 h 314149"/>
              <a:gd name="connsiteX4" fmla="*/ 26834 w 287970"/>
              <a:gd name="connsiteY4" fmla="*/ 222523 h 314149"/>
              <a:gd name="connsiteX5" fmla="*/ 0 w 287970"/>
              <a:gd name="connsiteY5" fmla="*/ 249363 h 314149"/>
              <a:gd name="connsiteX6" fmla="*/ 0 w 287970"/>
              <a:gd name="connsiteY6" fmla="*/ 287310 h 314149"/>
              <a:gd name="connsiteX7" fmla="*/ 26834 w 287970"/>
              <a:gd name="connsiteY7" fmla="*/ 314150 h 314149"/>
              <a:gd name="connsiteX8" fmla="*/ 64793 w 287970"/>
              <a:gd name="connsiteY8" fmla="*/ 314150 h 314149"/>
              <a:gd name="connsiteX9" fmla="*/ 91627 w 287970"/>
              <a:gd name="connsiteY9" fmla="*/ 287310 h 314149"/>
              <a:gd name="connsiteX10" fmla="*/ 91627 w 287970"/>
              <a:gd name="connsiteY10" fmla="*/ 274881 h 314149"/>
              <a:gd name="connsiteX11" fmla="*/ 91627 w 287970"/>
              <a:gd name="connsiteY11" fmla="*/ 249363 h 314149"/>
              <a:gd name="connsiteX12" fmla="*/ 91627 w 287970"/>
              <a:gd name="connsiteY12" fmla="*/ 170164 h 314149"/>
              <a:gd name="connsiteX13" fmla="*/ 248702 w 287970"/>
              <a:gd name="connsiteY13" fmla="*/ 117806 h 314149"/>
              <a:gd name="connsiteX14" fmla="*/ 248702 w 287970"/>
              <a:gd name="connsiteY14" fmla="*/ 183254 h 314149"/>
              <a:gd name="connsiteX15" fmla="*/ 223177 w 287970"/>
              <a:gd name="connsiteY15" fmla="*/ 183254 h 314149"/>
              <a:gd name="connsiteX16" fmla="*/ 196344 w 287970"/>
              <a:gd name="connsiteY16" fmla="*/ 210094 h 314149"/>
              <a:gd name="connsiteX17" fmla="*/ 196344 w 287970"/>
              <a:gd name="connsiteY17" fmla="*/ 248041 h 314149"/>
              <a:gd name="connsiteX18" fmla="*/ 223177 w 287970"/>
              <a:gd name="connsiteY18" fmla="*/ 274881 h 314149"/>
              <a:gd name="connsiteX19" fmla="*/ 261137 w 287970"/>
              <a:gd name="connsiteY19" fmla="*/ 274881 h 314149"/>
              <a:gd name="connsiteX20" fmla="*/ 287971 w 287970"/>
              <a:gd name="connsiteY20" fmla="*/ 248041 h 314149"/>
              <a:gd name="connsiteX21" fmla="*/ 287971 w 287970"/>
              <a:gd name="connsiteY21" fmla="*/ 235612 h 314149"/>
              <a:gd name="connsiteX22" fmla="*/ 287971 w 287970"/>
              <a:gd name="connsiteY22" fmla="*/ 210094 h 314149"/>
              <a:gd name="connsiteX23" fmla="*/ 287971 w 287970"/>
              <a:gd name="connsiteY23" fmla="*/ 104717 h 314149"/>
              <a:gd name="connsiteX24" fmla="*/ 287971 w 287970"/>
              <a:gd name="connsiteY24" fmla="*/ 78537 h 314149"/>
              <a:gd name="connsiteX25" fmla="*/ 287971 w 287970"/>
              <a:gd name="connsiteY25" fmla="*/ 0 h 314149"/>
              <a:gd name="connsiteX26" fmla="*/ 52358 w 287970"/>
              <a:gd name="connsiteY26" fmla="*/ 78537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87970" h="314149">
                <a:moveTo>
                  <a:pt x="52358" y="78537"/>
                </a:moveTo>
                <a:lnTo>
                  <a:pt x="52358" y="143985"/>
                </a:lnTo>
                <a:lnTo>
                  <a:pt x="52358" y="183254"/>
                </a:lnTo>
                <a:lnTo>
                  <a:pt x="52358" y="222523"/>
                </a:lnTo>
                <a:lnTo>
                  <a:pt x="26834" y="222523"/>
                </a:lnTo>
                <a:lnTo>
                  <a:pt x="0" y="249363"/>
                </a:lnTo>
                <a:lnTo>
                  <a:pt x="0" y="287310"/>
                </a:lnTo>
                <a:lnTo>
                  <a:pt x="26834" y="314150"/>
                </a:lnTo>
                <a:lnTo>
                  <a:pt x="64793" y="314150"/>
                </a:lnTo>
                <a:lnTo>
                  <a:pt x="91627" y="287310"/>
                </a:lnTo>
                <a:lnTo>
                  <a:pt x="91627" y="274881"/>
                </a:lnTo>
                <a:lnTo>
                  <a:pt x="91627" y="249363"/>
                </a:lnTo>
                <a:lnTo>
                  <a:pt x="91627" y="170164"/>
                </a:lnTo>
                <a:lnTo>
                  <a:pt x="248702" y="117806"/>
                </a:lnTo>
                <a:lnTo>
                  <a:pt x="248702" y="183254"/>
                </a:lnTo>
                <a:lnTo>
                  <a:pt x="223177" y="183254"/>
                </a:lnTo>
                <a:lnTo>
                  <a:pt x="196344" y="210094"/>
                </a:lnTo>
                <a:lnTo>
                  <a:pt x="196344" y="248041"/>
                </a:lnTo>
                <a:lnTo>
                  <a:pt x="223177" y="274881"/>
                </a:lnTo>
                <a:lnTo>
                  <a:pt x="261137" y="274881"/>
                </a:lnTo>
                <a:lnTo>
                  <a:pt x="287971" y="248041"/>
                </a:lnTo>
                <a:lnTo>
                  <a:pt x="287971" y="235612"/>
                </a:lnTo>
                <a:lnTo>
                  <a:pt x="287971" y="210094"/>
                </a:lnTo>
                <a:lnTo>
                  <a:pt x="287971" y="104717"/>
                </a:lnTo>
                <a:lnTo>
                  <a:pt x="287971" y="78537"/>
                </a:lnTo>
                <a:lnTo>
                  <a:pt x="287971" y="0"/>
                </a:lnTo>
                <a:lnTo>
                  <a:pt x="52358" y="78537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335" name="Grafika 52"/>
          <p:cNvGrpSpPr/>
          <p:nvPr userDrawn="1"/>
        </p:nvGrpSpPr>
        <p:grpSpPr>
          <a:xfrm>
            <a:off x="29530929" y="261225"/>
            <a:ext cx="564944" cy="513586"/>
            <a:chOff x="9182796" y="2225226"/>
            <a:chExt cx="287970" cy="261791"/>
          </a:xfrm>
          <a:solidFill>
            <a:srgbClr val="212E39"/>
          </a:solidFill>
        </p:grpSpPr>
        <p:sp>
          <p:nvSpPr>
            <p:cNvPr id="1336" name="Dowolny kształt: kształt 1335"/>
            <p:cNvSpPr/>
            <p:nvPr/>
          </p:nvSpPr>
          <p:spPr>
            <a:xfrm>
              <a:off x="9418408" y="2382301"/>
              <a:ext cx="52358" cy="78537"/>
            </a:xfrm>
            <a:custGeom>
              <a:avLst/>
              <a:gdLst>
                <a:gd name="connsiteX0" fmla="*/ 0 w 52358"/>
                <a:gd name="connsiteY0" fmla="*/ 13090 h 78537"/>
                <a:gd name="connsiteX1" fmla="*/ 0 w 52358"/>
                <a:gd name="connsiteY1" fmla="*/ 65448 h 78537"/>
                <a:gd name="connsiteX2" fmla="*/ 52358 w 52358"/>
                <a:gd name="connsiteY2" fmla="*/ 78537 h 78537"/>
                <a:gd name="connsiteX3" fmla="*/ 52358 w 52358"/>
                <a:gd name="connsiteY3" fmla="*/ 0 h 78537"/>
                <a:gd name="connsiteX4" fmla="*/ 0 w 52358"/>
                <a:gd name="connsiteY4" fmla="*/ 1309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78537">
                  <a:moveTo>
                    <a:pt x="0" y="13090"/>
                  </a:moveTo>
                  <a:lnTo>
                    <a:pt x="0" y="65448"/>
                  </a:lnTo>
                  <a:lnTo>
                    <a:pt x="52358" y="78537"/>
                  </a:lnTo>
                  <a:lnTo>
                    <a:pt x="52358" y="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37" name="Dowolny kształt: kształt 1336"/>
            <p:cNvSpPr/>
            <p:nvPr/>
          </p:nvSpPr>
          <p:spPr>
            <a:xfrm>
              <a:off x="9182796" y="2225226"/>
              <a:ext cx="248701" cy="261791"/>
            </a:xfrm>
            <a:custGeom>
              <a:avLst/>
              <a:gdLst>
                <a:gd name="connsiteX0" fmla="*/ 248702 w 248701"/>
                <a:gd name="connsiteY0" fmla="*/ 65448 h 261791"/>
                <a:gd name="connsiteX1" fmla="*/ 183254 w 248701"/>
                <a:gd name="connsiteY1" fmla="*/ 0 h 261791"/>
                <a:gd name="connsiteX2" fmla="*/ 117806 w 248701"/>
                <a:gd name="connsiteY2" fmla="*/ 65448 h 261791"/>
                <a:gd name="connsiteX3" fmla="*/ 143985 w 248701"/>
                <a:gd name="connsiteY3" fmla="*/ 117806 h 261791"/>
                <a:gd name="connsiteX4" fmla="*/ 114469 w 248701"/>
                <a:gd name="connsiteY4" fmla="*/ 117806 h 261791"/>
                <a:gd name="connsiteX5" fmla="*/ 117806 w 248701"/>
                <a:gd name="connsiteY5" fmla="*/ 98172 h 261791"/>
                <a:gd name="connsiteX6" fmla="*/ 58903 w 248701"/>
                <a:gd name="connsiteY6" fmla="*/ 39269 h 261791"/>
                <a:gd name="connsiteX7" fmla="*/ 0 w 248701"/>
                <a:gd name="connsiteY7" fmla="*/ 98172 h 261791"/>
                <a:gd name="connsiteX8" fmla="*/ 13090 w 248701"/>
                <a:gd name="connsiteY8" fmla="*/ 135189 h 261791"/>
                <a:gd name="connsiteX9" fmla="*/ 13090 w 248701"/>
                <a:gd name="connsiteY9" fmla="*/ 261791 h 261791"/>
                <a:gd name="connsiteX10" fmla="*/ 183254 w 248701"/>
                <a:gd name="connsiteY10" fmla="*/ 261791 h 261791"/>
                <a:gd name="connsiteX11" fmla="*/ 222523 w 248701"/>
                <a:gd name="connsiteY11" fmla="*/ 222523 h 261791"/>
                <a:gd name="connsiteX12" fmla="*/ 222523 w 248701"/>
                <a:gd name="connsiteY12" fmla="*/ 117806 h 261791"/>
                <a:gd name="connsiteX13" fmla="*/ 248702 w 248701"/>
                <a:gd name="connsiteY13" fmla="*/ 65448 h 261791"/>
                <a:gd name="connsiteX14" fmla="*/ 183254 w 248701"/>
                <a:gd name="connsiteY14" fmla="*/ 39269 h 261791"/>
                <a:gd name="connsiteX15" fmla="*/ 209433 w 248701"/>
                <a:gd name="connsiteY15" fmla="*/ 65448 h 261791"/>
                <a:gd name="connsiteX16" fmla="*/ 183254 w 248701"/>
                <a:gd name="connsiteY16" fmla="*/ 91627 h 261791"/>
                <a:gd name="connsiteX17" fmla="*/ 157075 w 248701"/>
                <a:gd name="connsiteY17" fmla="*/ 65448 h 261791"/>
                <a:gd name="connsiteX18" fmla="*/ 183254 w 248701"/>
                <a:gd name="connsiteY18" fmla="*/ 39269 h 261791"/>
                <a:gd name="connsiteX19" fmla="*/ 58903 w 248701"/>
                <a:gd name="connsiteY19" fmla="*/ 78537 h 261791"/>
                <a:gd name="connsiteX20" fmla="*/ 78537 w 248701"/>
                <a:gd name="connsiteY20" fmla="*/ 98172 h 261791"/>
                <a:gd name="connsiteX21" fmla="*/ 58903 w 248701"/>
                <a:gd name="connsiteY21" fmla="*/ 117806 h 261791"/>
                <a:gd name="connsiteX22" fmla="*/ 39269 w 248701"/>
                <a:gd name="connsiteY22" fmla="*/ 98172 h 261791"/>
                <a:gd name="connsiteX23" fmla="*/ 58903 w 248701"/>
                <a:gd name="connsiteY23" fmla="*/ 78537 h 26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8701" h="261791">
                  <a:moveTo>
                    <a:pt x="248702" y="65448"/>
                  </a:moveTo>
                  <a:cubicBezTo>
                    <a:pt x="248702" y="29301"/>
                    <a:pt x="219381" y="0"/>
                    <a:pt x="183254" y="0"/>
                  </a:cubicBezTo>
                  <a:cubicBezTo>
                    <a:pt x="147127" y="0"/>
                    <a:pt x="117806" y="29301"/>
                    <a:pt x="117806" y="65448"/>
                  </a:cubicBezTo>
                  <a:cubicBezTo>
                    <a:pt x="117806" y="86856"/>
                    <a:pt x="128082" y="105868"/>
                    <a:pt x="143985" y="117806"/>
                  </a:cubicBezTo>
                  <a:lnTo>
                    <a:pt x="114469" y="117806"/>
                  </a:lnTo>
                  <a:cubicBezTo>
                    <a:pt x="116628" y="111667"/>
                    <a:pt x="117806" y="105057"/>
                    <a:pt x="117806" y="98172"/>
                  </a:cubicBezTo>
                  <a:cubicBezTo>
                    <a:pt x="117806" y="65638"/>
                    <a:pt x="91431" y="39269"/>
                    <a:pt x="58903" y="39269"/>
                  </a:cubicBezTo>
                  <a:cubicBezTo>
                    <a:pt x="26375" y="39269"/>
                    <a:pt x="0" y="65638"/>
                    <a:pt x="0" y="98172"/>
                  </a:cubicBezTo>
                  <a:cubicBezTo>
                    <a:pt x="0" y="112197"/>
                    <a:pt x="4909" y="125077"/>
                    <a:pt x="13090" y="135189"/>
                  </a:cubicBezTo>
                  <a:lnTo>
                    <a:pt x="13090" y="261791"/>
                  </a:lnTo>
                  <a:lnTo>
                    <a:pt x="183254" y="261791"/>
                  </a:lnTo>
                  <a:lnTo>
                    <a:pt x="222523" y="222523"/>
                  </a:lnTo>
                  <a:lnTo>
                    <a:pt x="222523" y="117806"/>
                  </a:lnTo>
                  <a:cubicBezTo>
                    <a:pt x="238426" y="105868"/>
                    <a:pt x="248702" y="86856"/>
                    <a:pt x="248702" y="65448"/>
                  </a:cubicBezTo>
                  <a:close/>
                  <a:moveTo>
                    <a:pt x="183254" y="39269"/>
                  </a:moveTo>
                  <a:cubicBezTo>
                    <a:pt x="197718" y="39269"/>
                    <a:pt x="209433" y="50990"/>
                    <a:pt x="209433" y="65448"/>
                  </a:cubicBezTo>
                  <a:cubicBezTo>
                    <a:pt x="209433" y="79905"/>
                    <a:pt x="197718" y="91627"/>
                    <a:pt x="183254" y="91627"/>
                  </a:cubicBezTo>
                  <a:cubicBezTo>
                    <a:pt x="168790" y="91627"/>
                    <a:pt x="157075" y="79905"/>
                    <a:pt x="157075" y="65448"/>
                  </a:cubicBezTo>
                  <a:cubicBezTo>
                    <a:pt x="157075" y="50990"/>
                    <a:pt x="168790" y="39269"/>
                    <a:pt x="183254" y="39269"/>
                  </a:cubicBezTo>
                  <a:close/>
                  <a:moveTo>
                    <a:pt x="58903" y="78537"/>
                  </a:moveTo>
                  <a:cubicBezTo>
                    <a:pt x="69767" y="78537"/>
                    <a:pt x="78537" y="87327"/>
                    <a:pt x="78537" y="98172"/>
                  </a:cubicBezTo>
                  <a:cubicBezTo>
                    <a:pt x="78537" y="109017"/>
                    <a:pt x="69767" y="117806"/>
                    <a:pt x="58903" y="117806"/>
                  </a:cubicBezTo>
                  <a:cubicBezTo>
                    <a:pt x="48039" y="117806"/>
                    <a:pt x="39269" y="109017"/>
                    <a:pt x="39269" y="98172"/>
                  </a:cubicBezTo>
                  <a:cubicBezTo>
                    <a:pt x="39269" y="87327"/>
                    <a:pt x="48039" y="78537"/>
                    <a:pt x="58903" y="78537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38" name="Grafika 52"/>
          <p:cNvGrpSpPr/>
          <p:nvPr userDrawn="1"/>
        </p:nvGrpSpPr>
        <p:grpSpPr>
          <a:xfrm>
            <a:off x="30866253" y="389622"/>
            <a:ext cx="590624" cy="410855"/>
            <a:chOff x="9863453" y="2290674"/>
            <a:chExt cx="301060" cy="209426"/>
          </a:xfrm>
          <a:solidFill>
            <a:srgbClr val="212E39"/>
          </a:solidFill>
        </p:grpSpPr>
        <p:sp>
          <p:nvSpPr>
            <p:cNvPr id="1339" name="Dowolny kształt: kształt 1338"/>
            <p:cNvSpPr/>
            <p:nvPr/>
          </p:nvSpPr>
          <p:spPr>
            <a:xfrm>
              <a:off x="9863453" y="2290674"/>
              <a:ext cx="301060" cy="209426"/>
            </a:xfrm>
            <a:custGeom>
              <a:avLst/>
              <a:gdLst>
                <a:gd name="connsiteX0" fmla="*/ 235612 w 301060"/>
                <a:gd name="connsiteY0" fmla="*/ 39269 h 209426"/>
                <a:gd name="connsiteX1" fmla="*/ 209433 w 301060"/>
                <a:gd name="connsiteY1" fmla="*/ 0 h 209426"/>
                <a:gd name="connsiteX2" fmla="*/ 130896 w 301060"/>
                <a:gd name="connsiteY2" fmla="*/ 0 h 209426"/>
                <a:gd name="connsiteX3" fmla="*/ 104717 w 301060"/>
                <a:gd name="connsiteY3" fmla="*/ 39269 h 209426"/>
                <a:gd name="connsiteX4" fmla="*/ 0 w 301060"/>
                <a:gd name="connsiteY4" fmla="*/ 39269 h 209426"/>
                <a:gd name="connsiteX5" fmla="*/ 0 w 301060"/>
                <a:gd name="connsiteY5" fmla="*/ 183254 h 209426"/>
                <a:gd name="connsiteX6" fmla="*/ 91627 w 301060"/>
                <a:gd name="connsiteY6" fmla="*/ 183254 h 209426"/>
                <a:gd name="connsiteX7" fmla="*/ 78537 w 301060"/>
                <a:gd name="connsiteY7" fmla="*/ 157075 h 209426"/>
                <a:gd name="connsiteX8" fmla="*/ 26179 w 301060"/>
                <a:gd name="connsiteY8" fmla="*/ 157075 h 209426"/>
                <a:gd name="connsiteX9" fmla="*/ 26179 w 301060"/>
                <a:gd name="connsiteY9" fmla="*/ 65448 h 209426"/>
                <a:gd name="connsiteX10" fmla="*/ 118723 w 301060"/>
                <a:gd name="connsiteY10" fmla="*/ 65448 h 209426"/>
                <a:gd name="connsiteX11" fmla="*/ 130896 w 301060"/>
                <a:gd name="connsiteY11" fmla="*/ 47181 h 209426"/>
                <a:gd name="connsiteX12" fmla="*/ 130896 w 301060"/>
                <a:gd name="connsiteY12" fmla="*/ 62863 h 209426"/>
                <a:gd name="connsiteX13" fmla="*/ 91627 w 301060"/>
                <a:gd name="connsiteY13" fmla="*/ 130889 h 209426"/>
                <a:gd name="connsiteX14" fmla="*/ 170164 w 301060"/>
                <a:gd name="connsiteY14" fmla="*/ 209427 h 209426"/>
                <a:gd name="connsiteX15" fmla="*/ 248702 w 301060"/>
                <a:gd name="connsiteY15" fmla="*/ 130889 h 209426"/>
                <a:gd name="connsiteX16" fmla="*/ 209433 w 301060"/>
                <a:gd name="connsiteY16" fmla="*/ 62863 h 209426"/>
                <a:gd name="connsiteX17" fmla="*/ 209433 w 301060"/>
                <a:gd name="connsiteY17" fmla="*/ 47188 h 209426"/>
                <a:gd name="connsiteX18" fmla="*/ 221606 w 301060"/>
                <a:gd name="connsiteY18" fmla="*/ 65441 h 209426"/>
                <a:gd name="connsiteX19" fmla="*/ 274881 w 301060"/>
                <a:gd name="connsiteY19" fmla="*/ 65441 h 209426"/>
                <a:gd name="connsiteX20" fmla="*/ 274881 w 301060"/>
                <a:gd name="connsiteY20" fmla="*/ 157068 h 209426"/>
                <a:gd name="connsiteX21" fmla="*/ 261791 w 301060"/>
                <a:gd name="connsiteY21" fmla="*/ 157068 h 209426"/>
                <a:gd name="connsiteX22" fmla="*/ 248702 w 301060"/>
                <a:gd name="connsiteY22" fmla="*/ 183247 h 209426"/>
                <a:gd name="connsiteX23" fmla="*/ 301060 w 301060"/>
                <a:gd name="connsiteY23" fmla="*/ 183247 h 209426"/>
                <a:gd name="connsiteX24" fmla="*/ 301060 w 301060"/>
                <a:gd name="connsiteY24" fmla="*/ 39262 h 209426"/>
                <a:gd name="connsiteX25" fmla="*/ 235612 w 301060"/>
                <a:gd name="connsiteY25" fmla="*/ 39262 h 209426"/>
                <a:gd name="connsiteX26" fmla="*/ 157075 w 301060"/>
                <a:gd name="connsiteY26" fmla="*/ 39269 h 209426"/>
                <a:gd name="connsiteX27" fmla="*/ 183254 w 301060"/>
                <a:gd name="connsiteY27" fmla="*/ 39269 h 209426"/>
                <a:gd name="connsiteX28" fmla="*/ 183254 w 301060"/>
                <a:gd name="connsiteY28" fmla="*/ 52358 h 209426"/>
                <a:gd name="connsiteX29" fmla="*/ 157075 w 301060"/>
                <a:gd name="connsiteY29" fmla="*/ 52358 h 209426"/>
                <a:gd name="connsiteX30" fmla="*/ 157075 w 301060"/>
                <a:gd name="connsiteY30" fmla="*/ 39269 h 209426"/>
                <a:gd name="connsiteX31" fmla="*/ 222523 w 301060"/>
                <a:gd name="connsiteY31" fmla="*/ 130896 h 209426"/>
                <a:gd name="connsiteX32" fmla="*/ 170164 w 301060"/>
                <a:gd name="connsiteY32" fmla="*/ 183254 h 209426"/>
                <a:gd name="connsiteX33" fmla="*/ 117806 w 301060"/>
                <a:gd name="connsiteY33" fmla="*/ 130896 h 209426"/>
                <a:gd name="connsiteX34" fmla="*/ 170164 w 301060"/>
                <a:gd name="connsiteY34" fmla="*/ 78537 h 209426"/>
                <a:gd name="connsiteX35" fmla="*/ 222523 w 301060"/>
                <a:gd name="connsiteY35" fmla="*/ 130896 h 20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01060" h="209426">
                  <a:moveTo>
                    <a:pt x="235612" y="39269"/>
                  </a:moveTo>
                  <a:lnTo>
                    <a:pt x="209433" y="0"/>
                  </a:lnTo>
                  <a:lnTo>
                    <a:pt x="130896" y="0"/>
                  </a:lnTo>
                  <a:lnTo>
                    <a:pt x="104717" y="39269"/>
                  </a:lnTo>
                  <a:lnTo>
                    <a:pt x="0" y="39269"/>
                  </a:lnTo>
                  <a:lnTo>
                    <a:pt x="0" y="183254"/>
                  </a:lnTo>
                  <a:lnTo>
                    <a:pt x="91627" y="183254"/>
                  </a:lnTo>
                  <a:lnTo>
                    <a:pt x="78537" y="157075"/>
                  </a:lnTo>
                  <a:lnTo>
                    <a:pt x="26179" y="157075"/>
                  </a:lnTo>
                  <a:lnTo>
                    <a:pt x="26179" y="65448"/>
                  </a:lnTo>
                  <a:lnTo>
                    <a:pt x="118723" y="65448"/>
                  </a:lnTo>
                  <a:lnTo>
                    <a:pt x="130896" y="47181"/>
                  </a:lnTo>
                  <a:lnTo>
                    <a:pt x="130896" y="62863"/>
                  </a:lnTo>
                  <a:cubicBezTo>
                    <a:pt x="107400" y="76443"/>
                    <a:pt x="91627" y="101824"/>
                    <a:pt x="91627" y="130889"/>
                  </a:cubicBezTo>
                  <a:cubicBezTo>
                    <a:pt x="91627" y="174261"/>
                    <a:pt x="126773" y="209427"/>
                    <a:pt x="170164" y="209427"/>
                  </a:cubicBezTo>
                  <a:cubicBezTo>
                    <a:pt x="213556" y="209427"/>
                    <a:pt x="248702" y="174261"/>
                    <a:pt x="248702" y="130889"/>
                  </a:cubicBezTo>
                  <a:cubicBezTo>
                    <a:pt x="248702" y="101817"/>
                    <a:pt x="232929" y="76443"/>
                    <a:pt x="209433" y="62863"/>
                  </a:cubicBezTo>
                  <a:lnTo>
                    <a:pt x="209433" y="47188"/>
                  </a:lnTo>
                  <a:lnTo>
                    <a:pt x="221606" y="65441"/>
                  </a:lnTo>
                  <a:lnTo>
                    <a:pt x="274881" y="65441"/>
                  </a:lnTo>
                  <a:lnTo>
                    <a:pt x="274881" y="157068"/>
                  </a:lnTo>
                  <a:lnTo>
                    <a:pt x="261791" y="157068"/>
                  </a:lnTo>
                  <a:lnTo>
                    <a:pt x="248702" y="183247"/>
                  </a:lnTo>
                  <a:lnTo>
                    <a:pt x="301060" y="183247"/>
                  </a:lnTo>
                  <a:lnTo>
                    <a:pt x="301060" y="39262"/>
                  </a:lnTo>
                  <a:lnTo>
                    <a:pt x="235612" y="39262"/>
                  </a:lnTo>
                  <a:close/>
                  <a:moveTo>
                    <a:pt x="157075" y="39269"/>
                  </a:moveTo>
                  <a:lnTo>
                    <a:pt x="183254" y="39269"/>
                  </a:lnTo>
                  <a:lnTo>
                    <a:pt x="183254" y="52358"/>
                  </a:lnTo>
                  <a:lnTo>
                    <a:pt x="157075" y="52358"/>
                  </a:lnTo>
                  <a:lnTo>
                    <a:pt x="157075" y="39269"/>
                  </a:lnTo>
                  <a:close/>
                  <a:moveTo>
                    <a:pt x="222523" y="130896"/>
                  </a:moveTo>
                  <a:cubicBezTo>
                    <a:pt x="222523" y="159811"/>
                    <a:pt x="199093" y="183254"/>
                    <a:pt x="170164" y="183254"/>
                  </a:cubicBezTo>
                  <a:cubicBezTo>
                    <a:pt x="141236" y="183254"/>
                    <a:pt x="117806" y="159811"/>
                    <a:pt x="117806" y="130896"/>
                  </a:cubicBezTo>
                  <a:cubicBezTo>
                    <a:pt x="117806" y="101981"/>
                    <a:pt x="141236" y="78537"/>
                    <a:pt x="170164" y="78537"/>
                  </a:cubicBezTo>
                  <a:cubicBezTo>
                    <a:pt x="199093" y="78537"/>
                    <a:pt x="222523" y="101981"/>
                    <a:pt x="222523" y="13089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40" name="Dowolny kształt: kształt 1339"/>
            <p:cNvSpPr/>
            <p:nvPr/>
          </p:nvSpPr>
          <p:spPr>
            <a:xfrm>
              <a:off x="9902722" y="2303764"/>
              <a:ext cx="39268" cy="13089"/>
            </a:xfrm>
            <a:custGeom>
              <a:avLst/>
              <a:gdLst>
                <a:gd name="connsiteX0" fmla="*/ 0 w 39268"/>
                <a:gd name="connsiteY0" fmla="*/ 0 h 13089"/>
                <a:gd name="connsiteX1" fmla="*/ 39269 w 39268"/>
                <a:gd name="connsiteY1" fmla="*/ 0 h 13089"/>
                <a:gd name="connsiteX2" fmla="*/ 39269 w 39268"/>
                <a:gd name="connsiteY2" fmla="*/ 13090 h 13089"/>
                <a:gd name="connsiteX3" fmla="*/ 0 w 39268"/>
                <a:gd name="connsiteY3" fmla="*/ 13090 h 1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68" h="13089">
                  <a:moveTo>
                    <a:pt x="0" y="0"/>
                  </a:moveTo>
                  <a:lnTo>
                    <a:pt x="39269" y="0"/>
                  </a:lnTo>
                  <a:lnTo>
                    <a:pt x="39269" y="1309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41" name="Grafika 52"/>
          <p:cNvGrpSpPr/>
          <p:nvPr userDrawn="1"/>
        </p:nvGrpSpPr>
        <p:grpSpPr>
          <a:xfrm>
            <a:off x="30224270" y="363944"/>
            <a:ext cx="539264" cy="410869"/>
            <a:chOff x="9536214" y="2277585"/>
            <a:chExt cx="274880" cy="209433"/>
          </a:xfrm>
          <a:solidFill>
            <a:srgbClr val="212E39"/>
          </a:solidFill>
        </p:grpSpPr>
        <p:sp>
          <p:nvSpPr>
            <p:cNvPr id="1342" name="Dowolny kształt: kształt 1341"/>
            <p:cNvSpPr/>
            <p:nvPr/>
          </p:nvSpPr>
          <p:spPr>
            <a:xfrm>
              <a:off x="9758737" y="2382301"/>
              <a:ext cx="52358" cy="78537"/>
            </a:xfrm>
            <a:custGeom>
              <a:avLst/>
              <a:gdLst>
                <a:gd name="connsiteX0" fmla="*/ 0 w 52358"/>
                <a:gd name="connsiteY0" fmla="*/ 13090 h 78537"/>
                <a:gd name="connsiteX1" fmla="*/ 0 w 52358"/>
                <a:gd name="connsiteY1" fmla="*/ 65448 h 78537"/>
                <a:gd name="connsiteX2" fmla="*/ 52358 w 52358"/>
                <a:gd name="connsiteY2" fmla="*/ 78537 h 78537"/>
                <a:gd name="connsiteX3" fmla="*/ 52358 w 52358"/>
                <a:gd name="connsiteY3" fmla="*/ 0 h 78537"/>
                <a:gd name="connsiteX4" fmla="*/ 0 w 52358"/>
                <a:gd name="connsiteY4" fmla="*/ 1309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78537">
                  <a:moveTo>
                    <a:pt x="0" y="13090"/>
                  </a:moveTo>
                  <a:lnTo>
                    <a:pt x="0" y="65448"/>
                  </a:lnTo>
                  <a:lnTo>
                    <a:pt x="52358" y="78537"/>
                  </a:lnTo>
                  <a:lnTo>
                    <a:pt x="52358" y="0"/>
                  </a:lnTo>
                  <a:lnTo>
                    <a:pt x="0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43" name="Dowolny kształt: kształt 1342"/>
            <p:cNvSpPr/>
            <p:nvPr/>
          </p:nvSpPr>
          <p:spPr>
            <a:xfrm>
              <a:off x="9536214" y="2277585"/>
              <a:ext cx="248701" cy="209433"/>
            </a:xfrm>
            <a:custGeom>
              <a:avLst/>
              <a:gdLst>
                <a:gd name="connsiteX0" fmla="*/ 157075 w 248701"/>
                <a:gd name="connsiteY0" fmla="*/ 39269 h 209433"/>
                <a:gd name="connsiteX1" fmla="*/ 248702 w 248701"/>
                <a:gd name="connsiteY1" fmla="*/ 39269 h 209433"/>
                <a:gd name="connsiteX2" fmla="*/ 248702 w 248701"/>
                <a:gd name="connsiteY2" fmla="*/ 13090 h 209433"/>
                <a:gd name="connsiteX3" fmla="*/ 157075 w 248701"/>
                <a:gd name="connsiteY3" fmla="*/ 0 h 209433"/>
                <a:gd name="connsiteX4" fmla="*/ 157075 w 248701"/>
                <a:gd name="connsiteY4" fmla="*/ 13090 h 209433"/>
                <a:gd name="connsiteX5" fmla="*/ 26179 w 248701"/>
                <a:gd name="connsiteY5" fmla="*/ 13090 h 209433"/>
                <a:gd name="connsiteX6" fmla="*/ 26179 w 248701"/>
                <a:gd name="connsiteY6" fmla="*/ 65448 h 209433"/>
                <a:gd name="connsiteX7" fmla="*/ 13090 w 248701"/>
                <a:gd name="connsiteY7" fmla="*/ 65448 h 209433"/>
                <a:gd name="connsiteX8" fmla="*/ 15904 w 248701"/>
                <a:gd name="connsiteY8" fmla="*/ 96752 h 209433"/>
                <a:gd name="connsiteX9" fmla="*/ 0 w 248701"/>
                <a:gd name="connsiteY9" fmla="*/ 104717 h 209433"/>
                <a:gd name="connsiteX10" fmla="*/ 0 w 248701"/>
                <a:gd name="connsiteY10" fmla="*/ 209433 h 209433"/>
                <a:gd name="connsiteX11" fmla="*/ 170164 w 248701"/>
                <a:gd name="connsiteY11" fmla="*/ 209433 h 209433"/>
                <a:gd name="connsiteX12" fmla="*/ 209433 w 248701"/>
                <a:gd name="connsiteY12" fmla="*/ 170164 h 209433"/>
                <a:gd name="connsiteX13" fmla="*/ 209433 w 248701"/>
                <a:gd name="connsiteY13" fmla="*/ 65448 h 209433"/>
                <a:gd name="connsiteX14" fmla="*/ 157075 w 248701"/>
                <a:gd name="connsiteY14" fmla="*/ 65448 h 209433"/>
                <a:gd name="connsiteX15" fmla="*/ 157075 w 248701"/>
                <a:gd name="connsiteY15" fmla="*/ 39269 h 209433"/>
                <a:gd name="connsiteX16" fmla="*/ 52358 w 248701"/>
                <a:gd name="connsiteY16" fmla="*/ 39269 h 209433"/>
                <a:gd name="connsiteX17" fmla="*/ 130896 w 248701"/>
                <a:gd name="connsiteY17" fmla="*/ 39269 h 209433"/>
                <a:gd name="connsiteX18" fmla="*/ 130896 w 248701"/>
                <a:gd name="connsiteY18" fmla="*/ 65448 h 209433"/>
                <a:gd name="connsiteX19" fmla="*/ 52358 w 248701"/>
                <a:gd name="connsiteY19" fmla="*/ 65448 h 209433"/>
                <a:gd name="connsiteX20" fmla="*/ 52358 w 248701"/>
                <a:gd name="connsiteY20" fmla="*/ 39269 h 209433"/>
                <a:gd name="connsiteX21" fmla="*/ 78537 w 248701"/>
                <a:gd name="connsiteY21" fmla="*/ 183254 h 209433"/>
                <a:gd name="connsiteX22" fmla="*/ 39269 w 248701"/>
                <a:gd name="connsiteY22" fmla="*/ 183254 h 209433"/>
                <a:gd name="connsiteX23" fmla="*/ 39269 w 248701"/>
                <a:gd name="connsiteY23" fmla="*/ 104717 h 209433"/>
                <a:gd name="connsiteX24" fmla="*/ 78537 w 248701"/>
                <a:gd name="connsiteY24" fmla="*/ 104717 h 209433"/>
                <a:gd name="connsiteX25" fmla="*/ 78537 w 248701"/>
                <a:gd name="connsiteY25" fmla="*/ 183254 h 20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8701" h="209433">
                  <a:moveTo>
                    <a:pt x="157075" y="39269"/>
                  </a:moveTo>
                  <a:lnTo>
                    <a:pt x="248702" y="39269"/>
                  </a:lnTo>
                  <a:lnTo>
                    <a:pt x="248702" y="13090"/>
                  </a:lnTo>
                  <a:lnTo>
                    <a:pt x="157075" y="0"/>
                  </a:lnTo>
                  <a:lnTo>
                    <a:pt x="157075" y="13090"/>
                  </a:lnTo>
                  <a:lnTo>
                    <a:pt x="26179" y="13090"/>
                  </a:lnTo>
                  <a:lnTo>
                    <a:pt x="26179" y="65448"/>
                  </a:lnTo>
                  <a:lnTo>
                    <a:pt x="13090" y="65448"/>
                  </a:lnTo>
                  <a:lnTo>
                    <a:pt x="15904" y="96752"/>
                  </a:lnTo>
                  <a:lnTo>
                    <a:pt x="0" y="104717"/>
                  </a:lnTo>
                  <a:lnTo>
                    <a:pt x="0" y="209433"/>
                  </a:lnTo>
                  <a:lnTo>
                    <a:pt x="170164" y="209433"/>
                  </a:lnTo>
                  <a:lnTo>
                    <a:pt x="209433" y="170164"/>
                  </a:lnTo>
                  <a:lnTo>
                    <a:pt x="209433" y="65448"/>
                  </a:lnTo>
                  <a:lnTo>
                    <a:pt x="157075" y="65448"/>
                  </a:lnTo>
                  <a:lnTo>
                    <a:pt x="157075" y="39269"/>
                  </a:lnTo>
                  <a:close/>
                  <a:moveTo>
                    <a:pt x="52358" y="39269"/>
                  </a:moveTo>
                  <a:lnTo>
                    <a:pt x="130896" y="39269"/>
                  </a:lnTo>
                  <a:lnTo>
                    <a:pt x="130896" y="65448"/>
                  </a:lnTo>
                  <a:lnTo>
                    <a:pt x="52358" y="65448"/>
                  </a:lnTo>
                  <a:lnTo>
                    <a:pt x="52358" y="39269"/>
                  </a:lnTo>
                  <a:close/>
                  <a:moveTo>
                    <a:pt x="78537" y="183254"/>
                  </a:moveTo>
                  <a:lnTo>
                    <a:pt x="39269" y="183254"/>
                  </a:lnTo>
                  <a:lnTo>
                    <a:pt x="39269" y="104717"/>
                  </a:lnTo>
                  <a:lnTo>
                    <a:pt x="78537" y="104717"/>
                  </a:lnTo>
                  <a:lnTo>
                    <a:pt x="78537" y="1832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44" name="Grafika 52"/>
          <p:cNvGrpSpPr/>
          <p:nvPr userDrawn="1"/>
        </p:nvGrpSpPr>
        <p:grpSpPr>
          <a:xfrm>
            <a:off x="31508237" y="209867"/>
            <a:ext cx="616302" cy="590624"/>
            <a:chOff x="10190693" y="2199047"/>
            <a:chExt cx="314149" cy="301060"/>
          </a:xfrm>
          <a:solidFill>
            <a:srgbClr val="212E39"/>
          </a:solidFill>
        </p:grpSpPr>
        <p:sp>
          <p:nvSpPr>
            <p:cNvPr id="1345" name="Dowolny kształt: kształt 1344"/>
            <p:cNvSpPr/>
            <p:nvPr/>
          </p:nvSpPr>
          <p:spPr>
            <a:xfrm>
              <a:off x="10190693" y="2199047"/>
              <a:ext cx="314149" cy="260953"/>
            </a:xfrm>
            <a:custGeom>
              <a:avLst/>
              <a:gdLst>
                <a:gd name="connsiteX0" fmla="*/ 274881 w 314149"/>
                <a:gd name="connsiteY0" fmla="*/ 260954 h 260953"/>
                <a:gd name="connsiteX1" fmla="*/ 314150 w 314149"/>
                <a:gd name="connsiteY1" fmla="*/ 157075 h 260953"/>
                <a:gd name="connsiteX2" fmla="*/ 157075 w 314149"/>
                <a:gd name="connsiteY2" fmla="*/ 0 h 260953"/>
                <a:gd name="connsiteX3" fmla="*/ 0 w 314149"/>
                <a:gd name="connsiteY3" fmla="*/ 157075 h 260953"/>
                <a:gd name="connsiteX4" fmla="*/ 39269 w 314149"/>
                <a:gd name="connsiteY4" fmla="*/ 260954 h 260953"/>
                <a:gd name="connsiteX5" fmla="*/ 39269 w 314149"/>
                <a:gd name="connsiteY5" fmla="*/ 214263 h 260953"/>
                <a:gd name="connsiteX6" fmla="*/ 26179 w 314149"/>
                <a:gd name="connsiteY6" fmla="*/ 157075 h 260953"/>
                <a:gd name="connsiteX7" fmla="*/ 64531 w 314149"/>
                <a:gd name="connsiteY7" fmla="*/ 64519 h 260953"/>
                <a:gd name="connsiteX8" fmla="*/ 157075 w 314149"/>
                <a:gd name="connsiteY8" fmla="*/ 26179 h 260953"/>
                <a:gd name="connsiteX9" fmla="*/ 249618 w 314149"/>
                <a:gd name="connsiteY9" fmla="*/ 64519 h 260953"/>
                <a:gd name="connsiteX10" fmla="*/ 287971 w 314149"/>
                <a:gd name="connsiteY10" fmla="*/ 157075 h 260953"/>
                <a:gd name="connsiteX11" fmla="*/ 274881 w 314149"/>
                <a:gd name="connsiteY11" fmla="*/ 214263 h 260953"/>
                <a:gd name="connsiteX12" fmla="*/ 274881 w 314149"/>
                <a:gd name="connsiteY12" fmla="*/ 260954 h 26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149" h="260953">
                  <a:moveTo>
                    <a:pt x="274881" y="260954"/>
                  </a:moveTo>
                  <a:cubicBezTo>
                    <a:pt x="299293" y="233263"/>
                    <a:pt x="314150" y="196906"/>
                    <a:pt x="314150" y="157075"/>
                  </a:cubicBezTo>
                  <a:cubicBezTo>
                    <a:pt x="314150" y="70324"/>
                    <a:pt x="243793" y="0"/>
                    <a:pt x="157075" y="0"/>
                  </a:cubicBezTo>
                  <a:cubicBezTo>
                    <a:pt x="70356" y="0"/>
                    <a:pt x="0" y="70324"/>
                    <a:pt x="0" y="157075"/>
                  </a:cubicBezTo>
                  <a:cubicBezTo>
                    <a:pt x="0" y="196906"/>
                    <a:pt x="14857" y="233269"/>
                    <a:pt x="39269" y="260954"/>
                  </a:cubicBezTo>
                  <a:lnTo>
                    <a:pt x="39269" y="214263"/>
                  </a:lnTo>
                  <a:cubicBezTo>
                    <a:pt x="30695" y="196664"/>
                    <a:pt x="26179" y="177220"/>
                    <a:pt x="26179" y="157075"/>
                  </a:cubicBezTo>
                  <a:cubicBezTo>
                    <a:pt x="26179" y="122113"/>
                    <a:pt x="39792" y="89238"/>
                    <a:pt x="64531" y="64519"/>
                  </a:cubicBezTo>
                  <a:cubicBezTo>
                    <a:pt x="89271" y="39799"/>
                    <a:pt x="122125" y="26179"/>
                    <a:pt x="157075" y="26179"/>
                  </a:cubicBezTo>
                  <a:cubicBezTo>
                    <a:pt x="192024" y="26179"/>
                    <a:pt x="224944" y="39792"/>
                    <a:pt x="249618" y="64519"/>
                  </a:cubicBezTo>
                  <a:cubicBezTo>
                    <a:pt x="274358" y="89238"/>
                    <a:pt x="287971" y="122113"/>
                    <a:pt x="287971" y="157075"/>
                  </a:cubicBezTo>
                  <a:cubicBezTo>
                    <a:pt x="287971" y="177220"/>
                    <a:pt x="283454" y="196664"/>
                    <a:pt x="274881" y="214263"/>
                  </a:cubicBezTo>
                  <a:lnTo>
                    <a:pt x="274881" y="26095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46" name="Dowolny kształt: kształt 1345"/>
            <p:cNvSpPr/>
            <p:nvPr/>
          </p:nvSpPr>
          <p:spPr>
            <a:xfrm>
              <a:off x="10243051" y="2369212"/>
              <a:ext cx="65447" cy="130895"/>
            </a:xfrm>
            <a:custGeom>
              <a:avLst/>
              <a:gdLst>
                <a:gd name="connsiteX0" fmla="*/ 39269 w 65447"/>
                <a:gd name="connsiteY0" fmla="*/ 0 h 130895"/>
                <a:gd name="connsiteX1" fmla="*/ 13090 w 65447"/>
                <a:gd name="connsiteY1" fmla="*/ 0 h 130895"/>
                <a:gd name="connsiteX2" fmla="*/ 13090 w 65447"/>
                <a:gd name="connsiteY2" fmla="*/ 13090 h 130895"/>
                <a:gd name="connsiteX3" fmla="*/ 0 w 65447"/>
                <a:gd name="connsiteY3" fmla="*/ 13090 h 130895"/>
                <a:gd name="connsiteX4" fmla="*/ 0 w 65447"/>
                <a:gd name="connsiteY4" fmla="*/ 117806 h 130895"/>
                <a:gd name="connsiteX5" fmla="*/ 13090 w 65447"/>
                <a:gd name="connsiteY5" fmla="*/ 117806 h 130895"/>
                <a:gd name="connsiteX6" fmla="*/ 13090 w 65447"/>
                <a:gd name="connsiteY6" fmla="*/ 130896 h 130895"/>
                <a:gd name="connsiteX7" fmla="*/ 52358 w 65447"/>
                <a:gd name="connsiteY7" fmla="*/ 130896 h 130895"/>
                <a:gd name="connsiteX8" fmla="*/ 65448 w 65447"/>
                <a:gd name="connsiteY8" fmla="*/ 117806 h 130895"/>
                <a:gd name="connsiteX9" fmla="*/ 65448 w 65447"/>
                <a:gd name="connsiteY9" fmla="*/ 26179 h 130895"/>
                <a:gd name="connsiteX10" fmla="*/ 39269 w 65447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47" h="130895">
                  <a:moveTo>
                    <a:pt x="39269" y="0"/>
                  </a:moveTo>
                  <a:lnTo>
                    <a:pt x="13090" y="0"/>
                  </a:lnTo>
                  <a:lnTo>
                    <a:pt x="13090" y="13090"/>
                  </a:lnTo>
                  <a:lnTo>
                    <a:pt x="0" y="13090"/>
                  </a:lnTo>
                  <a:lnTo>
                    <a:pt x="0" y="117806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52358" y="130896"/>
                  </a:lnTo>
                  <a:lnTo>
                    <a:pt x="65448" y="117806"/>
                  </a:lnTo>
                  <a:lnTo>
                    <a:pt x="65448" y="26179"/>
                  </a:lnTo>
                  <a:lnTo>
                    <a:pt x="3926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47" name="Dowolny kształt: kształt 1346"/>
            <p:cNvSpPr/>
            <p:nvPr/>
          </p:nvSpPr>
          <p:spPr>
            <a:xfrm>
              <a:off x="10387036" y="2369212"/>
              <a:ext cx="65447" cy="130895"/>
            </a:xfrm>
            <a:custGeom>
              <a:avLst/>
              <a:gdLst>
                <a:gd name="connsiteX0" fmla="*/ 52358 w 65447"/>
                <a:gd name="connsiteY0" fmla="*/ 0 h 130895"/>
                <a:gd name="connsiteX1" fmla="*/ 26179 w 65447"/>
                <a:gd name="connsiteY1" fmla="*/ 0 h 130895"/>
                <a:gd name="connsiteX2" fmla="*/ 0 w 65447"/>
                <a:gd name="connsiteY2" fmla="*/ 26179 h 130895"/>
                <a:gd name="connsiteX3" fmla="*/ 0 w 65447"/>
                <a:gd name="connsiteY3" fmla="*/ 117806 h 130895"/>
                <a:gd name="connsiteX4" fmla="*/ 13090 w 65447"/>
                <a:gd name="connsiteY4" fmla="*/ 130896 h 130895"/>
                <a:gd name="connsiteX5" fmla="*/ 52358 w 65447"/>
                <a:gd name="connsiteY5" fmla="*/ 130896 h 130895"/>
                <a:gd name="connsiteX6" fmla="*/ 52358 w 65447"/>
                <a:gd name="connsiteY6" fmla="*/ 117806 h 130895"/>
                <a:gd name="connsiteX7" fmla="*/ 65448 w 65447"/>
                <a:gd name="connsiteY7" fmla="*/ 117806 h 130895"/>
                <a:gd name="connsiteX8" fmla="*/ 65448 w 65447"/>
                <a:gd name="connsiteY8" fmla="*/ 13090 h 130895"/>
                <a:gd name="connsiteX9" fmla="*/ 52358 w 65447"/>
                <a:gd name="connsiteY9" fmla="*/ 13090 h 130895"/>
                <a:gd name="connsiteX10" fmla="*/ 52358 w 65447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47" h="130895">
                  <a:moveTo>
                    <a:pt x="52358" y="0"/>
                  </a:moveTo>
                  <a:lnTo>
                    <a:pt x="26179" y="0"/>
                  </a:lnTo>
                  <a:lnTo>
                    <a:pt x="0" y="26179"/>
                  </a:lnTo>
                  <a:lnTo>
                    <a:pt x="0" y="117806"/>
                  </a:lnTo>
                  <a:lnTo>
                    <a:pt x="13090" y="130896"/>
                  </a:lnTo>
                  <a:lnTo>
                    <a:pt x="52358" y="130896"/>
                  </a:lnTo>
                  <a:lnTo>
                    <a:pt x="52358" y="117806"/>
                  </a:lnTo>
                  <a:lnTo>
                    <a:pt x="65448" y="117806"/>
                  </a:lnTo>
                  <a:lnTo>
                    <a:pt x="65448" y="13090"/>
                  </a:lnTo>
                  <a:lnTo>
                    <a:pt x="52358" y="13090"/>
                  </a:lnTo>
                  <a:lnTo>
                    <a:pt x="5235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48" name="Grafika 52"/>
          <p:cNvGrpSpPr/>
          <p:nvPr userDrawn="1"/>
        </p:nvGrpSpPr>
        <p:grpSpPr>
          <a:xfrm>
            <a:off x="29516420" y="877530"/>
            <a:ext cx="579454" cy="616302"/>
            <a:chOff x="9175400" y="2539376"/>
            <a:chExt cx="295366" cy="314149"/>
          </a:xfrm>
          <a:solidFill>
            <a:srgbClr val="212E39"/>
          </a:solidFill>
        </p:grpSpPr>
        <p:sp>
          <p:nvSpPr>
            <p:cNvPr id="1349" name="Dowolny kształt: kształt 1348"/>
            <p:cNvSpPr/>
            <p:nvPr/>
          </p:nvSpPr>
          <p:spPr>
            <a:xfrm>
              <a:off x="9175400" y="2539376"/>
              <a:ext cx="295366" cy="314149"/>
            </a:xfrm>
            <a:custGeom>
              <a:avLst/>
              <a:gdLst>
                <a:gd name="connsiteX0" fmla="*/ 134233 w 295366"/>
                <a:gd name="connsiteY0" fmla="*/ 104717 h 314149"/>
                <a:gd name="connsiteX1" fmla="*/ 288494 w 295366"/>
                <a:gd name="connsiteY1" fmla="*/ 49276 h 314149"/>
                <a:gd name="connsiteX2" fmla="*/ 270823 w 295366"/>
                <a:gd name="connsiteY2" fmla="*/ 0 h 314149"/>
                <a:gd name="connsiteX3" fmla="*/ 0 w 295366"/>
                <a:gd name="connsiteY3" fmla="*/ 97295 h 314149"/>
                <a:gd name="connsiteX4" fmla="*/ 7395 w 295366"/>
                <a:gd name="connsiteY4" fmla="*/ 117806 h 314149"/>
                <a:gd name="connsiteX5" fmla="*/ 7395 w 295366"/>
                <a:gd name="connsiteY5" fmla="*/ 314150 h 314149"/>
                <a:gd name="connsiteX6" fmla="*/ 295366 w 295366"/>
                <a:gd name="connsiteY6" fmla="*/ 314150 h 314149"/>
                <a:gd name="connsiteX7" fmla="*/ 295366 w 295366"/>
                <a:gd name="connsiteY7" fmla="*/ 104717 h 314149"/>
                <a:gd name="connsiteX8" fmla="*/ 134233 w 295366"/>
                <a:gd name="connsiteY8" fmla="*/ 104717 h 314149"/>
                <a:gd name="connsiteX9" fmla="*/ 269187 w 295366"/>
                <a:gd name="connsiteY9" fmla="*/ 287971 h 314149"/>
                <a:gd name="connsiteX10" fmla="*/ 33575 w 295366"/>
                <a:gd name="connsiteY10" fmla="*/ 287971 h 314149"/>
                <a:gd name="connsiteX11" fmla="*/ 33575 w 295366"/>
                <a:gd name="connsiteY11" fmla="*/ 157075 h 314149"/>
                <a:gd name="connsiteX12" fmla="*/ 269187 w 295366"/>
                <a:gd name="connsiteY12" fmla="*/ 157075 h 314149"/>
                <a:gd name="connsiteX13" fmla="*/ 269187 w 295366"/>
                <a:gd name="connsiteY13" fmla="*/ 287971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366" h="314149">
                  <a:moveTo>
                    <a:pt x="134233" y="104717"/>
                  </a:moveTo>
                  <a:lnTo>
                    <a:pt x="288494" y="49276"/>
                  </a:lnTo>
                  <a:lnTo>
                    <a:pt x="270823" y="0"/>
                  </a:lnTo>
                  <a:lnTo>
                    <a:pt x="0" y="97295"/>
                  </a:lnTo>
                  <a:lnTo>
                    <a:pt x="7395" y="117806"/>
                  </a:lnTo>
                  <a:lnTo>
                    <a:pt x="7395" y="314150"/>
                  </a:lnTo>
                  <a:lnTo>
                    <a:pt x="295366" y="314150"/>
                  </a:lnTo>
                  <a:lnTo>
                    <a:pt x="295366" y="104717"/>
                  </a:lnTo>
                  <a:lnTo>
                    <a:pt x="134233" y="104717"/>
                  </a:lnTo>
                  <a:close/>
                  <a:moveTo>
                    <a:pt x="269187" y="287971"/>
                  </a:moveTo>
                  <a:lnTo>
                    <a:pt x="33575" y="287971"/>
                  </a:lnTo>
                  <a:lnTo>
                    <a:pt x="33575" y="157075"/>
                  </a:lnTo>
                  <a:lnTo>
                    <a:pt x="269187" y="157075"/>
                  </a:lnTo>
                  <a:lnTo>
                    <a:pt x="269187" y="28797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50" name="Dowolny kształt: kształt 1349"/>
            <p:cNvSpPr/>
            <p:nvPr/>
          </p:nvSpPr>
          <p:spPr>
            <a:xfrm>
              <a:off x="9287512" y="2709541"/>
              <a:ext cx="78537" cy="104716"/>
            </a:xfrm>
            <a:custGeom>
              <a:avLst/>
              <a:gdLst>
                <a:gd name="connsiteX0" fmla="*/ 78537 w 78537"/>
                <a:gd name="connsiteY0" fmla="*/ 52358 h 104716"/>
                <a:gd name="connsiteX1" fmla="*/ 0 w 78537"/>
                <a:gd name="connsiteY1" fmla="*/ 0 h 104716"/>
                <a:gd name="connsiteX2" fmla="*/ 0 w 78537"/>
                <a:gd name="connsiteY2" fmla="*/ 104717 h 104716"/>
                <a:gd name="connsiteX3" fmla="*/ 78537 w 78537"/>
                <a:gd name="connsiteY3" fmla="*/ 52358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37" h="104716">
                  <a:moveTo>
                    <a:pt x="78537" y="52358"/>
                  </a:moveTo>
                  <a:lnTo>
                    <a:pt x="0" y="0"/>
                  </a:lnTo>
                  <a:lnTo>
                    <a:pt x="0" y="104717"/>
                  </a:lnTo>
                  <a:lnTo>
                    <a:pt x="78537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51" name="Grafika 52"/>
          <p:cNvGrpSpPr/>
          <p:nvPr userDrawn="1"/>
        </p:nvGrpSpPr>
        <p:grpSpPr>
          <a:xfrm>
            <a:off x="16254719" y="-2049913"/>
            <a:ext cx="616302" cy="487905"/>
            <a:chOff x="2415488" y="1047165"/>
            <a:chExt cx="314149" cy="248701"/>
          </a:xfrm>
          <a:solidFill>
            <a:srgbClr val="212E39"/>
          </a:solidFill>
        </p:grpSpPr>
        <p:sp>
          <p:nvSpPr>
            <p:cNvPr id="1352" name="Dowolny kształt: kształt 1351"/>
            <p:cNvSpPr/>
            <p:nvPr/>
          </p:nvSpPr>
          <p:spPr>
            <a:xfrm>
              <a:off x="2415488" y="1060255"/>
              <a:ext cx="130895" cy="39268"/>
            </a:xfrm>
            <a:custGeom>
              <a:avLst/>
              <a:gdLst>
                <a:gd name="connsiteX0" fmla="*/ 0 w 130895"/>
                <a:gd name="connsiteY0" fmla="*/ 0 h 39268"/>
                <a:gd name="connsiteX1" fmla="*/ 130896 w 130895"/>
                <a:gd name="connsiteY1" fmla="*/ 0 h 39268"/>
                <a:gd name="connsiteX2" fmla="*/ 130896 w 130895"/>
                <a:gd name="connsiteY2" fmla="*/ 39269 h 39268"/>
                <a:gd name="connsiteX3" fmla="*/ 0 w 130895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95" h="39268">
                  <a:moveTo>
                    <a:pt x="0" y="0"/>
                  </a:moveTo>
                  <a:lnTo>
                    <a:pt x="130896" y="0"/>
                  </a:lnTo>
                  <a:lnTo>
                    <a:pt x="130896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53" name="Dowolny kształt: kształt 1352"/>
            <p:cNvSpPr/>
            <p:nvPr/>
          </p:nvSpPr>
          <p:spPr>
            <a:xfrm>
              <a:off x="2572562" y="1047165"/>
              <a:ext cx="157074" cy="65447"/>
            </a:xfrm>
            <a:custGeom>
              <a:avLst/>
              <a:gdLst>
                <a:gd name="connsiteX0" fmla="*/ 39269 w 157074"/>
                <a:gd name="connsiteY0" fmla="*/ 13090 h 65447"/>
                <a:gd name="connsiteX1" fmla="*/ 39269 w 157074"/>
                <a:gd name="connsiteY1" fmla="*/ 0 h 65447"/>
                <a:gd name="connsiteX2" fmla="*/ 0 w 157074"/>
                <a:gd name="connsiteY2" fmla="*/ 0 h 65447"/>
                <a:gd name="connsiteX3" fmla="*/ 0 w 157074"/>
                <a:gd name="connsiteY3" fmla="*/ 65448 h 65447"/>
                <a:gd name="connsiteX4" fmla="*/ 39269 w 157074"/>
                <a:gd name="connsiteY4" fmla="*/ 65448 h 65447"/>
                <a:gd name="connsiteX5" fmla="*/ 39269 w 157074"/>
                <a:gd name="connsiteY5" fmla="*/ 52358 h 65447"/>
                <a:gd name="connsiteX6" fmla="*/ 157075 w 157074"/>
                <a:gd name="connsiteY6" fmla="*/ 52358 h 65447"/>
                <a:gd name="connsiteX7" fmla="*/ 157075 w 157074"/>
                <a:gd name="connsiteY7" fmla="*/ 13090 h 65447"/>
                <a:gd name="connsiteX8" fmla="*/ 39269 w 157074"/>
                <a:gd name="connsiteY8" fmla="*/ 1309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074" h="65447">
                  <a:moveTo>
                    <a:pt x="39269" y="13090"/>
                  </a:moveTo>
                  <a:lnTo>
                    <a:pt x="39269" y="0"/>
                  </a:lnTo>
                  <a:lnTo>
                    <a:pt x="0" y="0"/>
                  </a:lnTo>
                  <a:lnTo>
                    <a:pt x="0" y="65448"/>
                  </a:lnTo>
                  <a:lnTo>
                    <a:pt x="39269" y="65448"/>
                  </a:lnTo>
                  <a:lnTo>
                    <a:pt x="39269" y="52358"/>
                  </a:lnTo>
                  <a:lnTo>
                    <a:pt x="157075" y="52358"/>
                  </a:lnTo>
                  <a:lnTo>
                    <a:pt x="157075" y="13090"/>
                  </a:lnTo>
                  <a:lnTo>
                    <a:pt x="39269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54" name="Dowolny kształt: kształt 1353"/>
            <p:cNvSpPr/>
            <p:nvPr/>
          </p:nvSpPr>
          <p:spPr>
            <a:xfrm>
              <a:off x="2415488" y="1139224"/>
              <a:ext cx="39268" cy="65447"/>
            </a:xfrm>
            <a:custGeom>
              <a:avLst/>
              <a:gdLst>
                <a:gd name="connsiteX0" fmla="*/ 0 w 39268"/>
                <a:gd name="connsiteY0" fmla="*/ 0 h 65447"/>
                <a:gd name="connsiteX1" fmla="*/ 39269 w 39268"/>
                <a:gd name="connsiteY1" fmla="*/ 0 h 65447"/>
                <a:gd name="connsiteX2" fmla="*/ 39269 w 39268"/>
                <a:gd name="connsiteY2" fmla="*/ 65448 h 65447"/>
                <a:gd name="connsiteX3" fmla="*/ 0 w 39268"/>
                <a:gd name="connsiteY3" fmla="*/ 65448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68" h="65447">
                  <a:moveTo>
                    <a:pt x="0" y="0"/>
                  </a:moveTo>
                  <a:lnTo>
                    <a:pt x="39269" y="0"/>
                  </a:lnTo>
                  <a:lnTo>
                    <a:pt x="39269" y="65448"/>
                  </a:lnTo>
                  <a:lnTo>
                    <a:pt x="0" y="6544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55" name="Dowolny kształt: kształt 1354"/>
            <p:cNvSpPr/>
            <p:nvPr/>
          </p:nvSpPr>
          <p:spPr>
            <a:xfrm>
              <a:off x="2611831" y="1230419"/>
              <a:ext cx="117806" cy="65447"/>
            </a:xfrm>
            <a:custGeom>
              <a:avLst/>
              <a:gdLst>
                <a:gd name="connsiteX0" fmla="*/ 39269 w 117806"/>
                <a:gd name="connsiteY0" fmla="*/ 0 h 65447"/>
                <a:gd name="connsiteX1" fmla="*/ 0 w 117806"/>
                <a:gd name="connsiteY1" fmla="*/ 0 h 65447"/>
                <a:gd name="connsiteX2" fmla="*/ 0 w 117806"/>
                <a:gd name="connsiteY2" fmla="*/ 65448 h 65447"/>
                <a:gd name="connsiteX3" fmla="*/ 39269 w 117806"/>
                <a:gd name="connsiteY3" fmla="*/ 65448 h 65447"/>
                <a:gd name="connsiteX4" fmla="*/ 39269 w 117806"/>
                <a:gd name="connsiteY4" fmla="*/ 52358 h 65447"/>
                <a:gd name="connsiteX5" fmla="*/ 117806 w 117806"/>
                <a:gd name="connsiteY5" fmla="*/ 52358 h 65447"/>
                <a:gd name="connsiteX6" fmla="*/ 117806 w 117806"/>
                <a:gd name="connsiteY6" fmla="*/ 13090 h 65447"/>
                <a:gd name="connsiteX7" fmla="*/ 39269 w 117806"/>
                <a:gd name="connsiteY7" fmla="*/ 13090 h 65447"/>
                <a:gd name="connsiteX8" fmla="*/ 39269 w 117806"/>
                <a:gd name="connsiteY8" fmla="*/ 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806" h="65447">
                  <a:moveTo>
                    <a:pt x="39269" y="0"/>
                  </a:moveTo>
                  <a:lnTo>
                    <a:pt x="0" y="0"/>
                  </a:lnTo>
                  <a:lnTo>
                    <a:pt x="0" y="65448"/>
                  </a:lnTo>
                  <a:lnTo>
                    <a:pt x="39269" y="65448"/>
                  </a:lnTo>
                  <a:lnTo>
                    <a:pt x="39269" y="52358"/>
                  </a:lnTo>
                  <a:lnTo>
                    <a:pt x="117806" y="52358"/>
                  </a:lnTo>
                  <a:lnTo>
                    <a:pt x="117806" y="13090"/>
                  </a:lnTo>
                  <a:lnTo>
                    <a:pt x="39269" y="13090"/>
                  </a:lnTo>
                  <a:lnTo>
                    <a:pt x="3926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56" name="Dowolny kształt: kształt 1355"/>
            <p:cNvSpPr/>
            <p:nvPr/>
          </p:nvSpPr>
          <p:spPr>
            <a:xfrm>
              <a:off x="2480935" y="1151882"/>
              <a:ext cx="248701" cy="39268"/>
            </a:xfrm>
            <a:custGeom>
              <a:avLst/>
              <a:gdLst>
                <a:gd name="connsiteX0" fmla="*/ 0 w 248701"/>
                <a:gd name="connsiteY0" fmla="*/ 0 h 39268"/>
                <a:gd name="connsiteX1" fmla="*/ 248702 w 248701"/>
                <a:gd name="connsiteY1" fmla="*/ 0 h 39268"/>
                <a:gd name="connsiteX2" fmla="*/ 248702 w 248701"/>
                <a:gd name="connsiteY2" fmla="*/ 39269 h 39268"/>
                <a:gd name="connsiteX3" fmla="*/ 0 w 248701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701" h="39268">
                  <a:moveTo>
                    <a:pt x="0" y="0"/>
                  </a:moveTo>
                  <a:lnTo>
                    <a:pt x="248702" y="0"/>
                  </a:lnTo>
                  <a:lnTo>
                    <a:pt x="248702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57" name="Dowolny kształt: kształt 1356"/>
            <p:cNvSpPr/>
            <p:nvPr/>
          </p:nvSpPr>
          <p:spPr>
            <a:xfrm>
              <a:off x="2415488" y="1243509"/>
              <a:ext cx="170164" cy="39268"/>
            </a:xfrm>
            <a:custGeom>
              <a:avLst/>
              <a:gdLst>
                <a:gd name="connsiteX0" fmla="*/ 0 w 170164"/>
                <a:gd name="connsiteY0" fmla="*/ 0 h 39268"/>
                <a:gd name="connsiteX1" fmla="*/ 170164 w 170164"/>
                <a:gd name="connsiteY1" fmla="*/ 0 h 39268"/>
                <a:gd name="connsiteX2" fmla="*/ 170164 w 170164"/>
                <a:gd name="connsiteY2" fmla="*/ 39269 h 39268"/>
                <a:gd name="connsiteX3" fmla="*/ 0 w 170164"/>
                <a:gd name="connsiteY3" fmla="*/ 39269 h 39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164" h="39268">
                  <a:moveTo>
                    <a:pt x="0" y="0"/>
                  </a:moveTo>
                  <a:lnTo>
                    <a:pt x="170164" y="0"/>
                  </a:lnTo>
                  <a:lnTo>
                    <a:pt x="170164" y="39269"/>
                  </a:lnTo>
                  <a:lnTo>
                    <a:pt x="0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58" name="Grupa 1357"/>
          <p:cNvGrpSpPr/>
          <p:nvPr userDrawn="1"/>
        </p:nvGrpSpPr>
        <p:grpSpPr>
          <a:xfrm>
            <a:off x="16254719" y="877530"/>
            <a:ext cx="590622" cy="616302"/>
            <a:chOff x="2415488" y="2539376"/>
            <a:chExt cx="301059" cy="314149"/>
          </a:xfrm>
        </p:grpSpPr>
        <p:sp>
          <p:nvSpPr>
            <p:cNvPr id="1359" name="Dowolny kształt: kształt 1358"/>
            <p:cNvSpPr/>
            <p:nvPr/>
          </p:nvSpPr>
          <p:spPr>
            <a:xfrm>
              <a:off x="2415488" y="2539376"/>
              <a:ext cx="287970" cy="268336"/>
            </a:xfrm>
            <a:custGeom>
              <a:avLst/>
              <a:gdLst>
                <a:gd name="connsiteX0" fmla="*/ 131190 w 287970"/>
                <a:gd name="connsiteY0" fmla="*/ 238152 h 268336"/>
                <a:gd name="connsiteX1" fmla="*/ 123232 w 287970"/>
                <a:gd name="connsiteY1" fmla="*/ 230193 h 268336"/>
                <a:gd name="connsiteX2" fmla="*/ 119338 w 287970"/>
                <a:gd name="connsiteY2" fmla="*/ 226299 h 268336"/>
                <a:gd name="connsiteX3" fmla="*/ 114207 w 287970"/>
                <a:gd name="connsiteY3" fmla="*/ 224303 h 268336"/>
                <a:gd name="connsiteX4" fmla="*/ 38699 w 287970"/>
                <a:gd name="connsiteY4" fmla="*/ 194937 h 268336"/>
                <a:gd name="connsiteX5" fmla="*/ 38699 w 287970"/>
                <a:gd name="connsiteY5" fmla="*/ 170164 h 268336"/>
                <a:gd name="connsiteX6" fmla="*/ 38699 w 287970"/>
                <a:gd name="connsiteY6" fmla="*/ 167075 h 268336"/>
                <a:gd name="connsiteX7" fmla="*/ 37979 w 287970"/>
                <a:gd name="connsiteY7" fmla="*/ 164078 h 268336"/>
                <a:gd name="connsiteX8" fmla="*/ 26696 w 287970"/>
                <a:gd name="connsiteY8" fmla="*/ 116877 h 268336"/>
                <a:gd name="connsiteX9" fmla="*/ 36094 w 287970"/>
                <a:gd name="connsiteY9" fmla="*/ 60500 h 268336"/>
                <a:gd name="connsiteX10" fmla="*/ 71796 w 287970"/>
                <a:gd name="connsiteY10" fmla="*/ 51579 h 268336"/>
                <a:gd name="connsiteX11" fmla="*/ 74584 w 287970"/>
                <a:gd name="connsiteY11" fmla="*/ 50879 h 268336"/>
                <a:gd name="connsiteX12" fmla="*/ 77156 w 287970"/>
                <a:gd name="connsiteY12" fmla="*/ 49596 h 268336"/>
                <a:gd name="connsiteX13" fmla="*/ 103336 w 287970"/>
                <a:gd name="connsiteY13" fmla="*/ 36507 h 268336"/>
                <a:gd name="connsiteX14" fmla="*/ 123984 w 287970"/>
                <a:gd name="connsiteY14" fmla="*/ 26179 h 268336"/>
                <a:gd name="connsiteX15" fmla="*/ 130896 w 287970"/>
                <a:gd name="connsiteY15" fmla="*/ 26179 h 268336"/>
                <a:gd name="connsiteX16" fmla="*/ 130896 w 287970"/>
                <a:gd name="connsiteY16" fmla="*/ 52358 h 268336"/>
                <a:gd name="connsiteX17" fmla="*/ 157075 w 287970"/>
                <a:gd name="connsiteY17" fmla="*/ 52358 h 268336"/>
                <a:gd name="connsiteX18" fmla="*/ 232392 w 287970"/>
                <a:gd name="connsiteY18" fmla="*/ 52358 h 268336"/>
                <a:gd name="connsiteX19" fmla="*/ 261791 w 287970"/>
                <a:gd name="connsiteY19" fmla="*/ 59708 h 268336"/>
                <a:gd name="connsiteX20" fmla="*/ 261791 w 287970"/>
                <a:gd name="connsiteY20" fmla="*/ 106961 h 268336"/>
                <a:gd name="connsiteX21" fmla="*/ 256372 w 287970"/>
                <a:gd name="connsiteY21" fmla="*/ 112387 h 268336"/>
                <a:gd name="connsiteX22" fmla="*/ 250947 w 287970"/>
                <a:gd name="connsiteY22" fmla="*/ 117806 h 268336"/>
                <a:gd name="connsiteX23" fmla="*/ 287971 w 287970"/>
                <a:gd name="connsiteY23" fmla="*/ 117806 h 268336"/>
                <a:gd name="connsiteX24" fmla="*/ 287971 w 287970"/>
                <a:gd name="connsiteY24" fmla="*/ 39269 h 268336"/>
                <a:gd name="connsiteX25" fmla="*/ 235612 w 287970"/>
                <a:gd name="connsiteY25" fmla="*/ 26179 h 268336"/>
                <a:gd name="connsiteX26" fmla="*/ 157075 w 287970"/>
                <a:gd name="connsiteY26" fmla="*/ 26179 h 268336"/>
                <a:gd name="connsiteX27" fmla="*/ 157075 w 287970"/>
                <a:gd name="connsiteY27" fmla="*/ 0 h 268336"/>
                <a:gd name="connsiteX28" fmla="*/ 117806 w 287970"/>
                <a:gd name="connsiteY28" fmla="*/ 0 h 268336"/>
                <a:gd name="connsiteX29" fmla="*/ 91627 w 287970"/>
                <a:gd name="connsiteY29" fmla="*/ 13090 h 268336"/>
                <a:gd name="connsiteX30" fmla="*/ 65448 w 287970"/>
                <a:gd name="connsiteY30" fmla="*/ 26179 h 268336"/>
                <a:gd name="connsiteX31" fmla="*/ 13090 w 287970"/>
                <a:gd name="connsiteY31" fmla="*/ 39269 h 268336"/>
                <a:gd name="connsiteX32" fmla="*/ 0 w 287970"/>
                <a:gd name="connsiteY32" fmla="*/ 117806 h 268336"/>
                <a:gd name="connsiteX33" fmla="*/ 12520 w 287970"/>
                <a:gd name="connsiteY33" fmla="*/ 170164 h 268336"/>
                <a:gd name="connsiteX34" fmla="*/ 12520 w 287970"/>
                <a:gd name="connsiteY34" fmla="*/ 212850 h 268336"/>
                <a:gd name="connsiteX35" fmla="*/ 104717 w 287970"/>
                <a:gd name="connsiteY35" fmla="*/ 248702 h 268336"/>
                <a:gd name="connsiteX36" fmla="*/ 117806 w 287970"/>
                <a:gd name="connsiteY36" fmla="*/ 261791 h 268336"/>
                <a:gd name="connsiteX37" fmla="*/ 143985 w 287970"/>
                <a:gd name="connsiteY37" fmla="*/ 268336 h 268336"/>
                <a:gd name="connsiteX38" fmla="*/ 143985 w 287970"/>
                <a:gd name="connsiteY38" fmla="*/ 241352 h 268336"/>
                <a:gd name="connsiteX39" fmla="*/ 131190 w 287970"/>
                <a:gd name="connsiteY39" fmla="*/ 238152 h 2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7970" h="268336">
                  <a:moveTo>
                    <a:pt x="131190" y="238152"/>
                  </a:move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4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1"/>
                  </a:lnTo>
                  <a:lnTo>
                    <a:pt x="256372" y="112387"/>
                  </a:lnTo>
                  <a:lnTo>
                    <a:pt x="250947" y="11780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43985" y="268336"/>
                  </a:lnTo>
                  <a:lnTo>
                    <a:pt x="143985" y="241352"/>
                  </a:lnTo>
                  <a:lnTo>
                    <a:pt x="131190" y="23815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1360" name="Grafika 52"/>
            <p:cNvGrpSpPr/>
            <p:nvPr/>
          </p:nvGrpSpPr>
          <p:grpSpPr>
            <a:xfrm>
              <a:off x="2572562" y="2670272"/>
              <a:ext cx="143985" cy="183253"/>
              <a:chOff x="2572562" y="2670272"/>
              <a:chExt cx="143985" cy="183253"/>
            </a:xfrm>
            <a:solidFill>
              <a:srgbClr val="212E39"/>
            </a:solidFill>
          </p:grpSpPr>
          <p:sp>
            <p:nvSpPr>
              <p:cNvPr id="1361" name="Dowolny kształt: kształt 1360"/>
              <p:cNvSpPr/>
              <p:nvPr/>
            </p:nvSpPr>
            <p:spPr>
              <a:xfrm>
                <a:off x="2572562" y="2670272"/>
                <a:ext cx="143985" cy="183253"/>
              </a:xfrm>
              <a:custGeom>
                <a:avLst/>
                <a:gdLst>
                  <a:gd name="connsiteX0" fmla="*/ 0 w 143985"/>
                  <a:gd name="connsiteY0" fmla="*/ 0 h 183253"/>
                  <a:gd name="connsiteX1" fmla="*/ 0 w 143985"/>
                  <a:gd name="connsiteY1" fmla="*/ 183254 h 183253"/>
                  <a:gd name="connsiteX2" fmla="*/ 91627 w 143985"/>
                  <a:gd name="connsiteY2" fmla="*/ 183254 h 183253"/>
                  <a:gd name="connsiteX3" fmla="*/ 143985 w 143985"/>
                  <a:gd name="connsiteY3" fmla="*/ 130896 h 183253"/>
                  <a:gd name="connsiteX4" fmla="*/ 143985 w 143985"/>
                  <a:gd name="connsiteY4" fmla="*/ 0 h 183253"/>
                  <a:gd name="connsiteX5" fmla="*/ 0 w 143985"/>
                  <a:gd name="connsiteY5" fmla="*/ 0 h 183253"/>
                  <a:gd name="connsiteX6" fmla="*/ 117806 w 143985"/>
                  <a:gd name="connsiteY6" fmla="*/ 117806 h 183253"/>
                  <a:gd name="connsiteX7" fmla="*/ 78537 w 143985"/>
                  <a:gd name="connsiteY7" fmla="*/ 117806 h 183253"/>
                  <a:gd name="connsiteX8" fmla="*/ 78537 w 143985"/>
                  <a:gd name="connsiteY8" fmla="*/ 157075 h 183253"/>
                  <a:gd name="connsiteX9" fmla="*/ 26179 w 143985"/>
                  <a:gd name="connsiteY9" fmla="*/ 157075 h 183253"/>
                  <a:gd name="connsiteX10" fmla="*/ 26179 w 143985"/>
                  <a:gd name="connsiteY10" fmla="*/ 26179 h 183253"/>
                  <a:gd name="connsiteX11" fmla="*/ 117806 w 143985"/>
                  <a:gd name="connsiteY11" fmla="*/ 26179 h 183253"/>
                  <a:gd name="connsiteX12" fmla="*/ 117806 w 143985"/>
                  <a:gd name="connsiteY12" fmla="*/ 117806 h 183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3985" h="183253">
                    <a:moveTo>
                      <a:pt x="0" y="0"/>
                    </a:moveTo>
                    <a:lnTo>
                      <a:pt x="0" y="183254"/>
                    </a:lnTo>
                    <a:lnTo>
                      <a:pt x="91627" y="183254"/>
                    </a:lnTo>
                    <a:lnTo>
                      <a:pt x="143985" y="130896"/>
                    </a:lnTo>
                    <a:lnTo>
                      <a:pt x="143985" y="0"/>
                    </a:lnTo>
                    <a:lnTo>
                      <a:pt x="0" y="0"/>
                    </a:lnTo>
                    <a:close/>
                    <a:moveTo>
                      <a:pt x="117806" y="117806"/>
                    </a:moveTo>
                    <a:lnTo>
                      <a:pt x="78537" y="117806"/>
                    </a:lnTo>
                    <a:lnTo>
                      <a:pt x="78537" y="157075"/>
                    </a:lnTo>
                    <a:lnTo>
                      <a:pt x="26179" y="157075"/>
                    </a:lnTo>
                    <a:lnTo>
                      <a:pt x="26179" y="26179"/>
                    </a:lnTo>
                    <a:lnTo>
                      <a:pt x="117806" y="26179"/>
                    </a:lnTo>
                    <a:lnTo>
                      <a:pt x="117806" y="117806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362" name="Dowolny kształt: kształt 1361"/>
              <p:cNvSpPr/>
              <p:nvPr/>
            </p:nvSpPr>
            <p:spPr>
              <a:xfrm>
                <a:off x="2611831" y="2709541"/>
                <a:ext cx="65447" cy="26179"/>
              </a:xfrm>
              <a:custGeom>
                <a:avLst/>
                <a:gdLst>
                  <a:gd name="connsiteX0" fmla="*/ 0 w 65447"/>
                  <a:gd name="connsiteY0" fmla="*/ 0 h 26179"/>
                  <a:gd name="connsiteX1" fmla="*/ 65448 w 65447"/>
                  <a:gd name="connsiteY1" fmla="*/ 0 h 26179"/>
                  <a:gd name="connsiteX2" fmla="*/ 65448 w 65447"/>
                  <a:gd name="connsiteY2" fmla="*/ 26179 h 26179"/>
                  <a:gd name="connsiteX3" fmla="*/ 0 w 65447"/>
                  <a:gd name="connsiteY3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47" h="26179">
                    <a:moveTo>
                      <a:pt x="0" y="0"/>
                    </a:moveTo>
                    <a:lnTo>
                      <a:pt x="65448" y="0"/>
                    </a:lnTo>
                    <a:lnTo>
                      <a:pt x="65448" y="26179"/>
                    </a:lnTo>
                    <a:lnTo>
                      <a:pt x="0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363" name="Dowolny kształt: kształt 1362"/>
              <p:cNvSpPr/>
              <p:nvPr/>
            </p:nvSpPr>
            <p:spPr>
              <a:xfrm>
                <a:off x="2611831" y="2748809"/>
                <a:ext cx="39268" cy="26179"/>
              </a:xfrm>
              <a:custGeom>
                <a:avLst/>
                <a:gdLst>
                  <a:gd name="connsiteX0" fmla="*/ 0 w 39268"/>
                  <a:gd name="connsiteY0" fmla="*/ 0 h 26179"/>
                  <a:gd name="connsiteX1" fmla="*/ 39269 w 39268"/>
                  <a:gd name="connsiteY1" fmla="*/ 0 h 26179"/>
                  <a:gd name="connsiteX2" fmla="*/ 39269 w 39268"/>
                  <a:gd name="connsiteY2" fmla="*/ 26179 h 26179"/>
                  <a:gd name="connsiteX3" fmla="*/ 0 w 39268"/>
                  <a:gd name="connsiteY3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268" h="26179">
                    <a:moveTo>
                      <a:pt x="0" y="0"/>
                    </a:moveTo>
                    <a:lnTo>
                      <a:pt x="39269" y="0"/>
                    </a:lnTo>
                    <a:lnTo>
                      <a:pt x="39269" y="26179"/>
                    </a:lnTo>
                    <a:lnTo>
                      <a:pt x="0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1364" name="Grupa 1363"/>
          <p:cNvGrpSpPr/>
          <p:nvPr userDrawn="1"/>
        </p:nvGrpSpPr>
        <p:grpSpPr>
          <a:xfrm>
            <a:off x="16922380" y="877530"/>
            <a:ext cx="582047" cy="590622"/>
            <a:chOff x="2755816" y="2539376"/>
            <a:chExt cx="296688" cy="301059"/>
          </a:xfrm>
        </p:grpSpPr>
        <p:sp>
          <p:nvSpPr>
            <p:cNvPr id="1365" name="Dowolny kształt: kształt 1364"/>
            <p:cNvSpPr/>
            <p:nvPr/>
          </p:nvSpPr>
          <p:spPr>
            <a:xfrm>
              <a:off x="2755816" y="2539376"/>
              <a:ext cx="287970" cy="268336"/>
            </a:xfrm>
            <a:custGeom>
              <a:avLst/>
              <a:gdLst>
                <a:gd name="connsiteX0" fmla="*/ 131190 w 287970"/>
                <a:gd name="connsiteY0" fmla="*/ 238152 h 268336"/>
                <a:gd name="connsiteX1" fmla="*/ 123232 w 287970"/>
                <a:gd name="connsiteY1" fmla="*/ 230193 h 268336"/>
                <a:gd name="connsiteX2" fmla="*/ 119338 w 287970"/>
                <a:gd name="connsiteY2" fmla="*/ 226299 h 268336"/>
                <a:gd name="connsiteX3" fmla="*/ 114207 w 287970"/>
                <a:gd name="connsiteY3" fmla="*/ 224303 h 268336"/>
                <a:gd name="connsiteX4" fmla="*/ 38699 w 287970"/>
                <a:gd name="connsiteY4" fmla="*/ 194937 h 268336"/>
                <a:gd name="connsiteX5" fmla="*/ 38699 w 287970"/>
                <a:gd name="connsiteY5" fmla="*/ 170164 h 268336"/>
                <a:gd name="connsiteX6" fmla="*/ 38699 w 287970"/>
                <a:gd name="connsiteY6" fmla="*/ 167075 h 268336"/>
                <a:gd name="connsiteX7" fmla="*/ 37979 w 287970"/>
                <a:gd name="connsiteY7" fmla="*/ 164078 h 268336"/>
                <a:gd name="connsiteX8" fmla="*/ 26696 w 287970"/>
                <a:gd name="connsiteY8" fmla="*/ 116877 h 268336"/>
                <a:gd name="connsiteX9" fmla="*/ 36095 w 287970"/>
                <a:gd name="connsiteY9" fmla="*/ 60500 h 268336"/>
                <a:gd name="connsiteX10" fmla="*/ 71796 w 287970"/>
                <a:gd name="connsiteY10" fmla="*/ 51579 h 268336"/>
                <a:gd name="connsiteX11" fmla="*/ 74584 w 287970"/>
                <a:gd name="connsiteY11" fmla="*/ 50879 h 268336"/>
                <a:gd name="connsiteX12" fmla="*/ 77156 w 287970"/>
                <a:gd name="connsiteY12" fmla="*/ 49596 h 268336"/>
                <a:gd name="connsiteX13" fmla="*/ 103336 w 287970"/>
                <a:gd name="connsiteY13" fmla="*/ 36507 h 268336"/>
                <a:gd name="connsiteX14" fmla="*/ 123984 w 287970"/>
                <a:gd name="connsiteY14" fmla="*/ 26179 h 268336"/>
                <a:gd name="connsiteX15" fmla="*/ 130896 w 287970"/>
                <a:gd name="connsiteY15" fmla="*/ 26179 h 268336"/>
                <a:gd name="connsiteX16" fmla="*/ 130896 w 287970"/>
                <a:gd name="connsiteY16" fmla="*/ 52358 h 268336"/>
                <a:gd name="connsiteX17" fmla="*/ 157075 w 287970"/>
                <a:gd name="connsiteY17" fmla="*/ 52358 h 268336"/>
                <a:gd name="connsiteX18" fmla="*/ 232392 w 287970"/>
                <a:gd name="connsiteY18" fmla="*/ 52358 h 268336"/>
                <a:gd name="connsiteX19" fmla="*/ 261791 w 287970"/>
                <a:gd name="connsiteY19" fmla="*/ 59708 h 268336"/>
                <a:gd name="connsiteX20" fmla="*/ 261791 w 287970"/>
                <a:gd name="connsiteY20" fmla="*/ 106961 h 268336"/>
                <a:gd name="connsiteX21" fmla="*/ 256372 w 287970"/>
                <a:gd name="connsiteY21" fmla="*/ 112387 h 268336"/>
                <a:gd name="connsiteX22" fmla="*/ 250947 w 287970"/>
                <a:gd name="connsiteY22" fmla="*/ 117806 h 268336"/>
                <a:gd name="connsiteX23" fmla="*/ 274881 w 287970"/>
                <a:gd name="connsiteY23" fmla="*/ 130896 h 268336"/>
                <a:gd name="connsiteX24" fmla="*/ 287971 w 287970"/>
                <a:gd name="connsiteY24" fmla="*/ 117806 h 268336"/>
                <a:gd name="connsiteX25" fmla="*/ 287971 w 287970"/>
                <a:gd name="connsiteY25" fmla="*/ 39269 h 268336"/>
                <a:gd name="connsiteX26" fmla="*/ 235612 w 287970"/>
                <a:gd name="connsiteY26" fmla="*/ 26179 h 268336"/>
                <a:gd name="connsiteX27" fmla="*/ 157075 w 287970"/>
                <a:gd name="connsiteY27" fmla="*/ 26179 h 268336"/>
                <a:gd name="connsiteX28" fmla="*/ 157075 w 287970"/>
                <a:gd name="connsiteY28" fmla="*/ 0 h 268336"/>
                <a:gd name="connsiteX29" fmla="*/ 117806 w 287970"/>
                <a:gd name="connsiteY29" fmla="*/ 0 h 268336"/>
                <a:gd name="connsiteX30" fmla="*/ 91627 w 287970"/>
                <a:gd name="connsiteY30" fmla="*/ 13090 h 268336"/>
                <a:gd name="connsiteX31" fmla="*/ 65448 w 287970"/>
                <a:gd name="connsiteY31" fmla="*/ 26179 h 268336"/>
                <a:gd name="connsiteX32" fmla="*/ 13090 w 287970"/>
                <a:gd name="connsiteY32" fmla="*/ 39269 h 268336"/>
                <a:gd name="connsiteX33" fmla="*/ 0 w 287970"/>
                <a:gd name="connsiteY33" fmla="*/ 117806 h 268336"/>
                <a:gd name="connsiteX34" fmla="*/ 12520 w 287970"/>
                <a:gd name="connsiteY34" fmla="*/ 170164 h 268336"/>
                <a:gd name="connsiteX35" fmla="*/ 12520 w 287970"/>
                <a:gd name="connsiteY35" fmla="*/ 212850 h 268336"/>
                <a:gd name="connsiteX36" fmla="*/ 104717 w 287970"/>
                <a:gd name="connsiteY36" fmla="*/ 248702 h 268336"/>
                <a:gd name="connsiteX37" fmla="*/ 117806 w 287970"/>
                <a:gd name="connsiteY37" fmla="*/ 261791 h 268336"/>
                <a:gd name="connsiteX38" fmla="*/ 143985 w 287970"/>
                <a:gd name="connsiteY38" fmla="*/ 268336 h 268336"/>
                <a:gd name="connsiteX39" fmla="*/ 143985 w 287970"/>
                <a:gd name="connsiteY39" fmla="*/ 241352 h 268336"/>
                <a:gd name="connsiteX40" fmla="*/ 131190 w 287970"/>
                <a:gd name="connsiteY40" fmla="*/ 238152 h 2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7970" h="268336">
                  <a:moveTo>
                    <a:pt x="131190" y="238152"/>
                  </a:moveTo>
                  <a:lnTo>
                    <a:pt x="123232" y="230193"/>
                  </a:lnTo>
                  <a:lnTo>
                    <a:pt x="119338" y="226299"/>
                  </a:lnTo>
                  <a:lnTo>
                    <a:pt x="114207" y="224303"/>
                  </a:lnTo>
                  <a:lnTo>
                    <a:pt x="38699" y="194937"/>
                  </a:lnTo>
                  <a:lnTo>
                    <a:pt x="38699" y="170164"/>
                  </a:lnTo>
                  <a:lnTo>
                    <a:pt x="38699" y="167075"/>
                  </a:lnTo>
                  <a:lnTo>
                    <a:pt x="37979" y="164078"/>
                  </a:lnTo>
                  <a:lnTo>
                    <a:pt x="26696" y="116877"/>
                  </a:lnTo>
                  <a:lnTo>
                    <a:pt x="36095" y="60500"/>
                  </a:lnTo>
                  <a:lnTo>
                    <a:pt x="71796" y="51579"/>
                  </a:lnTo>
                  <a:lnTo>
                    <a:pt x="74584" y="50879"/>
                  </a:lnTo>
                  <a:lnTo>
                    <a:pt x="77156" y="49596"/>
                  </a:lnTo>
                  <a:lnTo>
                    <a:pt x="103336" y="36507"/>
                  </a:lnTo>
                  <a:lnTo>
                    <a:pt x="123984" y="26179"/>
                  </a:lnTo>
                  <a:lnTo>
                    <a:pt x="130896" y="26179"/>
                  </a:lnTo>
                  <a:lnTo>
                    <a:pt x="130896" y="52358"/>
                  </a:lnTo>
                  <a:lnTo>
                    <a:pt x="157075" y="52358"/>
                  </a:lnTo>
                  <a:lnTo>
                    <a:pt x="232392" y="52358"/>
                  </a:lnTo>
                  <a:lnTo>
                    <a:pt x="261791" y="59708"/>
                  </a:lnTo>
                  <a:lnTo>
                    <a:pt x="261791" y="106961"/>
                  </a:lnTo>
                  <a:lnTo>
                    <a:pt x="256372" y="112387"/>
                  </a:lnTo>
                  <a:lnTo>
                    <a:pt x="250947" y="117806"/>
                  </a:ln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43985" y="268336"/>
                  </a:lnTo>
                  <a:lnTo>
                    <a:pt x="143985" y="241352"/>
                  </a:lnTo>
                  <a:lnTo>
                    <a:pt x="131190" y="23815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66" name="Dowolny kształt: kształt 1365"/>
            <p:cNvSpPr/>
            <p:nvPr/>
          </p:nvSpPr>
          <p:spPr>
            <a:xfrm>
              <a:off x="2899802" y="2657182"/>
              <a:ext cx="152702" cy="183253"/>
            </a:xfrm>
            <a:custGeom>
              <a:avLst/>
              <a:gdLst>
                <a:gd name="connsiteX0" fmla="*/ 76266 w 152702"/>
                <a:gd name="connsiteY0" fmla="*/ 0 h 183253"/>
                <a:gd name="connsiteX1" fmla="*/ 0 w 152702"/>
                <a:gd name="connsiteY1" fmla="*/ 30544 h 183253"/>
                <a:gd name="connsiteX2" fmla="*/ 15269 w 152702"/>
                <a:gd name="connsiteY2" fmla="*/ 137401 h 183253"/>
                <a:gd name="connsiteX3" fmla="*/ 76351 w 152702"/>
                <a:gd name="connsiteY3" fmla="*/ 183254 h 183253"/>
                <a:gd name="connsiteX4" fmla="*/ 137434 w 152702"/>
                <a:gd name="connsiteY4" fmla="*/ 137440 h 183253"/>
                <a:gd name="connsiteX5" fmla="*/ 152703 w 152702"/>
                <a:gd name="connsiteY5" fmla="*/ 30544 h 183253"/>
                <a:gd name="connsiteX6" fmla="*/ 76260 w 152702"/>
                <a:gd name="connsiteY6" fmla="*/ 0 h 183253"/>
                <a:gd name="connsiteX7" fmla="*/ 60160 w 152702"/>
                <a:gd name="connsiteY7" fmla="*/ 129423 h 183253"/>
                <a:gd name="connsiteX8" fmla="*/ 27763 w 152702"/>
                <a:gd name="connsiteY8" fmla="*/ 97026 h 183253"/>
                <a:gd name="connsiteX9" fmla="*/ 38562 w 152702"/>
                <a:gd name="connsiteY9" fmla="*/ 86228 h 183253"/>
                <a:gd name="connsiteX10" fmla="*/ 60160 w 152702"/>
                <a:gd name="connsiteY10" fmla="*/ 107825 h 183253"/>
                <a:gd name="connsiteX11" fmla="*/ 114154 w 152702"/>
                <a:gd name="connsiteY11" fmla="*/ 53831 h 183253"/>
                <a:gd name="connsiteX12" fmla="*/ 124953 w 152702"/>
                <a:gd name="connsiteY12" fmla="*/ 64630 h 183253"/>
                <a:gd name="connsiteX13" fmla="*/ 60166 w 152702"/>
                <a:gd name="connsiteY13" fmla="*/ 129423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702" h="183253">
                  <a:moveTo>
                    <a:pt x="76266" y="0"/>
                  </a:moveTo>
                  <a:lnTo>
                    <a:pt x="0" y="30544"/>
                  </a:lnTo>
                  <a:lnTo>
                    <a:pt x="15269" y="137401"/>
                  </a:lnTo>
                  <a:lnTo>
                    <a:pt x="76351" y="183254"/>
                  </a:lnTo>
                  <a:lnTo>
                    <a:pt x="137434" y="137440"/>
                  </a:lnTo>
                  <a:lnTo>
                    <a:pt x="152703" y="30544"/>
                  </a:lnTo>
                  <a:lnTo>
                    <a:pt x="76260" y="0"/>
                  </a:lnTo>
                  <a:close/>
                  <a:moveTo>
                    <a:pt x="60160" y="129423"/>
                  </a:moveTo>
                  <a:lnTo>
                    <a:pt x="27763" y="97026"/>
                  </a:lnTo>
                  <a:lnTo>
                    <a:pt x="38562" y="86228"/>
                  </a:lnTo>
                  <a:lnTo>
                    <a:pt x="60160" y="107825"/>
                  </a:lnTo>
                  <a:lnTo>
                    <a:pt x="114154" y="53831"/>
                  </a:lnTo>
                  <a:lnTo>
                    <a:pt x="124953" y="64630"/>
                  </a:lnTo>
                  <a:lnTo>
                    <a:pt x="60166" y="12942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67" name="Grupa 1366"/>
          <p:cNvGrpSpPr/>
          <p:nvPr userDrawn="1"/>
        </p:nvGrpSpPr>
        <p:grpSpPr>
          <a:xfrm>
            <a:off x="18257705" y="1545192"/>
            <a:ext cx="616302" cy="520005"/>
            <a:chOff x="3436474" y="2879705"/>
            <a:chExt cx="314149" cy="265063"/>
          </a:xfrm>
        </p:grpSpPr>
        <p:sp>
          <p:nvSpPr>
            <p:cNvPr id="1368" name="Dowolny kształt: kształt 1367"/>
            <p:cNvSpPr/>
            <p:nvPr/>
          </p:nvSpPr>
          <p:spPr>
            <a:xfrm>
              <a:off x="3436474" y="2879705"/>
              <a:ext cx="287970" cy="265063"/>
            </a:xfrm>
            <a:custGeom>
              <a:avLst/>
              <a:gdLst>
                <a:gd name="connsiteX0" fmla="*/ 281426 w 287970"/>
                <a:gd name="connsiteY0" fmla="*/ 143985 h 265063"/>
                <a:gd name="connsiteX1" fmla="*/ 274881 w 287970"/>
                <a:gd name="connsiteY1" fmla="*/ 130896 h 265063"/>
                <a:gd name="connsiteX2" fmla="*/ 287971 w 287970"/>
                <a:gd name="connsiteY2" fmla="*/ 117806 h 265063"/>
                <a:gd name="connsiteX3" fmla="*/ 287971 w 287970"/>
                <a:gd name="connsiteY3" fmla="*/ 39269 h 265063"/>
                <a:gd name="connsiteX4" fmla="*/ 235612 w 287970"/>
                <a:gd name="connsiteY4" fmla="*/ 26179 h 265063"/>
                <a:gd name="connsiteX5" fmla="*/ 157075 w 287970"/>
                <a:gd name="connsiteY5" fmla="*/ 26179 h 265063"/>
                <a:gd name="connsiteX6" fmla="*/ 157075 w 287970"/>
                <a:gd name="connsiteY6" fmla="*/ 0 h 265063"/>
                <a:gd name="connsiteX7" fmla="*/ 117806 w 287970"/>
                <a:gd name="connsiteY7" fmla="*/ 0 h 265063"/>
                <a:gd name="connsiteX8" fmla="*/ 91627 w 287970"/>
                <a:gd name="connsiteY8" fmla="*/ 13090 h 265063"/>
                <a:gd name="connsiteX9" fmla="*/ 65448 w 287970"/>
                <a:gd name="connsiteY9" fmla="*/ 26179 h 265063"/>
                <a:gd name="connsiteX10" fmla="*/ 13090 w 287970"/>
                <a:gd name="connsiteY10" fmla="*/ 39269 h 265063"/>
                <a:gd name="connsiteX11" fmla="*/ 0 w 287970"/>
                <a:gd name="connsiteY11" fmla="*/ 117806 h 265063"/>
                <a:gd name="connsiteX12" fmla="*/ 12520 w 287970"/>
                <a:gd name="connsiteY12" fmla="*/ 170164 h 265063"/>
                <a:gd name="connsiteX13" fmla="*/ 12520 w 287970"/>
                <a:gd name="connsiteY13" fmla="*/ 212850 h 265063"/>
                <a:gd name="connsiteX14" fmla="*/ 104717 w 287970"/>
                <a:gd name="connsiteY14" fmla="*/ 248702 h 265063"/>
                <a:gd name="connsiteX15" fmla="*/ 117806 w 287970"/>
                <a:gd name="connsiteY15" fmla="*/ 261791 h 265063"/>
                <a:gd name="connsiteX16" fmla="*/ 130896 w 287970"/>
                <a:gd name="connsiteY16" fmla="*/ 265064 h 265063"/>
                <a:gd name="connsiteX17" fmla="*/ 131190 w 287970"/>
                <a:gd name="connsiteY17" fmla="*/ 238152 h 265063"/>
                <a:gd name="connsiteX18" fmla="*/ 123225 w 287970"/>
                <a:gd name="connsiteY18" fmla="*/ 230187 h 265063"/>
                <a:gd name="connsiteX19" fmla="*/ 119331 w 287970"/>
                <a:gd name="connsiteY19" fmla="*/ 226292 h 265063"/>
                <a:gd name="connsiteX20" fmla="*/ 114200 w 287970"/>
                <a:gd name="connsiteY20" fmla="*/ 224296 h 265063"/>
                <a:gd name="connsiteX21" fmla="*/ 38693 w 287970"/>
                <a:gd name="connsiteY21" fmla="*/ 194930 h 265063"/>
                <a:gd name="connsiteX22" fmla="*/ 38693 w 287970"/>
                <a:gd name="connsiteY22" fmla="*/ 167069 h 265063"/>
                <a:gd name="connsiteX23" fmla="*/ 37973 w 287970"/>
                <a:gd name="connsiteY23" fmla="*/ 164065 h 265063"/>
                <a:gd name="connsiteX24" fmla="*/ 26683 w 287970"/>
                <a:gd name="connsiteY24" fmla="*/ 116864 h 265063"/>
                <a:gd name="connsiteX25" fmla="*/ 36081 w 287970"/>
                <a:gd name="connsiteY25" fmla="*/ 60487 h 265063"/>
                <a:gd name="connsiteX26" fmla="*/ 71790 w 287970"/>
                <a:gd name="connsiteY26" fmla="*/ 51560 h 265063"/>
                <a:gd name="connsiteX27" fmla="*/ 74578 w 287970"/>
                <a:gd name="connsiteY27" fmla="*/ 50866 h 265063"/>
                <a:gd name="connsiteX28" fmla="*/ 77150 w 287970"/>
                <a:gd name="connsiteY28" fmla="*/ 49583 h 265063"/>
                <a:gd name="connsiteX29" fmla="*/ 103329 w 287970"/>
                <a:gd name="connsiteY29" fmla="*/ 36494 h 265063"/>
                <a:gd name="connsiteX30" fmla="*/ 123978 w 287970"/>
                <a:gd name="connsiteY30" fmla="*/ 26166 h 265063"/>
                <a:gd name="connsiteX31" fmla="*/ 130889 w 287970"/>
                <a:gd name="connsiteY31" fmla="*/ 26166 h 265063"/>
                <a:gd name="connsiteX32" fmla="*/ 130889 w 287970"/>
                <a:gd name="connsiteY32" fmla="*/ 52345 h 265063"/>
                <a:gd name="connsiteX33" fmla="*/ 232386 w 287970"/>
                <a:gd name="connsiteY33" fmla="*/ 52345 h 265063"/>
                <a:gd name="connsiteX34" fmla="*/ 261785 w 287970"/>
                <a:gd name="connsiteY34" fmla="*/ 59695 h 265063"/>
                <a:gd name="connsiteX35" fmla="*/ 261785 w 287970"/>
                <a:gd name="connsiteY35" fmla="*/ 106948 h 265063"/>
                <a:gd name="connsiteX36" fmla="*/ 256366 w 287970"/>
                <a:gd name="connsiteY36" fmla="*/ 112367 h 265063"/>
                <a:gd name="connsiteX37" fmla="*/ 243021 w 287970"/>
                <a:gd name="connsiteY37" fmla="*/ 125712 h 265063"/>
                <a:gd name="connsiteX38" fmla="*/ 251457 w 287970"/>
                <a:gd name="connsiteY38" fmla="*/ 142591 h 265063"/>
                <a:gd name="connsiteX39" fmla="*/ 252151 w 287970"/>
                <a:gd name="connsiteY39" fmla="*/ 143972 h 265063"/>
                <a:gd name="connsiteX40" fmla="*/ 281419 w 287970"/>
                <a:gd name="connsiteY40" fmla="*/ 143972 h 26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7970" h="265063">
                  <a:moveTo>
                    <a:pt x="281426" y="143985"/>
                  </a:moveTo>
                  <a:lnTo>
                    <a:pt x="274881" y="130896"/>
                  </a:lnTo>
                  <a:lnTo>
                    <a:pt x="287971" y="117806"/>
                  </a:lnTo>
                  <a:lnTo>
                    <a:pt x="287971" y="39269"/>
                  </a:lnTo>
                  <a:lnTo>
                    <a:pt x="235612" y="26179"/>
                  </a:lnTo>
                  <a:lnTo>
                    <a:pt x="157075" y="26179"/>
                  </a:lnTo>
                  <a:lnTo>
                    <a:pt x="157075" y="0"/>
                  </a:lnTo>
                  <a:lnTo>
                    <a:pt x="117806" y="0"/>
                  </a:lnTo>
                  <a:lnTo>
                    <a:pt x="91627" y="13090"/>
                  </a:lnTo>
                  <a:lnTo>
                    <a:pt x="65448" y="26179"/>
                  </a:lnTo>
                  <a:lnTo>
                    <a:pt x="13090" y="39269"/>
                  </a:lnTo>
                  <a:lnTo>
                    <a:pt x="0" y="117806"/>
                  </a:lnTo>
                  <a:lnTo>
                    <a:pt x="12520" y="170164"/>
                  </a:lnTo>
                  <a:lnTo>
                    <a:pt x="12520" y="212850"/>
                  </a:lnTo>
                  <a:lnTo>
                    <a:pt x="104717" y="248702"/>
                  </a:lnTo>
                  <a:lnTo>
                    <a:pt x="117806" y="261791"/>
                  </a:lnTo>
                  <a:lnTo>
                    <a:pt x="130896" y="265064"/>
                  </a:lnTo>
                  <a:lnTo>
                    <a:pt x="131190" y="238152"/>
                  </a:lnTo>
                  <a:lnTo>
                    <a:pt x="123225" y="230187"/>
                  </a:lnTo>
                  <a:lnTo>
                    <a:pt x="119331" y="226292"/>
                  </a:lnTo>
                  <a:lnTo>
                    <a:pt x="114200" y="224296"/>
                  </a:lnTo>
                  <a:lnTo>
                    <a:pt x="38693" y="194930"/>
                  </a:lnTo>
                  <a:lnTo>
                    <a:pt x="38693" y="167069"/>
                  </a:lnTo>
                  <a:lnTo>
                    <a:pt x="37973" y="164065"/>
                  </a:lnTo>
                  <a:lnTo>
                    <a:pt x="26683" y="116864"/>
                  </a:lnTo>
                  <a:lnTo>
                    <a:pt x="36081" y="60487"/>
                  </a:lnTo>
                  <a:lnTo>
                    <a:pt x="71790" y="51560"/>
                  </a:lnTo>
                  <a:lnTo>
                    <a:pt x="74578" y="50866"/>
                  </a:lnTo>
                  <a:lnTo>
                    <a:pt x="77150" y="49583"/>
                  </a:lnTo>
                  <a:lnTo>
                    <a:pt x="103329" y="36494"/>
                  </a:lnTo>
                  <a:lnTo>
                    <a:pt x="123978" y="26166"/>
                  </a:lnTo>
                  <a:lnTo>
                    <a:pt x="130889" y="26166"/>
                  </a:lnTo>
                  <a:lnTo>
                    <a:pt x="130889" y="52345"/>
                  </a:lnTo>
                  <a:lnTo>
                    <a:pt x="232386" y="52345"/>
                  </a:lnTo>
                  <a:lnTo>
                    <a:pt x="261785" y="59695"/>
                  </a:lnTo>
                  <a:lnTo>
                    <a:pt x="261785" y="106948"/>
                  </a:lnTo>
                  <a:lnTo>
                    <a:pt x="256366" y="112367"/>
                  </a:lnTo>
                  <a:lnTo>
                    <a:pt x="243021" y="125712"/>
                  </a:lnTo>
                  <a:lnTo>
                    <a:pt x="251457" y="142591"/>
                  </a:lnTo>
                  <a:lnTo>
                    <a:pt x="252151" y="143972"/>
                  </a:lnTo>
                  <a:lnTo>
                    <a:pt x="281419" y="143972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69" name="Dowolny kształt: kształt 1368"/>
            <p:cNvSpPr/>
            <p:nvPr/>
          </p:nvSpPr>
          <p:spPr>
            <a:xfrm>
              <a:off x="3580459" y="3035144"/>
              <a:ext cx="170164" cy="106352"/>
            </a:xfrm>
            <a:custGeom>
              <a:avLst/>
              <a:gdLst>
                <a:gd name="connsiteX0" fmla="*/ 0 w 170164"/>
                <a:gd name="connsiteY0" fmla="*/ 0 h 106352"/>
                <a:gd name="connsiteX1" fmla="*/ 0 w 170164"/>
                <a:gd name="connsiteY1" fmla="*/ 106353 h 106352"/>
                <a:gd name="connsiteX2" fmla="*/ 170164 w 170164"/>
                <a:gd name="connsiteY2" fmla="*/ 106353 h 106352"/>
                <a:gd name="connsiteX3" fmla="*/ 170164 w 170164"/>
                <a:gd name="connsiteY3" fmla="*/ 0 h 106352"/>
                <a:gd name="connsiteX4" fmla="*/ 0 w 170164"/>
                <a:gd name="connsiteY4" fmla="*/ 0 h 106352"/>
                <a:gd name="connsiteX5" fmla="*/ 53131 w 170164"/>
                <a:gd name="connsiteY5" fmla="*/ 52849 h 106352"/>
                <a:gd name="connsiteX6" fmla="*/ 14183 w 170164"/>
                <a:gd name="connsiteY6" fmla="*/ 85305 h 106352"/>
                <a:gd name="connsiteX7" fmla="*/ 14183 w 170164"/>
                <a:gd name="connsiteY7" fmla="*/ 22193 h 106352"/>
                <a:gd name="connsiteX8" fmla="*/ 53131 w 170164"/>
                <a:gd name="connsiteY8" fmla="*/ 52843 h 106352"/>
                <a:gd name="connsiteX9" fmla="*/ 64525 w 170164"/>
                <a:gd name="connsiteY9" fmla="*/ 61816 h 106352"/>
                <a:gd name="connsiteX10" fmla="*/ 85082 w 170164"/>
                <a:gd name="connsiteY10" fmla="*/ 77994 h 106352"/>
                <a:gd name="connsiteX11" fmla="*/ 105639 w 170164"/>
                <a:gd name="connsiteY11" fmla="*/ 61816 h 106352"/>
                <a:gd name="connsiteX12" fmla="*/ 142068 w 170164"/>
                <a:gd name="connsiteY12" fmla="*/ 92177 h 106352"/>
                <a:gd name="connsiteX13" fmla="*/ 28084 w 170164"/>
                <a:gd name="connsiteY13" fmla="*/ 92177 h 106352"/>
                <a:gd name="connsiteX14" fmla="*/ 64512 w 170164"/>
                <a:gd name="connsiteY14" fmla="*/ 61816 h 106352"/>
                <a:gd name="connsiteX15" fmla="*/ 117034 w 170164"/>
                <a:gd name="connsiteY15" fmla="*/ 52849 h 106352"/>
                <a:gd name="connsiteX16" fmla="*/ 155982 w 170164"/>
                <a:gd name="connsiteY16" fmla="*/ 22200 h 106352"/>
                <a:gd name="connsiteX17" fmla="*/ 155982 w 170164"/>
                <a:gd name="connsiteY17" fmla="*/ 85311 h 106352"/>
                <a:gd name="connsiteX18" fmla="*/ 117034 w 170164"/>
                <a:gd name="connsiteY18" fmla="*/ 52856 h 10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0164" h="106352">
                  <a:moveTo>
                    <a:pt x="0" y="0"/>
                  </a:moveTo>
                  <a:lnTo>
                    <a:pt x="0" y="106353"/>
                  </a:lnTo>
                  <a:lnTo>
                    <a:pt x="170164" y="106353"/>
                  </a:lnTo>
                  <a:lnTo>
                    <a:pt x="170164" y="0"/>
                  </a:lnTo>
                  <a:lnTo>
                    <a:pt x="0" y="0"/>
                  </a:lnTo>
                  <a:close/>
                  <a:moveTo>
                    <a:pt x="53131" y="52849"/>
                  </a:moveTo>
                  <a:lnTo>
                    <a:pt x="14183" y="85305"/>
                  </a:lnTo>
                  <a:lnTo>
                    <a:pt x="14183" y="22193"/>
                  </a:lnTo>
                  <a:lnTo>
                    <a:pt x="53131" y="52843"/>
                  </a:lnTo>
                  <a:close/>
                  <a:moveTo>
                    <a:pt x="64525" y="61816"/>
                  </a:moveTo>
                  <a:lnTo>
                    <a:pt x="85082" y="77994"/>
                  </a:lnTo>
                  <a:lnTo>
                    <a:pt x="105639" y="61816"/>
                  </a:lnTo>
                  <a:lnTo>
                    <a:pt x="142068" y="92177"/>
                  </a:lnTo>
                  <a:lnTo>
                    <a:pt x="28084" y="92177"/>
                  </a:lnTo>
                  <a:lnTo>
                    <a:pt x="64512" y="61816"/>
                  </a:lnTo>
                  <a:close/>
                  <a:moveTo>
                    <a:pt x="117034" y="52849"/>
                  </a:moveTo>
                  <a:lnTo>
                    <a:pt x="155982" y="22200"/>
                  </a:lnTo>
                  <a:lnTo>
                    <a:pt x="155982" y="85311"/>
                  </a:lnTo>
                  <a:lnTo>
                    <a:pt x="117034" y="5285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70" name="Grupa 1369"/>
          <p:cNvGrpSpPr/>
          <p:nvPr userDrawn="1"/>
        </p:nvGrpSpPr>
        <p:grpSpPr>
          <a:xfrm>
            <a:off x="22062225" y="10712710"/>
            <a:ext cx="556999" cy="564944"/>
            <a:chOff x="5375759" y="7552682"/>
            <a:chExt cx="283920" cy="287970"/>
          </a:xfrm>
        </p:grpSpPr>
        <p:sp>
          <p:nvSpPr>
            <p:cNvPr id="1371" name="Dowolny kształt: kształt 1370"/>
            <p:cNvSpPr/>
            <p:nvPr/>
          </p:nvSpPr>
          <p:spPr>
            <a:xfrm>
              <a:off x="5508534" y="7552682"/>
              <a:ext cx="151145" cy="130895"/>
            </a:xfrm>
            <a:custGeom>
              <a:avLst/>
              <a:gdLst>
                <a:gd name="connsiteX0" fmla="*/ 113355 w 151145"/>
                <a:gd name="connsiteY0" fmla="*/ 0 h 130895"/>
                <a:gd name="connsiteX1" fmla="*/ 37783 w 151145"/>
                <a:gd name="connsiteY1" fmla="*/ 0 h 130895"/>
                <a:gd name="connsiteX2" fmla="*/ 0 w 151145"/>
                <a:gd name="connsiteY2" fmla="*/ 65448 h 130895"/>
                <a:gd name="connsiteX3" fmla="*/ 37783 w 151145"/>
                <a:gd name="connsiteY3" fmla="*/ 130896 h 130895"/>
                <a:gd name="connsiteX4" fmla="*/ 113355 w 151145"/>
                <a:gd name="connsiteY4" fmla="*/ 130896 h 130895"/>
                <a:gd name="connsiteX5" fmla="*/ 151145 w 151145"/>
                <a:gd name="connsiteY5" fmla="*/ 65448 h 130895"/>
                <a:gd name="connsiteX6" fmla="*/ 113355 w 151145"/>
                <a:gd name="connsiteY6" fmla="*/ 0 h 130895"/>
                <a:gd name="connsiteX7" fmla="*/ 113355 w 151145"/>
                <a:gd name="connsiteY7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45" h="130895">
                  <a:moveTo>
                    <a:pt x="113355" y="0"/>
                  </a:moveTo>
                  <a:lnTo>
                    <a:pt x="37783" y="0"/>
                  </a:lnTo>
                  <a:lnTo>
                    <a:pt x="0" y="65448"/>
                  </a:lnTo>
                  <a:lnTo>
                    <a:pt x="37783" y="130896"/>
                  </a:lnTo>
                  <a:lnTo>
                    <a:pt x="113355" y="130896"/>
                  </a:lnTo>
                  <a:lnTo>
                    <a:pt x="151145" y="65448"/>
                  </a:lnTo>
                  <a:lnTo>
                    <a:pt x="113355" y="0"/>
                  </a:lnTo>
                  <a:lnTo>
                    <a:pt x="11335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72" name="Dowolny kształt: kształt 1371"/>
            <p:cNvSpPr/>
            <p:nvPr/>
          </p:nvSpPr>
          <p:spPr>
            <a:xfrm>
              <a:off x="5375759" y="7631219"/>
              <a:ext cx="151145" cy="130895"/>
            </a:xfrm>
            <a:custGeom>
              <a:avLst/>
              <a:gdLst>
                <a:gd name="connsiteX0" fmla="*/ 113355 w 151145"/>
                <a:gd name="connsiteY0" fmla="*/ 0 h 130895"/>
                <a:gd name="connsiteX1" fmla="*/ 37783 w 151145"/>
                <a:gd name="connsiteY1" fmla="*/ 0 h 130895"/>
                <a:gd name="connsiteX2" fmla="*/ 0 w 151145"/>
                <a:gd name="connsiteY2" fmla="*/ 65448 h 130895"/>
                <a:gd name="connsiteX3" fmla="*/ 37783 w 151145"/>
                <a:gd name="connsiteY3" fmla="*/ 130896 h 130895"/>
                <a:gd name="connsiteX4" fmla="*/ 113355 w 151145"/>
                <a:gd name="connsiteY4" fmla="*/ 130896 h 130895"/>
                <a:gd name="connsiteX5" fmla="*/ 151145 w 151145"/>
                <a:gd name="connsiteY5" fmla="*/ 65448 h 130895"/>
                <a:gd name="connsiteX6" fmla="*/ 113355 w 151145"/>
                <a:gd name="connsiteY6" fmla="*/ 0 h 130895"/>
                <a:gd name="connsiteX7" fmla="*/ 113355 w 151145"/>
                <a:gd name="connsiteY7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45" h="130895">
                  <a:moveTo>
                    <a:pt x="113355" y="0"/>
                  </a:moveTo>
                  <a:lnTo>
                    <a:pt x="37783" y="0"/>
                  </a:lnTo>
                  <a:lnTo>
                    <a:pt x="0" y="65448"/>
                  </a:lnTo>
                  <a:lnTo>
                    <a:pt x="37783" y="130896"/>
                  </a:lnTo>
                  <a:lnTo>
                    <a:pt x="113355" y="130896"/>
                  </a:lnTo>
                  <a:lnTo>
                    <a:pt x="151145" y="65448"/>
                  </a:lnTo>
                  <a:lnTo>
                    <a:pt x="113355" y="0"/>
                  </a:lnTo>
                  <a:lnTo>
                    <a:pt x="11335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73" name="Dowolny kształt: kształt 1372"/>
            <p:cNvSpPr/>
            <p:nvPr/>
          </p:nvSpPr>
          <p:spPr>
            <a:xfrm>
              <a:off x="5508534" y="7709757"/>
              <a:ext cx="151145" cy="130895"/>
            </a:xfrm>
            <a:custGeom>
              <a:avLst/>
              <a:gdLst>
                <a:gd name="connsiteX0" fmla="*/ 113355 w 151145"/>
                <a:gd name="connsiteY0" fmla="*/ 0 h 130895"/>
                <a:gd name="connsiteX1" fmla="*/ 37783 w 151145"/>
                <a:gd name="connsiteY1" fmla="*/ 0 h 130895"/>
                <a:gd name="connsiteX2" fmla="*/ 0 w 151145"/>
                <a:gd name="connsiteY2" fmla="*/ 65448 h 130895"/>
                <a:gd name="connsiteX3" fmla="*/ 37783 w 151145"/>
                <a:gd name="connsiteY3" fmla="*/ 130896 h 130895"/>
                <a:gd name="connsiteX4" fmla="*/ 113355 w 151145"/>
                <a:gd name="connsiteY4" fmla="*/ 130896 h 130895"/>
                <a:gd name="connsiteX5" fmla="*/ 151145 w 151145"/>
                <a:gd name="connsiteY5" fmla="*/ 65448 h 130895"/>
                <a:gd name="connsiteX6" fmla="*/ 113355 w 151145"/>
                <a:gd name="connsiteY6" fmla="*/ 0 h 130895"/>
                <a:gd name="connsiteX7" fmla="*/ 113355 w 151145"/>
                <a:gd name="connsiteY7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45" h="130895">
                  <a:moveTo>
                    <a:pt x="113355" y="0"/>
                  </a:moveTo>
                  <a:lnTo>
                    <a:pt x="37783" y="0"/>
                  </a:lnTo>
                  <a:lnTo>
                    <a:pt x="0" y="65448"/>
                  </a:lnTo>
                  <a:lnTo>
                    <a:pt x="37783" y="130896"/>
                  </a:lnTo>
                  <a:lnTo>
                    <a:pt x="113355" y="130896"/>
                  </a:lnTo>
                  <a:lnTo>
                    <a:pt x="151145" y="65448"/>
                  </a:lnTo>
                  <a:lnTo>
                    <a:pt x="113355" y="0"/>
                  </a:lnTo>
                  <a:lnTo>
                    <a:pt x="113355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74" name="Grafika 52"/>
          <p:cNvGrpSpPr/>
          <p:nvPr userDrawn="1"/>
        </p:nvGrpSpPr>
        <p:grpSpPr>
          <a:xfrm>
            <a:off x="20716384" y="10712710"/>
            <a:ext cx="578016" cy="564944"/>
            <a:chOff x="4689741" y="7552682"/>
            <a:chExt cx="294633" cy="287970"/>
          </a:xfrm>
          <a:solidFill>
            <a:srgbClr val="212E39"/>
          </a:solidFill>
        </p:grpSpPr>
        <p:sp>
          <p:nvSpPr>
            <p:cNvPr id="1375" name="Dowolny kształt: kształt 1374"/>
            <p:cNvSpPr/>
            <p:nvPr/>
          </p:nvSpPr>
          <p:spPr>
            <a:xfrm>
              <a:off x="4689741" y="7552682"/>
              <a:ext cx="294633" cy="287970"/>
            </a:xfrm>
            <a:custGeom>
              <a:avLst/>
              <a:gdLst>
                <a:gd name="connsiteX0" fmla="*/ 294633 w 294633"/>
                <a:gd name="connsiteY0" fmla="*/ 78537 h 287970"/>
                <a:gd name="connsiteX1" fmla="*/ 249291 w 294633"/>
                <a:gd name="connsiteY1" fmla="*/ 0 h 287970"/>
                <a:gd name="connsiteX2" fmla="*/ 158606 w 294633"/>
                <a:gd name="connsiteY2" fmla="*/ 0 h 287970"/>
                <a:gd name="connsiteX3" fmla="*/ 120817 w 294633"/>
                <a:gd name="connsiteY3" fmla="*/ 65448 h 287970"/>
                <a:gd name="connsiteX4" fmla="*/ 45342 w 294633"/>
                <a:gd name="connsiteY4" fmla="*/ 65448 h 287970"/>
                <a:gd name="connsiteX5" fmla="*/ 0 w 294633"/>
                <a:gd name="connsiteY5" fmla="*/ 143985 h 287970"/>
                <a:gd name="connsiteX6" fmla="*/ 45342 w 294633"/>
                <a:gd name="connsiteY6" fmla="*/ 222523 h 287970"/>
                <a:gd name="connsiteX7" fmla="*/ 120817 w 294633"/>
                <a:gd name="connsiteY7" fmla="*/ 222523 h 287970"/>
                <a:gd name="connsiteX8" fmla="*/ 158606 w 294633"/>
                <a:gd name="connsiteY8" fmla="*/ 287971 h 287970"/>
                <a:gd name="connsiteX9" fmla="*/ 249291 w 294633"/>
                <a:gd name="connsiteY9" fmla="*/ 287971 h 287970"/>
                <a:gd name="connsiteX10" fmla="*/ 294633 w 294633"/>
                <a:gd name="connsiteY10" fmla="*/ 209433 h 287970"/>
                <a:gd name="connsiteX11" fmla="*/ 256844 w 294633"/>
                <a:gd name="connsiteY11" fmla="*/ 143985 h 287970"/>
                <a:gd name="connsiteX12" fmla="*/ 294633 w 294633"/>
                <a:gd name="connsiteY12" fmla="*/ 78537 h 287970"/>
                <a:gd name="connsiteX13" fmla="*/ 173718 w 294633"/>
                <a:gd name="connsiteY13" fmla="*/ 26179 h 287970"/>
                <a:gd name="connsiteX14" fmla="*/ 234179 w 294633"/>
                <a:gd name="connsiteY14" fmla="*/ 26179 h 287970"/>
                <a:gd name="connsiteX15" fmla="*/ 264409 w 294633"/>
                <a:gd name="connsiteY15" fmla="*/ 78537 h 287970"/>
                <a:gd name="connsiteX16" fmla="*/ 234179 w 294633"/>
                <a:gd name="connsiteY16" fmla="*/ 130896 h 287970"/>
                <a:gd name="connsiteX17" fmla="*/ 173823 w 294633"/>
                <a:gd name="connsiteY17" fmla="*/ 130896 h 287970"/>
                <a:gd name="connsiteX18" fmla="*/ 143547 w 294633"/>
                <a:gd name="connsiteY18" fmla="*/ 78472 h 287970"/>
                <a:gd name="connsiteX19" fmla="*/ 173725 w 294633"/>
                <a:gd name="connsiteY19" fmla="*/ 26179 h 287970"/>
                <a:gd name="connsiteX20" fmla="*/ 30230 w 294633"/>
                <a:gd name="connsiteY20" fmla="*/ 143985 h 287970"/>
                <a:gd name="connsiteX21" fmla="*/ 60461 w 294633"/>
                <a:gd name="connsiteY21" fmla="*/ 91627 h 287970"/>
                <a:gd name="connsiteX22" fmla="*/ 120817 w 294633"/>
                <a:gd name="connsiteY22" fmla="*/ 91627 h 287970"/>
                <a:gd name="connsiteX23" fmla="*/ 151047 w 294633"/>
                <a:gd name="connsiteY23" fmla="*/ 143985 h 287970"/>
                <a:gd name="connsiteX24" fmla="*/ 120817 w 294633"/>
                <a:gd name="connsiteY24" fmla="*/ 196344 h 287970"/>
                <a:gd name="connsiteX25" fmla="*/ 60461 w 294633"/>
                <a:gd name="connsiteY25" fmla="*/ 196344 h 287970"/>
                <a:gd name="connsiteX26" fmla="*/ 30230 w 294633"/>
                <a:gd name="connsiteY26" fmla="*/ 143985 h 287970"/>
                <a:gd name="connsiteX27" fmla="*/ 234179 w 294633"/>
                <a:gd name="connsiteY27" fmla="*/ 261791 h 287970"/>
                <a:gd name="connsiteX28" fmla="*/ 173718 w 294633"/>
                <a:gd name="connsiteY28" fmla="*/ 261791 h 287970"/>
                <a:gd name="connsiteX29" fmla="*/ 143540 w 294633"/>
                <a:gd name="connsiteY29" fmla="*/ 209498 h 287970"/>
                <a:gd name="connsiteX30" fmla="*/ 173816 w 294633"/>
                <a:gd name="connsiteY30" fmla="*/ 157075 h 287970"/>
                <a:gd name="connsiteX31" fmla="*/ 234172 w 294633"/>
                <a:gd name="connsiteY31" fmla="*/ 157075 h 287970"/>
                <a:gd name="connsiteX32" fmla="*/ 264403 w 294633"/>
                <a:gd name="connsiteY32" fmla="*/ 209433 h 287970"/>
                <a:gd name="connsiteX33" fmla="*/ 234172 w 294633"/>
                <a:gd name="connsiteY33" fmla="*/ 261791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4633" h="287970">
                  <a:moveTo>
                    <a:pt x="294633" y="78537"/>
                  </a:moveTo>
                  <a:lnTo>
                    <a:pt x="249291" y="0"/>
                  </a:lnTo>
                  <a:lnTo>
                    <a:pt x="158606" y="0"/>
                  </a:lnTo>
                  <a:lnTo>
                    <a:pt x="120817" y="65448"/>
                  </a:lnTo>
                  <a:lnTo>
                    <a:pt x="45342" y="65448"/>
                  </a:lnTo>
                  <a:lnTo>
                    <a:pt x="0" y="143985"/>
                  </a:lnTo>
                  <a:lnTo>
                    <a:pt x="45342" y="222523"/>
                  </a:lnTo>
                  <a:lnTo>
                    <a:pt x="120817" y="222523"/>
                  </a:lnTo>
                  <a:lnTo>
                    <a:pt x="158606" y="287971"/>
                  </a:lnTo>
                  <a:lnTo>
                    <a:pt x="249291" y="287971"/>
                  </a:lnTo>
                  <a:lnTo>
                    <a:pt x="294633" y="209433"/>
                  </a:lnTo>
                  <a:lnTo>
                    <a:pt x="256844" y="143985"/>
                  </a:lnTo>
                  <a:lnTo>
                    <a:pt x="294633" y="78537"/>
                  </a:lnTo>
                  <a:close/>
                  <a:moveTo>
                    <a:pt x="173718" y="26179"/>
                  </a:moveTo>
                  <a:lnTo>
                    <a:pt x="234179" y="26179"/>
                  </a:lnTo>
                  <a:lnTo>
                    <a:pt x="264409" y="78537"/>
                  </a:lnTo>
                  <a:lnTo>
                    <a:pt x="234179" y="130896"/>
                  </a:lnTo>
                  <a:lnTo>
                    <a:pt x="173823" y="130896"/>
                  </a:lnTo>
                  <a:lnTo>
                    <a:pt x="143547" y="78472"/>
                  </a:lnTo>
                  <a:lnTo>
                    <a:pt x="173725" y="26179"/>
                  </a:lnTo>
                  <a:close/>
                  <a:moveTo>
                    <a:pt x="30230" y="143985"/>
                  </a:moveTo>
                  <a:lnTo>
                    <a:pt x="60461" y="91627"/>
                  </a:lnTo>
                  <a:lnTo>
                    <a:pt x="120817" y="91627"/>
                  </a:lnTo>
                  <a:lnTo>
                    <a:pt x="151047" y="143985"/>
                  </a:lnTo>
                  <a:lnTo>
                    <a:pt x="120817" y="196344"/>
                  </a:lnTo>
                  <a:lnTo>
                    <a:pt x="60461" y="196344"/>
                  </a:lnTo>
                  <a:lnTo>
                    <a:pt x="30230" y="143985"/>
                  </a:lnTo>
                  <a:close/>
                  <a:moveTo>
                    <a:pt x="234179" y="261791"/>
                  </a:moveTo>
                  <a:lnTo>
                    <a:pt x="173718" y="261791"/>
                  </a:lnTo>
                  <a:lnTo>
                    <a:pt x="143540" y="209498"/>
                  </a:lnTo>
                  <a:lnTo>
                    <a:pt x="173816" y="157075"/>
                  </a:lnTo>
                  <a:lnTo>
                    <a:pt x="234172" y="157075"/>
                  </a:lnTo>
                  <a:lnTo>
                    <a:pt x="264403" y="209433"/>
                  </a:lnTo>
                  <a:lnTo>
                    <a:pt x="234172" y="26179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76" name="Dowolny kształt: kształt 1375"/>
            <p:cNvSpPr/>
            <p:nvPr/>
          </p:nvSpPr>
          <p:spPr>
            <a:xfrm>
              <a:off x="4848348" y="7591950"/>
              <a:ext cx="90684" cy="78537"/>
            </a:xfrm>
            <a:custGeom>
              <a:avLst/>
              <a:gdLst>
                <a:gd name="connsiteX0" fmla="*/ 22671 w 90684"/>
                <a:gd name="connsiteY0" fmla="*/ 78537 h 78537"/>
                <a:gd name="connsiteX1" fmla="*/ 68013 w 90684"/>
                <a:gd name="connsiteY1" fmla="*/ 78537 h 78537"/>
                <a:gd name="connsiteX2" fmla="*/ 90685 w 90684"/>
                <a:gd name="connsiteY2" fmla="*/ 39269 h 78537"/>
                <a:gd name="connsiteX3" fmla="*/ 68013 w 90684"/>
                <a:gd name="connsiteY3" fmla="*/ 0 h 78537"/>
                <a:gd name="connsiteX4" fmla="*/ 22671 w 90684"/>
                <a:gd name="connsiteY4" fmla="*/ 0 h 78537"/>
                <a:gd name="connsiteX5" fmla="*/ 0 w 90684"/>
                <a:gd name="connsiteY5" fmla="*/ 39269 h 78537"/>
                <a:gd name="connsiteX6" fmla="*/ 22671 w 90684"/>
                <a:gd name="connsiteY6" fmla="*/ 78537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84" h="78537">
                  <a:moveTo>
                    <a:pt x="22671" y="78537"/>
                  </a:moveTo>
                  <a:lnTo>
                    <a:pt x="68013" y="78537"/>
                  </a:lnTo>
                  <a:lnTo>
                    <a:pt x="90685" y="39269"/>
                  </a:lnTo>
                  <a:lnTo>
                    <a:pt x="68013" y="0"/>
                  </a:lnTo>
                  <a:lnTo>
                    <a:pt x="22671" y="0"/>
                  </a:lnTo>
                  <a:lnTo>
                    <a:pt x="0" y="39269"/>
                  </a:lnTo>
                  <a:lnTo>
                    <a:pt x="22671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77" name="Dowolny kształt: kształt 1376"/>
            <p:cNvSpPr/>
            <p:nvPr/>
          </p:nvSpPr>
          <p:spPr>
            <a:xfrm>
              <a:off x="4848348" y="7722846"/>
              <a:ext cx="90684" cy="78537"/>
            </a:xfrm>
            <a:custGeom>
              <a:avLst/>
              <a:gdLst>
                <a:gd name="connsiteX0" fmla="*/ 22671 w 90684"/>
                <a:gd name="connsiteY0" fmla="*/ 0 h 78537"/>
                <a:gd name="connsiteX1" fmla="*/ 0 w 90684"/>
                <a:gd name="connsiteY1" fmla="*/ 39269 h 78537"/>
                <a:gd name="connsiteX2" fmla="*/ 22671 w 90684"/>
                <a:gd name="connsiteY2" fmla="*/ 78537 h 78537"/>
                <a:gd name="connsiteX3" fmla="*/ 68013 w 90684"/>
                <a:gd name="connsiteY3" fmla="*/ 78537 h 78537"/>
                <a:gd name="connsiteX4" fmla="*/ 90685 w 90684"/>
                <a:gd name="connsiteY4" fmla="*/ 39269 h 78537"/>
                <a:gd name="connsiteX5" fmla="*/ 68013 w 90684"/>
                <a:gd name="connsiteY5" fmla="*/ 0 h 78537"/>
                <a:gd name="connsiteX6" fmla="*/ 22671 w 90684"/>
                <a:gd name="connsiteY6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84" h="78537">
                  <a:moveTo>
                    <a:pt x="22671" y="0"/>
                  </a:moveTo>
                  <a:lnTo>
                    <a:pt x="0" y="39269"/>
                  </a:lnTo>
                  <a:lnTo>
                    <a:pt x="22671" y="78537"/>
                  </a:lnTo>
                  <a:lnTo>
                    <a:pt x="68013" y="78537"/>
                  </a:lnTo>
                  <a:lnTo>
                    <a:pt x="90685" y="39269"/>
                  </a:lnTo>
                  <a:lnTo>
                    <a:pt x="68013" y="0"/>
                  </a:lnTo>
                  <a:lnTo>
                    <a:pt x="2267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78" name="Dowolny kształt: kształt 1377"/>
            <p:cNvSpPr/>
            <p:nvPr/>
          </p:nvSpPr>
          <p:spPr>
            <a:xfrm>
              <a:off x="4735084" y="7657398"/>
              <a:ext cx="90691" cy="78537"/>
            </a:xfrm>
            <a:custGeom>
              <a:avLst/>
              <a:gdLst>
                <a:gd name="connsiteX0" fmla="*/ 90691 w 90691"/>
                <a:gd name="connsiteY0" fmla="*/ 39269 h 78537"/>
                <a:gd name="connsiteX1" fmla="*/ 68020 w 90691"/>
                <a:gd name="connsiteY1" fmla="*/ 0 h 78537"/>
                <a:gd name="connsiteX2" fmla="*/ 22671 w 90691"/>
                <a:gd name="connsiteY2" fmla="*/ 0 h 78537"/>
                <a:gd name="connsiteX3" fmla="*/ 0 w 90691"/>
                <a:gd name="connsiteY3" fmla="*/ 39269 h 78537"/>
                <a:gd name="connsiteX4" fmla="*/ 22671 w 90691"/>
                <a:gd name="connsiteY4" fmla="*/ 78537 h 78537"/>
                <a:gd name="connsiteX5" fmla="*/ 68020 w 90691"/>
                <a:gd name="connsiteY5" fmla="*/ 78537 h 78537"/>
                <a:gd name="connsiteX6" fmla="*/ 90691 w 90691"/>
                <a:gd name="connsiteY6" fmla="*/ 39269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91" h="78537">
                  <a:moveTo>
                    <a:pt x="90691" y="39269"/>
                  </a:moveTo>
                  <a:lnTo>
                    <a:pt x="68020" y="0"/>
                  </a:lnTo>
                  <a:lnTo>
                    <a:pt x="22671" y="0"/>
                  </a:lnTo>
                  <a:lnTo>
                    <a:pt x="0" y="39269"/>
                  </a:lnTo>
                  <a:lnTo>
                    <a:pt x="22671" y="78537"/>
                  </a:lnTo>
                  <a:lnTo>
                    <a:pt x="68020" y="78537"/>
                  </a:lnTo>
                  <a:lnTo>
                    <a:pt x="9069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79" name="Grupa 1378"/>
          <p:cNvGrpSpPr/>
          <p:nvPr userDrawn="1"/>
        </p:nvGrpSpPr>
        <p:grpSpPr>
          <a:xfrm>
            <a:off x="21384047" y="10712710"/>
            <a:ext cx="578016" cy="564944"/>
            <a:chOff x="5030070" y="7552682"/>
            <a:chExt cx="294633" cy="287970"/>
          </a:xfrm>
        </p:grpSpPr>
        <p:sp>
          <p:nvSpPr>
            <p:cNvPr id="1380" name="Dowolny kształt: kształt 1379"/>
            <p:cNvSpPr/>
            <p:nvPr/>
          </p:nvSpPr>
          <p:spPr>
            <a:xfrm>
              <a:off x="5030070" y="7552682"/>
              <a:ext cx="294633" cy="287970"/>
            </a:xfrm>
            <a:custGeom>
              <a:avLst/>
              <a:gdLst>
                <a:gd name="connsiteX0" fmla="*/ 249291 w 294633"/>
                <a:gd name="connsiteY0" fmla="*/ 287971 h 287970"/>
                <a:gd name="connsiteX1" fmla="*/ 158606 w 294633"/>
                <a:gd name="connsiteY1" fmla="*/ 287971 h 287970"/>
                <a:gd name="connsiteX2" fmla="*/ 120817 w 294633"/>
                <a:gd name="connsiteY2" fmla="*/ 222523 h 287970"/>
                <a:gd name="connsiteX3" fmla="*/ 45342 w 294633"/>
                <a:gd name="connsiteY3" fmla="*/ 222523 h 287970"/>
                <a:gd name="connsiteX4" fmla="*/ 0 w 294633"/>
                <a:gd name="connsiteY4" fmla="*/ 143985 h 287970"/>
                <a:gd name="connsiteX5" fmla="*/ 45342 w 294633"/>
                <a:gd name="connsiteY5" fmla="*/ 65448 h 287970"/>
                <a:gd name="connsiteX6" fmla="*/ 120817 w 294633"/>
                <a:gd name="connsiteY6" fmla="*/ 65448 h 287970"/>
                <a:gd name="connsiteX7" fmla="*/ 158606 w 294633"/>
                <a:gd name="connsiteY7" fmla="*/ 0 h 287970"/>
                <a:gd name="connsiteX8" fmla="*/ 249291 w 294633"/>
                <a:gd name="connsiteY8" fmla="*/ 0 h 287970"/>
                <a:gd name="connsiteX9" fmla="*/ 294633 w 294633"/>
                <a:gd name="connsiteY9" fmla="*/ 78537 h 287970"/>
                <a:gd name="connsiteX10" fmla="*/ 256844 w 294633"/>
                <a:gd name="connsiteY10" fmla="*/ 143985 h 287970"/>
                <a:gd name="connsiteX11" fmla="*/ 294633 w 294633"/>
                <a:gd name="connsiteY11" fmla="*/ 209433 h 287970"/>
                <a:gd name="connsiteX12" fmla="*/ 249291 w 294633"/>
                <a:gd name="connsiteY12" fmla="*/ 287971 h 287970"/>
                <a:gd name="connsiteX13" fmla="*/ 173718 w 294633"/>
                <a:gd name="connsiteY13" fmla="*/ 261791 h 287970"/>
                <a:gd name="connsiteX14" fmla="*/ 234179 w 294633"/>
                <a:gd name="connsiteY14" fmla="*/ 261791 h 287970"/>
                <a:gd name="connsiteX15" fmla="*/ 264410 w 294633"/>
                <a:gd name="connsiteY15" fmla="*/ 209433 h 287970"/>
                <a:gd name="connsiteX16" fmla="*/ 226620 w 294633"/>
                <a:gd name="connsiteY16" fmla="*/ 143985 h 287970"/>
                <a:gd name="connsiteX17" fmla="*/ 264410 w 294633"/>
                <a:gd name="connsiteY17" fmla="*/ 78537 h 287970"/>
                <a:gd name="connsiteX18" fmla="*/ 234179 w 294633"/>
                <a:gd name="connsiteY18" fmla="*/ 26179 h 287970"/>
                <a:gd name="connsiteX19" fmla="*/ 173718 w 294633"/>
                <a:gd name="connsiteY19" fmla="*/ 26179 h 287970"/>
                <a:gd name="connsiteX20" fmla="*/ 135929 w 294633"/>
                <a:gd name="connsiteY20" fmla="*/ 91627 h 287970"/>
                <a:gd name="connsiteX21" fmla="*/ 60454 w 294633"/>
                <a:gd name="connsiteY21" fmla="*/ 91627 h 287970"/>
                <a:gd name="connsiteX22" fmla="*/ 30224 w 294633"/>
                <a:gd name="connsiteY22" fmla="*/ 143985 h 287970"/>
                <a:gd name="connsiteX23" fmla="*/ 60454 w 294633"/>
                <a:gd name="connsiteY23" fmla="*/ 196344 h 287970"/>
                <a:gd name="connsiteX24" fmla="*/ 135929 w 294633"/>
                <a:gd name="connsiteY24" fmla="*/ 196344 h 287970"/>
                <a:gd name="connsiteX25" fmla="*/ 173718 w 294633"/>
                <a:gd name="connsiteY25" fmla="*/ 261791 h 28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94633" h="287970">
                  <a:moveTo>
                    <a:pt x="249291" y="287971"/>
                  </a:moveTo>
                  <a:lnTo>
                    <a:pt x="158606" y="287971"/>
                  </a:lnTo>
                  <a:lnTo>
                    <a:pt x="120817" y="222523"/>
                  </a:lnTo>
                  <a:lnTo>
                    <a:pt x="45342" y="222523"/>
                  </a:lnTo>
                  <a:lnTo>
                    <a:pt x="0" y="143985"/>
                  </a:lnTo>
                  <a:lnTo>
                    <a:pt x="45342" y="65448"/>
                  </a:lnTo>
                  <a:lnTo>
                    <a:pt x="120817" y="65448"/>
                  </a:lnTo>
                  <a:lnTo>
                    <a:pt x="158606" y="0"/>
                  </a:lnTo>
                  <a:lnTo>
                    <a:pt x="249291" y="0"/>
                  </a:lnTo>
                  <a:lnTo>
                    <a:pt x="294633" y="78537"/>
                  </a:lnTo>
                  <a:lnTo>
                    <a:pt x="256844" y="143985"/>
                  </a:lnTo>
                  <a:lnTo>
                    <a:pt x="294633" y="209433"/>
                  </a:lnTo>
                  <a:lnTo>
                    <a:pt x="249291" y="287971"/>
                  </a:lnTo>
                  <a:close/>
                  <a:moveTo>
                    <a:pt x="173718" y="261791"/>
                  </a:moveTo>
                  <a:lnTo>
                    <a:pt x="234179" y="261791"/>
                  </a:lnTo>
                  <a:lnTo>
                    <a:pt x="264410" y="209433"/>
                  </a:lnTo>
                  <a:lnTo>
                    <a:pt x="226620" y="143985"/>
                  </a:lnTo>
                  <a:lnTo>
                    <a:pt x="264410" y="78537"/>
                  </a:lnTo>
                  <a:lnTo>
                    <a:pt x="234179" y="26179"/>
                  </a:lnTo>
                  <a:lnTo>
                    <a:pt x="173718" y="26179"/>
                  </a:lnTo>
                  <a:lnTo>
                    <a:pt x="135929" y="91627"/>
                  </a:lnTo>
                  <a:lnTo>
                    <a:pt x="60454" y="91627"/>
                  </a:lnTo>
                  <a:lnTo>
                    <a:pt x="30224" y="143985"/>
                  </a:lnTo>
                  <a:lnTo>
                    <a:pt x="60454" y="196344"/>
                  </a:lnTo>
                  <a:lnTo>
                    <a:pt x="135929" y="196344"/>
                  </a:lnTo>
                  <a:lnTo>
                    <a:pt x="173718" y="26179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81" name="Dowolny kształt: kształt 1380"/>
            <p:cNvSpPr/>
            <p:nvPr/>
          </p:nvSpPr>
          <p:spPr>
            <a:xfrm>
              <a:off x="5188677" y="7591950"/>
              <a:ext cx="90684" cy="78537"/>
            </a:xfrm>
            <a:custGeom>
              <a:avLst/>
              <a:gdLst>
                <a:gd name="connsiteX0" fmla="*/ 68013 w 90684"/>
                <a:gd name="connsiteY0" fmla="*/ 0 h 78537"/>
                <a:gd name="connsiteX1" fmla="*/ 22671 w 90684"/>
                <a:gd name="connsiteY1" fmla="*/ 0 h 78537"/>
                <a:gd name="connsiteX2" fmla="*/ 0 w 90684"/>
                <a:gd name="connsiteY2" fmla="*/ 39269 h 78537"/>
                <a:gd name="connsiteX3" fmla="*/ 22671 w 90684"/>
                <a:gd name="connsiteY3" fmla="*/ 78537 h 78537"/>
                <a:gd name="connsiteX4" fmla="*/ 68013 w 90684"/>
                <a:gd name="connsiteY4" fmla="*/ 78537 h 78537"/>
                <a:gd name="connsiteX5" fmla="*/ 90685 w 90684"/>
                <a:gd name="connsiteY5" fmla="*/ 39269 h 78537"/>
                <a:gd name="connsiteX6" fmla="*/ 68013 w 90684"/>
                <a:gd name="connsiteY6" fmla="*/ 0 h 78537"/>
                <a:gd name="connsiteX7" fmla="*/ 68013 w 90684"/>
                <a:gd name="connsiteY7" fmla="*/ 0 h 7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84" h="78537">
                  <a:moveTo>
                    <a:pt x="68013" y="0"/>
                  </a:moveTo>
                  <a:lnTo>
                    <a:pt x="22671" y="0"/>
                  </a:lnTo>
                  <a:lnTo>
                    <a:pt x="0" y="39269"/>
                  </a:lnTo>
                  <a:lnTo>
                    <a:pt x="22671" y="78537"/>
                  </a:lnTo>
                  <a:lnTo>
                    <a:pt x="68013" y="78537"/>
                  </a:lnTo>
                  <a:lnTo>
                    <a:pt x="90685" y="39269"/>
                  </a:lnTo>
                  <a:lnTo>
                    <a:pt x="68013" y="0"/>
                  </a:lnTo>
                  <a:lnTo>
                    <a:pt x="68013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82" name="Grafika 52"/>
          <p:cNvGrpSpPr/>
          <p:nvPr userDrawn="1"/>
        </p:nvGrpSpPr>
        <p:grpSpPr>
          <a:xfrm>
            <a:off x="27091392" y="4010407"/>
            <a:ext cx="616302" cy="616291"/>
            <a:chOff x="7939286" y="4136304"/>
            <a:chExt cx="314149" cy="314143"/>
          </a:xfrm>
          <a:solidFill>
            <a:srgbClr val="212E39"/>
          </a:solidFill>
        </p:grpSpPr>
        <p:sp>
          <p:nvSpPr>
            <p:cNvPr id="1383" name="Dowolny kształt: kształt 1382"/>
            <p:cNvSpPr/>
            <p:nvPr/>
          </p:nvSpPr>
          <p:spPr>
            <a:xfrm>
              <a:off x="8070182" y="4267200"/>
              <a:ext cx="52358" cy="117806"/>
            </a:xfrm>
            <a:custGeom>
              <a:avLst/>
              <a:gdLst>
                <a:gd name="connsiteX0" fmla="*/ 0 w 52358"/>
                <a:gd name="connsiteY0" fmla="*/ 117806 h 117806"/>
                <a:gd name="connsiteX1" fmla="*/ 26179 w 52358"/>
                <a:gd name="connsiteY1" fmla="*/ 117806 h 117806"/>
                <a:gd name="connsiteX2" fmla="*/ 52358 w 52358"/>
                <a:gd name="connsiteY2" fmla="*/ 91627 h 117806"/>
                <a:gd name="connsiteX3" fmla="*/ 52358 w 52358"/>
                <a:gd name="connsiteY3" fmla="*/ 0 h 117806"/>
                <a:gd name="connsiteX4" fmla="*/ 0 w 52358"/>
                <a:gd name="connsiteY4" fmla="*/ 0 h 117806"/>
                <a:gd name="connsiteX5" fmla="*/ 0 w 52358"/>
                <a:gd name="connsiteY5" fmla="*/ 11780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358" h="117806">
                  <a:moveTo>
                    <a:pt x="0" y="117806"/>
                  </a:moveTo>
                  <a:lnTo>
                    <a:pt x="26179" y="117806"/>
                  </a:lnTo>
                  <a:lnTo>
                    <a:pt x="52358" y="91627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84" name="Dowolny kształt: kształt 1383"/>
            <p:cNvSpPr/>
            <p:nvPr/>
          </p:nvSpPr>
          <p:spPr>
            <a:xfrm>
              <a:off x="8070182" y="4201752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7"/>
                    <a:pt x="40638" y="52358"/>
                    <a:pt x="26179" y="52358"/>
                  </a:cubicBezTo>
                  <a:cubicBezTo>
                    <a:pt x="11721" y="52358"/>
                    <a:pt x="0" y="40637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85" name="Dowolny kształt: kształt 1384"/>
            <p:cNvSpPr/>
            <p:nvPr/>
          </p:nvSpPr>
          <p:spPr>
            <a:xfrm>
              <a:off x="7939286" y="4136304"/>
              <a:ext cx="314143" cy="170164"/>
            </a:xfrm>
            <a:custGeom>
              <a:avLst/>
              <a:gdLst>
                <a:gd name="connsiteX0" fmla="*/ 287971 w 314143"/>
                <a:gd name="connsiteY0" fmla="*/ 39269 h 170164"/>
                <a:gd name="connsiteX1" fmla="*/ 287971 w 314143"/>
                <a:gd name="connsiteY1" fmla="*/ 70167 h 170164"/>
                <a:gd name="connsiteX2" fmla="*/ 268146 w 314143"/>
                <a:gd name="connsiteY2" fmla="*/ 46003 h 170164"/>
                <a:gd name="connsiteX3" fmla="*/ 157075 w 314143"/>
                <a:gd name="connsiteY3" fmla="*/ 0 h 170164"/>
                <a:gd name="connsiteX4" fmla="*/ 46003 w 314143"/>
                <a:gd name="connsiteY4" fmla="*/ 46003 h 170164"/>
                <a:gd name="connsiteX5" fmla="*/ 0 w 314143"/>
                <a:gd name="connsiteY5" fmla="*/ 157075 h 170164"/>
                <a:gd name="connsiteX6" fmla="*/ 543 w 314143"/>
                <a:gd name="connsiteY6" fmla="*/ 170164 h 170164"/>
                <a:gd name="connsiteX7" fmla="*/ 26827 w 314143"/>
                <a:gd name="connsiteY7" fmla="*/ 170164 h 170164"/>
                <a:gd name="connsiteX8" fmla="*/ 26173 w 314143"/>
                <a:gd name="connsiteY8" fmla="*/ 157075 h 170164"/>
                <a:gd name="connsiteX9" fmla="*/ 157068 w 314143"/>
                <a:gd name="connsiteY9" fmla="*/ 26179 h 170164"/>
                <a:gd name="connsiteX10" fmla="*/ 270391 w 314143"/>
                <a:gd name="connsiteY10" fmla="*/ 91627 h 170164"/>
                <a:gd name="connsiteX11" fmla="*/ 235606 w 314143"/>
                <a:gd name="connsiteY11" fmla="*/ 91627 h 170164"/>
                <a:gd name="connsiteX12" fmla="*/ 235606 w 314143"/>
                <a:gd name="connsiteY12" fmla="*/ 117806 h 170164"/>
                <a:gd name="connsiteX13" fmla="*/ 314143 w 314143"/>
                <a:gd name="connsiteY13" fmla="*/ 117806 h 170164"/>
                <a:gd name="connsiteX14" fmla="*/ 314143 w 314143"/>
                <a:gd name="connsiteY14" fmla="*/ 39269 h 170164"/>
                <a:gd name="connsiteX15" fmla="*/ 287964 w 314143"/>
                <a:gd name="connsiteY15" fmla="*/ 3926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3" h="170164">
                  <a:moveTo>
                    <a:pt x="287971" y="39269"/>
                  </a:moveTo>
                  <a:lnTo>
                    <a:pt x="287971" y="70167"/>
                  </a:lnTo>
                  <a:cubicBezTo>
                    <a:pt x="282237" y="61567"/>
                    <a:pt x="275614" y="53477"/>
                    <a:pt x="268146" y="46003"/>
                  </a:cubicBezTo>
                  <a:cubicBezTo>
                    <a:pt x="238479" y="16336"/>
                    <a:pt x="199034" y="0"/>
                    <a:pt x="157075" y="0"/>
                  </a:cubicBezTo>
                  <a:cubicBezTo>
                    <a:pt x="115116" y="0"/>
                    <a:pt x="75671" y="16336"/>
                    <a:pt x="46003" y="46003"/>
                  </a:cubicBezTo>
                  <a:cubicBezTo>
                    <a:pt x="16336" y="75671"/>
                    <a:pt x="0" y="115116"/>
                    <a:pt x="0" y="157075"/>
                  </a:cubicBezTo>
                  <a:cubicBezTo>
                    <a:pt x="0" y="161466"/>
                    <a:pt x="190" y="165832"/>
                    <a:pt x="543" y="170164"/>
                  </a:cubicBezTo>
                  <a:lnTo>
                    <a:pt x="26827" y="170164"/>
                  </a:lnTo>
                  <a:cubicBezTo>
                    <a:pt x="26395" y="165858"/>
                    <a:pt x="26173" y="161493"/>
                    <a:pt x="26173" y="157075"/>
                  </a:cubicBezTo>
                  <a:cubicBezTo>
                    <a:pt x="26173" y="84899"/>
                    <a:pt x="84892" y="26179"/>
                    <a:pt x="157068" y="26179"/>
                  </a:cubicBezTo>
                  <a:cubicBezTo>
                    <a:pt x="205421" y="26179"/>
                    <a:pt x="247727" y="52535"/>
                    <a:pt x="270391" y="91627"/>
                  </a:cubicBezTo>
                  <a:lnTo>
                    <a:pt x="235606" y="91627"/>
                  </a:lnTo>
                  <a:lnTo>
                    <a:pt x="235606" y="117806"/>
                  </a:lnTo>
                  <a:lnTo>
                    <a:pt x="314143" y="117806"/>
                  </a:lnTo>
                  <a:lnTo>
                    <a:pt x="314143" y="39269"/>
                  </a:lnTo>
                  <a:lnTo>
                    <a:pt x="287964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86" name="Dowolny kształt: kształt 1385"/>
            <p:cNvSpPr/>
            <p:nvPr/>
          </p:nvSpPr>
          <p:spPr>
            <a:xfrm>
              <a:off x="7939286" y="4280283"/>
              <a:ext cx="314149" cy="170164"/>
            </a:xfrm>
            <a:custGeom>
              <a:avLst/>
              <a:gdLst>
                <a:gd name="connsiteX0" fmla="*/ 287316 w 314149"/>
                <a:gd name="connsiteY0" fmla="*/ 6 h 170164"/>
                <a:gd name="connsiteX1" fmla="*/ 287971 w 314149"/>
                <a:gd name="connsiteY1" fmla="*/ 13096 h 170164"/>
                <a:gd name="connsiteX2" fmla="*/ 157075 w 314149"/>
                <a:gd name="connsiteY2" fmla="*/ 143992 h 170164"/>
                <a:gd name="connsiteX3" fmla="*/ 44007 w 314149"/>
                <a:gd name="connsiteY3" fmla="*/ 78969 h 170164"/>
                <a:gd name="connsiteX4" fmla="*/ 78537 w 314149"/>
                <a:gd name="connsiteY4" fmla="*/ 78969 h 170164"/>
                <a:gd name="connsiteX5" fmla="*/ 78537 w 314149"/>
                <a:gd name="connsiteY5" fmla="*/ 52790 h 170164"/>
                <a:gd name="connsiteX6" fmla="*/ 32259 w 314149"/>
                <a:gd name="connsiteY6" fmla="*/ 52541 h 170164"/>
                <a:gd name="connsiteX7" fmla="*/ 32200 w 314149"/>
                <a:gd name="connsiteY7" fmla="*/ 52365 h 170164"/>
                <a:gd name="connsiteX8" fmla="*/ 4928 w 314149"/>
                <a:gd name="connsiteY8" fmla="*/ 52365 h 170164"/>
                <a:gd name="connsiteX9" fmla="*/ 4928 w 314149"/>
                <a:gd name="connsiteY9" fmla="*/ 52391 h 170164"/>
                <a:gd name="connsiteX10" fmla="*/ 0 w 314149"/>
                <a:gd name="connsiteY10" fmla="*/ 52365 h 170164"/>
                <a:gd name="connsiteX11" fmla="*/ 0 w 314149"/>
                <a:gd name="connsiteY11" fmla="*/ 131327 h 170164"/>
                <a:gd name="connsiteX12" fmla="*/ 26179 w 314149"/>
                <a:gd name="connsiteY12" fmla="*/ 131327 h 170164"/>
                <a:gd name="connsiteX13" fmla="*/ 26179 w 314149"/>
                <a:gd name="connsiteY13" fmla="*/ 99997 h 170164"/>
                <a:gd name="connsiteX14" fmla="*/ 46003 w 314149"/>
                <a:gd name="connsiteY14" fmla="*/ 124161 h 170164"/>
                <a:gd name="connsiteX15" fmla="*/ 157075 w 314149"/>
                <a:gd name="connsiteY15" fmla="*/ 170164 h 170164"/>
                <a:gd name="connsiteX16" fmla="*/ 268146 w 314149"/>
                <a:gd name="connsiteY16" fmla="*/ 124161 h 170164"/>
                <a:gd name="connsiteX17" fmla="*/ 314150 w 314149"/>
                <a:gd name="connsiteY17" fmla="*/ 13090 h 170164"/>
                <a:gd name="connsiteX18" fmla="*/ 313606 w 314149"/>
                <a:gd name="connsiteY18" fmla="*/ 0 h 170164"/>
                <a:gd name="connsiteX19" fmla="*/ 287322 w 314149"/>
                <a:gd name="connsiteY19" fmla="*/ 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149" h="170164">
                  <a:moveTo>
                    <a:pt x="287316" y="6"/>
                  </a:moveTo>
                  <a:cubicBezTo>
                    <a:pt x="287748" y="4313"/>
                    <a:pt x="287971" y="8678"/>
                    <a:pt x="287971" y="13096"/>
                  </a:cubicBezTo>
                  <a:cubicBezTo>
                    <a:pt x="287971" y="85272"/>
                    <a:pt x="229251" y="143992"/>
                    <a:pt x="157075" y="143992"/>
                  </a:cubicBezTo>
                  <a:cubicBezTo>
                    <a:pt x="108898" y="143992"/>
                    <a:pt x="66731" y="117832"/>
                    <a:pt x="44007" y="78969"/>
                  </a:cubicBezTo>
                  <a:lnTo>
                    <a:pt x="78537" y="78969"/>
                  </a:lnTo>
                  <a:lnTo>
                    <a:pt x="78537" y="52790"/>
                  </a:lnTo>
                  <a:lnTo>
                    <a:pt x="32259" y="52541"/>
                  </a:lnTo>
                  <a:cubicBezTo>
                    <a:pt x="32239" y="52483"/>
                    <a:pt x="32220" y="52423"/>
                    <a:pt x="32200" y="52365"/>
                  </a:cubicBezTo>
                  <a:lnTo>
                    <a:pt x="4928" y="52365"/>
                  </a:lnTo>
                  <a:lnTo>
                    <a:pt x="4928" y="52391"/>
                  </a:lnTo>
                  <a:lnTo>
                    <a:pt x="0" y="52365"/>
                  </a:lnTo>
                  <a:lnTo>
                    <a:pt x="0" y="131327"/>
                  </a:lnTo>
                  <a:lnTo>
                    <a:pt x="26179" y="131327"/>
                  </a:lnTo>
                  <a:lnTo>
                    <a:pt x="26179" y="99997"/>
                  </a:lnTo>
                  <a:cubicBezTo>
                    <a:pt x="31912" y="108597"/>
                    <a:pt x="38536" y="116687"/>
                    <a:pt x="46003" y="124161"/>
                  </a:cubicBezTo>
                  <a:cubicBezTo>
                    <a:pt x="75671" y="153828"/>
                    <a:pt x="115116" y="170164"/>
                    <a:pt x="157075" y="170164"/>
                  </a:cubicBezTo>
                  <a:cubicBezTo>
                    <a:pt x="199034" y="170164"/>
                    <a:pt x="238479" y="153828"/>
                    <a:pt x="268146" y="124161"/>
                  </a:cubicBezTo>
                  <a:cubicBezTo>
                    <a:pt x="297814" y="94494"/>
                    <a:pt x="314150" y="55048"/>
                    <a:pt x="314150" y="13090"/>
                  </a:cubicBezTo>
                  <a:cubicBezTo>
                    <a:pt x="314150" y="8698"/>
                    <a:pt x="313960" y="4332"/>
                    <a:pt x="313606" y="0"/>
                  </a:cubicBezTo>
                  <a:lnTo>
                    <a:pt x="287322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87" name="Grafika 52"/>
          <p:cNvGrpSpPr/>
          <p:nvPr userDrawn="1"/>
        </p:nvGrpSpPr>
        <p:grpSpPr>
          <a:xfrm>
            <a:off x="25191122" y="4678070"/>
            <a:ext cx="385189" cy="616302"/>
            <a:chOff x="6970658" y="4476633"/>
            <a:chExt cx="196343" cy="314149"/>
          </a:xfrm>
          <a:solidFill>
            <a:srgbClr val="212E39"/>
          </a:solidFill>
        </p:grpSpPr>
        <p:sp>
          <p:nvSpPr>
            <p:cNvPr id="1388" name="Dowolny kształt: kształt 1387"/>
            <p:cNvSpPr/>
            <p:nvPr/>
          </p:nvSpPr>
          <p:spPr>
            <a:xfrm>
              <a:off x="6970658" y="4476633"/>
              <a:ext cx="196343" cy="235612"/>
            </a:xfrm>
            <a:custGeom>
              <a:avLst/>
              <a:gdLst>
                <a:gd name="connsiteX0" fmla="*/ 196344 w 196343"/>
                <a:gd name="connsiteY0" fmla="*/ 98172 h 235612"/>
                <a:gd name="connsiteX1" fmla="*/ 98172 w 196343"/>
                <a:gd name="connsiteY1" fmla="*/ 0 h 235612"/>
                <a:gd name="connsiteX2" fmla="*/ 0 w 196343"/>
                <a:gd name="connsiteY2" fmla="*/ 98172 h 235612"/>
                <a:gd name="connsiteX3" fmla="*/ 0 w 196343"/>
                <a:gd name="connsiteY3" fmla="*/ 104802 h 235612"/>
                <a:gd name="connsiteX4" fmla="*/ 39269 w 196343"/>
                <a:gd name="connsiteY4" fmla="*/ 104717 h 235612"/>
                <a:gd name="connsiteX5" fmla="*/ 39269 w 196343"/>
                <a:gd name="connsiteY5" fmla="*/ 98172 h 235612"/>
                <a:gd name="connsiteX6" fmla="*/ 98172 w 196343"/>
                <a:gd name="connsiteY6" fmla="*/ 39269 h 235612"/>
                <a:gd name="connsiteX7" fmla="*/ 157075 w 196343"/>
                <a:gd name="connsiteY7" fmla="*/ 98172 h 235612"/>
                <a:gd name="connsiteX8" fmla="*/ 98172 w 196343"/>
                <a:gd name="connsiteY8" fmla="*/ 157075 h 235612"/>
                <a:gd name="connsiteX9" fmla="*/ 91627 w 196343"/>
                <a:gd name="connsiteY9" fmla="*/ 157075 h 235612"/>
                <a:gd name="connsiteX10" fmla="*/ 78537 w 196343"/>
                <a:gd name="connsiteY10" fmla="*/ 183254 h 235612"/>
                <a:gd name="connsiteX11" fmla="*/ 78537 w 196343"/>
                <a:gd name="connsiteY11" fmla="*/ 235612 h 235612"/>
                <a:gd name="connsiteX12" fmla="*/ 117806 w 196343"/>
                <a:gd name="connsiteY12" fmla="*/ 235612 h 235612"/>
                <a:gd name="connsiteX13" fmla="*/ 117806 w 196343"/>
                <a:gd name="connsiteY13" fmla="*/ 194380 h 235612"/>
                <a:gd name="connsiteX14" fmla="*/ 196344 w 196343"/>
                <a:gd name="connsiteY14" fmla="*/ 98172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6343" h="235612">
                  <a:moveTo>
                    <a:pt x="196344" y="98172"/>
                  </a:moveTo>
                  <a:cubicBezTo>
                    <a:pt x="196344" y="43955"/>
                    <a:pt x="152389" y="0"/>
                    <a:pt x="98172" y="0"/>
                  </a:cubicBezTo>
                  <a:cubicBezTo>
                    <a:pt x="43955" y="0"/>
                    <a:pt x="0" y="43955"/>
                    <a:pt x="0" y="98172"/>
                  </a:cubicBezTo>
                  <a:lnTo>
                    <a:pt x="0" y="104802"/>
                  </a:lnTo>
                  <a:lnTo>
                    <a:pt x="39269" y="104717"/>
                  </a:lnTo>
                  <a:lnTo>
                    <a:pt x="39269" y="98172"/>
                  </a:lnTo>
                  <a:cubicBezTo>
                    <a:pt x="39269" y="65690"/>
                    <a:pt x="65690" y="39269"/>
                    <a:pt x="98172" y="39269"/>
                  </a:cubicBezTo>
                  <a:cubicBezTo>
                    <a:pt x="130653" y="39269"/>
                    <a:pt x="157075" y="65690"/>
                    <a:pt x="157075" y="98172"/>
                  </a:cubicBezTo>
                  <a:cubicBezTo>
                    <a:pt x="157075" y="130653"/>
                    <a:pt x="130653" y="157075"/>
                    <a:pt x="98172" y="157075"/>
                  </a:cubicBezTo>
                  <a:lnTo>
                    <a:pt x="91627" y="157075"/>
                  </a:lnTo>
                  <a:lnTo>
                    <a:pt x="78537" y="183254"/>
                  </a:lnTo>
                  <a:lnTo>
                    <a:pt x="78537" y="235612"/>
                  </a:lnTo>
                  <a:lnTo>
                    <a:pt x="117806" y="235612"/>
                  </a:lnTo>
                  <a:lnTo>
                    <a:pt x="117806" y="194380"/>
                  </a:lnTo>
                  <a:cubicBezTo>
                    <a:pt x="162618" y="185283"/>
                    <a:pt x="196344" y="145667"/>
                    <a:pt x="196344" y="98172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89" name="Dowolny kształt: kształt 1388"/>
            <p:cNvSpPr/>
            <p:nvPr/>
          </p:nvSpPr>
          <p:spPr>
            <a:xfrm>
              <a:off x="7036106" y="4738424"/>
              <a:ext cx="52358" cy="52358"/>
            </a:xfrm>
            <a:custGeom>
              <a:avLst/>
              <a:gdLst>
                <a:gd name="connsiteX0" fmla="*/ 0 w 52358"/>
                <a:gd name="connsiteY0" fmla="*/ 26179 h 52358"/>
                <a:gd name="connsiteX1" fmla="*/ 26179 w 52358"/>
                <a:gd name="connsiteY1" fmla="*/ 52358 h 52358"/>
                <a:gd name="connsiteX2" fmla="*/ 52358 w 52358"/>
                <a:gd name="connsiteY2" fmla="*/ 52358 h 52358"/>
                <a:gd name="connsiteX3" fmla="*/ 52358 w 52358"/>
                <a:gd name="connsiteY3" fmla="*/ 0 h 52358"/>
                <a:gd name="connsiteX4" fmla="*/ 0 w 52358"/>
                <a:gd name="connsiteY4" fmla="*/ 0 h 52358"/>
                <a:gd name="connsiteX5" fmla="*/ 0 w 52358"/>
                <a:gd name="connsiteY5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358" h="52358">
                  <a:moveTo>
                    <a:pt x="0" y="26179"/>
                  </a:moveTo>
                  <a:lnTo>
                    <a:pt x="26179" y="52358"/>
                  </a:lnTo>
                  <a:lnTo>
                    <a:pt x="52358" y="52358"/>
                  </a:lnTo>
                  <a:lnTo>
                    <a:pt x="52358" y="0"/>
                  </a:lnTo>
                  <a:lnTo>
                    <a:pt x="0" y="0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90" name="Grupa 1389"/>
          <p:cNvGrpSpPr/>
          <p:nvPr userDrawn="1"/>
        </p:nvGrpSpPr>
        <p:grpSpPr>
          <a:xfrm>
            <a:off x="25756068" y="4678070"/>
            <a:ext cx="616805" cy="616302"/>
            <a:chOff x="7258629" y="4476633"/>
            <a:chExt cx="314405" cy="314149"/>
          </a:xfrm>
        </p:grpSpPr>
        <p:sp>
          <p:nvSpPr>
            <p:cNvPr id="1391" name="Dowolny kształt: kształt 1390"/>
            <p:cNvSpPr/>
            <p:nvPr/>
          </p:nvSpPr>
          <p:spPr>
            <a:xfrm>
              <a:off x="7258629" y="4476633"/>
              <a:ext cx="314405" cy="314149"/>
            </a:xfrm>
            <a:custGeom>
              <a:avLst/>
              <a:gdLst>
                <a:gd name="connsiteX0" fmla="*/ 288226 w 314405"/>
                <a:gd name="connsiteY0" fmla="*/ 274881 h 314149"/>
                <a:gd name="connsiteX1" fmla="*/ 248957 w 314405"/>
                <a:gd name="connsiteY1" fmla="*/ 235612 h 314149"/>
                <a:gd name="connsiteX2" fmla="*/ 26434 w 314405"/>
                <a:gd name="connsiteY2" fmla="*/ 235612 h 314149"/>
                <a:gd name="connsiteX3" fmla="*/ 26434 w 314405"/>
                <a:gd name="connsiteY3" fmla="*/ 26179 h 314149"/>
                <a:gd name="connsiteX4" fmla="*/ 288226 w 314405"/>
                <a:gd name="connsiteY4" fmla="*/ 26179 h 314149"/>
                <a:gd name="connsiteX5" fmla="*/ 288226 w 314405"/>
                <a:gd name="connsiteY5" fmla="*/ 0 h 314149"/>
                <a:gd name="connsiteX6" fmla="*/ 26173 w 314405"/>
                <a:gd name="connsiteY6" fmla="*/ 0 h 314149"/>
                <a:gd name="connsiteX7" fmla="*/ 0 w 314405"/>
                <a:gd name="connsiteY7" fmla="*/ 24058 h 314149"/>
                <a:gd name="connsiteX8" fmla="*/ 255 w 314405"/>
                <a:gd name="connsiteY8" fmla="*/ 235612 h 314149"/>
                <a:gd name="connsiteX9" fmla="*/ 26434 w 314405"/>
                <a:gd name="connsiteY9" fmla="*/ 261791 h 314149"/>
                <a:gd name="connsiteX10" fmla="*/ 235868 w 314405"/>
                <a:gd name="connsiteY10" fmla="*/ 261791 h 314149"/>
                <a:gd name="connsiteX11" fmla="*/ 288226 w 314405"/>
                <a:gd name="connsiteY11" fmla="*/ 314150 h 314149"/>
                <a:gd name="connsiteX12" fmla="*/ 314405 w 314405"/>
                <a:gd name="connsiteY12" fmla="*/ 288154 h 314149"/>
                <a:gd name="connsiteX13" fmla="*/ 314405 w 314405"/>
                <a:gd name="connsiteY13" fmla="*/ 26179 h 314149"/>
                <a:gd name="connsiteX14" fmla="*/ 288226 w 314405"/>
                <a:gd name="connsiteY14" fmla="*/ 0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4405" h="314149">
                  <a:moveTo>
                    <a:pt x="288226" y="274881"/>
                  </a:moveTo>
                  <a:lnTo>
                    <a:pt x="248957" y="235612"/>
                  </a:lnTo>
                  <a:lnTo>
                    <a:pt x="26434" y="235612"/>
                  </a:lnTo>
                  <a:lnTo>
                    <a:pt x="26434" y="26179"/>
                  </a:lnTo>
                  <a:lnTo>
                    <a:pt x="288226" y="26179"/>
                  </a:lnTo>
                  <a:moveTo>
                    <a:pt x="288226" y="0"/>
                  </a:moveTo>
                  <a:lnTo>
                    <a:pt x="26173" y="0"/>
                  </a:lnTo>
                  <a:lnTo>
                    <a:pt x="0" y="24058"/>
                  </a:lnTo>
                  <a:lnTo>
                    <a:pt x="255" y="235612"/>
                  </a:lnTo>
                  <a:lnTo>
                    <a:pt x="26434" y="261791"/>
                  </a:lnTo>
                  <a:lnTo>
                    <a:pt x="235868" y="261791"/>
                  </a:lnTo>
                  <a:lnTo>
                    <a:pt x="288226" y="314150"/>
                  </a:lnTo>
                  <a:lnTo>
                    <a:pt x="314405" y="288154"/>
                  </a:lnTo>
                  <a:lnTo>
                    <a:pt x="314405" y="26179"/>
                  </a:lnTo>
                  <a:lnTo>
                    <a:pt x="28822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1392" name="Grafika 52"/>
            <p:cNvGrpSpPr/>
            <p:nvPr/>
          </p:nvGrpSpPr>
          <p:grpSpPr>
            <a:xfrm>
              <a:off x="7351892" y="4515901"/>
              <a:ext cx="114533" cy="183253"/>
              <a:chOff x="7351892" y="4515901"/>
              <a:chExt cx="114533" cy="183253"/>
            </a:xfrm>
            <a:solidFill>
              <a:srgbClr val="212E39"/>
            </a:solidFill>
          </p:grpSpPr>
          <p:sp>
            <p:nvSpPr>
              <p:cNvPr id="1393" name="Dowolny kształt: kształt 1392"/>
              <p:cNvSpPr/>
              <p:nvPr/>
            </p:nvSpPr>
            <p:spPr>
              <a:xfrm>
                <a:off x="7351892" y="4515901"/>
                <a:ext cx="114533" cy="137440"/>
              </a:xfrm>
              <a:custGeom>
                <a:avLst/>
                <a:gdLst>
                  <a:gd name="connsiteX0" fmla="*/ 114534 w 114533"/>
                  <a:gd name="connsiteY0" fmla="*/ 57267 h 137440"/>
                  <a:gd name="connsiteX1" fmla="*/ 57267 w 114533"/>
                  <a:gd name="connsiteY1" fmla="*/ 0 h 137440"/>
                  <a:gd name="connsiteX2" fmla="*/ 0 w 114533"/>
                  <a:gd name="connsiteY2" fmla="*/ 57267 h 137440"/>
                  <a:gd name="connsiteX3" fmla="*/ 0 w 114533"/>
                  <a:gd name="connsiteY3" fmla="*/ 61135 h 137440"/>
                  <a:gd name="connsiteX4" fmla="*/ 22907 w 114533"/>
                  <a:gd name="connsiteY4" fmla="*/ 61083 h 137440"/>
                  <a:gd name="connsiteX5" fmla="*/ 22907 w 114533"/>
                  <a:gd name="connsiteY5" fmla="*/ 57267 h 137440"/>
                  <a:gd name="connsiteX6" fmla="*/ 57267 w 114533"/>
                  <a:gd name="connsiteY6" fmla="*/ 22907 h 137440"/>
                  <a:gd name="connsiteX7" fmla="*/ 91627 w 114533"/>
                  <a:gd name="connsiteY7" fmla="*/ 57267 h 137440"/>
                  <a:gd name="connsiteX8" fmla="*/ 57267 w 114533"/>
                  <a:gd name="connsiteY8" fmla="*/ 91627 h 137440"/>
                  <a:gd name="connsiteX9" fmla="*/ 53451 w 114533"/>
                  <a:gd name="connsiteY9" fmla="*/ 91627 h 137440"/>
                  <a:gd name="connsiteX10" fmla="*/ 45814 w 114533"/>
                  <a:gd name="connsiteY10" fmla="*/ 106896 h 137440"/>
                  <a:gd name="connsiteX11" fmla="*/ 45814 w 114533"/>
                  <a:gd name="connsiteY11" fmla="*/ 137440 h 137440"/>
                  <a:gd name="connsiteX12" fmla="*/ 68720 w 114533"/>
                  <a:gd name="connsiteY12" fmla="*/ 137440 h 137440"/>
                  <a:gd name="connsiteX13" fmla="*/ 68720 w 114533"/>
                  <a:gd name="connsiteY13" fmla="*/ 113388 h 137440"/>
                  <a:gd name="connsiteX14" fmla="*/ 114534 w 114533"/>
                  <a:gd name="connsiteY14" fmla="*/ 57267 h 13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4533" h="137440">
                    <a:moveTo>
                      <a:pt x="114534" y="57267"/>
                    </a:moveTo>
                    <a:cubicBezTo>
                      <a:pt x="114534" y="25636"/>
                      <a:pt x="88898" y="0"/>
                      <a:pt x="57267" y="0"/>
                    </a:cubicBezTo>
                    <a:cubicBezTo>
                      <a:pt x="25636" y="0"/>
                      <a:pt x="0" y="25636"/>
                      <a:pt x="0" y="57267"/>
                    </a:cubicBezTo>
                    <a:lnTo>
                      <a:pt x="0" y="61135"/>
                    </a:lnTo>
                    <a:lnTo>
                      <a:pt x="22907" y="61083"/>
                    </a:lnTo>
                    <a:lnTo>
                      <a:pt x="22907" y="57267"/>
                    </a:lnTo>
                    <a:cubicBezTo>
                      <a:pt x="22907" y="38320"/>
                      <a:pt x="38320" y="22907"/>
                      <a:pt x="57267" y="22907"/>
                    </a:cubicBezTo>
                    <a:cubicBezTo>
                      <a:pt x="76214" y="22907"/>
                      <a:pt x="91627" y="38320"/>
                      <a:pt x="91627" y="57267"/>
                    </a:cubicBezTo>
                    <a:cubicBezTo>
                      <a:pt x="91627" y="76214"/>
                      <a:pt x="76214" y="91627"/>
                      <a:pt x="57267" y="91627"/>
                    </a:cubicBezTo>
                    <a:lnTo>
                      <a:pt x="53451" y="91627"/>
                    </a:lnTo>
                    <a:lnTo>
                      <a:pt x="45814" y="106896"/>
                    </a:lnTo>
                    <a:lnTo>
                      <a:pt x="45814" y="137440"/>
                    </a:lnTo>
                    <a:lnTo>
                      <a:pt x="68720" y="137440"/>
                    </a:lnTo>
                    <a:lnTo>
                      <a:pt x="68720" y="113388"/>
                    </a:lnTo>
                    <a:cubicBezTo>
                      <a:pt x="94860" y="108081"/>
                      <a:pt x="114534" y="84971"/>
                      <a:pt x="114534" y="57267"/>
                    </a:cubicBez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394" name="Dowolny kształt: kształt 1393"/>
              <p:cNvSpPr/>
              <p:nvPr/>
            </p:nvSpPr>
            <p:spPr>
              <a:xfrm>
                <a:off x="7390068" y="4668611"/>
                <a:ext cx="30544" cy="30544"/>
              </a:xfrm>
              <a:custGeom>
                <a:avLst/>
                <a:gdLst>
                  <a:gd name="connsiteX0" fmla="*/ 0 w 30544"/>
                  <a:gd name="connsiteY0" fmla="*/ 15275 h 30544"/>
                  <a:gd name="connsiteX1" fmla="*/ 15275 w 30544"/>
                  <a:gd name="connsiteY1" fmla="*/ 30544 h 30544"/>
                  <a:gd name="connsiteX2" fmla="*/ 30544 w 30544"/>
                  <a:gd name="connsiteY2" fmla="*/ 30544 h 30544"/>
                  <a:gd name="connsiteX3" fmla="*/ 30544 w 30544"/>
                  <a:gd name="connsiteY3" fmla="*/ 0 h 30544"/>
                  <a:gd name="connsiteX4" fmla="*/ 0 w 30544"/>
                  <a:gd name="connsiteY4" fmla="*/ 0 h 30544"/>
                  <a:gd name="connsiteX5" fmla="*/ 0 w 30544"/>
                  <a:gd name="connsiteY5" fmla="*/ 15275 h 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44" h="30544">
                    <a:moveTo>
                      <a:pt x="0" y="15275"/>
                    </a:moveTo>
                    <a:lnTo>
                      <a:pt x="15275" y="30544"/>
                    </a:lnTo>
                    <a:lnTo>
                      <a:pt x="30544" y="30544"/>
                    </a:lnTo>
                    <a:lnTo>
                      <a:pt x="30544" y="0"/>
                    </a:lnTo>
                    <a:lnTo>
                      <a:pt x="0" y="0"/>
                    </a:lnTo>
                    <a:lnTo>
                      <a:pt x="0" y="15275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</p:grpSp>
      <p:sp>
        <p:nvSpPr>
          <p:cNvPr id="1395" name="Dowolny kształt: kształt 1394"/>
          <p:cNvSpPr/>
          <p:nvPr userDrawn="1"/>
        </p:nvSpPr>
        <p:spPr>
          <a:xfrm>
            <a:off x="26423229" y="4678070"/>
            <a:ext cx="616805" cy="616302"/>
          </a:xfrm>
          <a:custGeom>
            <a:avLst/>
            <a:gdLst>
              <a:gd name="connsiteX0" fmla="*/ 288226 w 314405"/>
              <a:gd name="connsiteY0" fmla="*/ 0 h 314149"/>
              <a:gd name="connsiteX1" fmla="*/ 26173 w 314405"/>
              <a:gd name="connsiteY1" fmla="*/ 0 h 314149"/>
              <a:gd name="connsiteX2" fmla="*/ 0 w 314405"/>
              <a:gd name="connsiteY2" fmla="*/ 24058 h 314149"/>
              <a:gd name="connsiteX3" fmla="*/ 255 w 314405"/>
              <a:gd name="connsiteY3" fmla="*/ 235612 h 314149"/>
              <a:gd name="connsiteX4" fmla="*/ 26434 w 314405"/>
              <a:gd name="connsiteY4" fmla="*/ 261791 h 314149"/>
              <a:gd name="connsiteX5" fmla="*/ 235868 w 314405"/>
              <a:gd name="connsiteY5" fmla="*/ 261791 h 314149"/>
              <a:gd name="connsiteX6" fmla="*/ 288226 w 314405"/>
              <a:gd name="connsiteY6" fmla="*/ 314150 h 314149"/>
              <a:gd name="connsiteX7" fmla="*/ 314405 w 314405"/>
              <a:gd name="connsiteY7" fmla="*/ 288154 h 314149"/>
              <a:gd name="connsiteX8" fmla="*/ 314405 w 314405"/>
              <a:gd name="connsiteY8" fmla="*/ 26179 h 314149"/>
              <a:gd name="connsiteX9" fmla="*/ 288226 w 314405"/>
              <a:gd name="connsiteY9" fmla="*/ 0 h 314149"/>
              <a:gd name="connsiteX10" fmla="*/ 162239 w 314405"/>
              <a:gd name="connsiteY10" fmla="*/ 222523 h 314149"/>
              <a:gd name="connsiteX11" fmla="*/ 146970 w 314405"/>
              <a:gd name="connsiteY11" fmla="*/ 222523 h 314149"/>
              <a:gd name="connsiteX12" fmla="*/ 131701 w 314405"/>
              <a:gd name="connsiteY12" fmla="*/ 207254 h 314149"/>
              <a:gd name="connsiteX13" fmla="*/ 131701 w 314405"/>
              <a:gd name="connsiteY13" fmla="*/ 191985 h 314149"/>
              <a:gd name="connsiteX14" fmla="*/ 162245 w 314405"/>
              <a:gd name="connsiteY14" fmla="*/ 191985 h 314149"/>
              <a:gd name="connsiteX15" fmla="*/ 162245 w 314405"/>
              <a:gd name="connsiteY15" fmla="*/ 222529 h 314149"/>
              <a:gd name="connsiteX16" fmla="*/ 162239 w 314405"/>
              <a:gd name="connsiteY16" fmla="*/ 152657 h 314149"/>
              <a:gd name="connsiteX17" fmla="*/ 162239 w 314405"/>
              <a:gd name="connsiteY17" fmla="*/ 176709 h 314149"/>
              <a:gd name="connsiteX18" fmla="*/ 139332 w 314405"/>
              <a:gd name="connsiteY18" fmla="*/ 176709 h 314149"/>
              <a:gd name="connsiteX19" fmla="*/ 139332 w 314405"/>
              <a:gd name="connsiteY19" fmla="*/ 146165 h 314149"/>
              <a:gd name="connsiteX20" fmla="*/ 146970 w 314405"/>
              <a:gd name="connsiteY20" fmla="*/ 130896 h 314149"/>
              <a:gd name="connsiteX21" fmla="*/ 150785 w 314405"/>
              <a:gd name="connsiteY21" fmla="*/ 130896 h 314149"/>
              <a:gd name="connsiteX22" fmla="*/ 185146 w 314405"/>
              <a:gd name="connsiteY22" fmla="*/ 96536 h 314149"/>
              <a:gd name="connsiteX23" fmla="*/ 150785 w 314405"/>
              <a:gd name="connsiteY23" fmla="*/ 62175 h 314149"/>
              <a:gd name="connsiteX24" fmla="*/ 116425 w 314405"/>
              <a:gd name="connsiteY24" fmla="*/ 96536 h 314149"/>
              <a:gd name="connsiteX25" fmla="*/ 116425 w 314405"/>
              <a:gd name="connsiteY25" fmla="*/ 100351 h 314149"/>
              <a:gd name="connsiteX26" fmla="*/ 93519 w 314405"/>
              <a:gd name="connsiteY26" fmla="*/ 100404 h 314149"/>
              <a:gd name="connsiteX27" fmla="*/ 93519 w 314405"/>
              <a:gd name="connsiteY27" fmla="*/ 96536 h 314149"/>
              <a:gd name="connsiteX28" fmla="*/ 150785 w 314405"/>
              <a:gd name="connsiteY28" fmla="*/ 39269 h 314149"/>
              <a:gd name="connsiteX29" fmla="*/ 208052 w 314405"/>
              <a:gd name="connsiteY29" fmla="*/ 96536 h 314149"/>
              <a:gd name="connsiteX30" fmla="*/ 162239 w 314405"/>
              <a:gd name="connsiteY30" fmla="*/ 152657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4405" h="314149">
                <a:moveTo>
                  <a:pt x="288226" y="0"/>
                </a:moveTo>
                <a:lnTo>
                  <a:pt x="26173" y="0"/>
                </a:lnTo>
                <a:lnTo>
                  <a:pt x="0" y="24058"/>
                </a:lnTo>
                <a:lnTo>
                  <a:pt x="255" y="235612"/>
                </a:lnTo>
                <a:lnTo>
                  <a:pt x="26434" y="261791"/>
                </a:lnTo>
                <a:lnTo>
                  <a:pt x="235868" y="261791"/>
                </a:lnTo>
                <a:lnTo>
                  <a:pt x="288226" y="314150"/>
                </a:lnTo>
                <a:lnTo>
                  <a:pt x="314405" y="288154"/>
                </a:lnTo>
                <a:lnTo>
                  <a:pt x="314405" y="26179"/>
                </a:lnTo>
                <a:lnTo>
                  <a:pt x="288226" y="0"/>
                </a:lnTo>
                <a:close/>
                <a:moveTo>
                  <a:pt x="162239" y="222523"/>
                </a:moveTo>
                <a:lnTo>
                  <a:pt x="146970" y="222523"/>
                </a:lnTo>
                <a:lnTo>
                  <a:pt x="131701" y="207254"/>
                </a:lnTo>
                <a:lnTo>
                  <a:pt x="131701" y="191985"/>
                </a:lnTo>
                <a:lnTo>
                  <a:pt x="162245" y="191985"/>
                </a:lnTo>
                <a:lnTo>
                  <a:pt x="162245" y="222529"/>
                </a:lnTo>
                <a:close/>
                <a:moveTo>
                  <a:pt x="162239" y="152657"/>
                </a:moveTo>
                <a:lnTo>
                  <a:pt x="162239" y="176709"/>
                </a:lnTo>
                <a:lnTo>
                  <a:pt x="139332" y="176709"/>
                </a:lnTo>
                <a:lnTo>
                  <a:pt x="139332" y="146165"/>
                </a:lnTo>
                <a:lnTo>
                  <a:pt x="146970" y="130896"/>
                </a:lnTo>
                <a:lnTo>
                  <a:pt x="150785" y="130896"/>
                </a:lnTo>
                <a:cubicBezTo>
                  <a:pt x="169733" y="130896"/>
                  <a:pt x="185146" y="115483"/>
                  <a:pt x="185146" y="96536"/>
                </a:cubicBezTo>
                <a:cubicBezTo>
                  <a:pt x="185146" y="77588"/>
                  <a:pt x="169733" y="62175"/>
                  <a:pt x="150785" y="62175"/>
                </a:cubicBezTo>
                <a:cubicBezTo>
                  <a:pt x="131838" y="62175"/>
                  <a:pt x="116425" y="77588"/>
                  <a:pt x="116425" y="96536"/>
                </a:cubicBezTo>
                <a:lnTo>
                  <a:pt x="116425" y="100351"/>
                </a:lnTo>
                <a:lnTo>
                  <a:pt x="93519" y="100404"/>
                </a:lnTo>
                <a:lnTo>
                  <a:pt x="93519" y="96536"/>
                </a:lnTo>
                <a:cubicBezTo>
                  <a:pt x="93519" y="64905"/>
                  <a:pt x="119154" y="39269"/>
                  <a:pt x="150785" y="39269"/>
                </a:cubicBezTo>
                <a:cubicBezTo>
                  <a:pt x="182416" y="39269"/>
                  <a:pt x="208052" y="64905"/>
                  <a:pt x="208052" y="96536"/>
                </a:cubicBezTo>
                <a:cubicBezTo>
                  <a:pt x="208052" y="124240"/>
                  <a:pt x="188379" y="147349"/>
                  <a:pt x="162239" y="152657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396" name="Grafika 52"/>
          <p:cNvGrpSpPr/>
          <p:nvPr userDrawn="1"/>
        </p:nvGrpSpPr>
        <p:grpSpPr>
          <a:xfrm>
            <a:off x="26449409" y="9146271"/>
            <a:ext cx="564944" cy="487905"/>
            <a:chOff x="7612047" y="6754218"/>
            <a:chExt cx="287970" cy="248701"/>
          </a:xfrm>
          <a:solidFill>
            <a:srgbClr val="212E39"/>
          </a:solidFill>
        </p:grpSpPr>
        <p:sp>
          <p:nvSpPr>
            <p:cNvPr id="1397" name="Dowolny kształt: kształt 1396"/>
            <p:cNvSpPr/>
            <p:nvPr/>
          </p:nvSpPr>
          <p:spPr>
            <a:xfrm>
              <a:off x="7729853" y="6858934"/>
              <a:ext cx="52358" cy="26179"/>
            </a:xfrm>
            <a:custGeom>
              <a:avLst/>
              <a:gdLst>
                <a:gd name="connsiteX0" fmla="*/ 0 w 52358"/>
                <a:gd name="connsiteY0" fmla="*/ 0 h 26179"/>
                <a:gd name="connsiteX1" fmla="*/ 52358 w 52358"/>
                <a:gd name="connsiteY1" fmla="*/ 0 h 26179"/>
                <a:gd name="connsiteX2" fmla="*/ 52358 w 52358"/>
                <a:gd name="connsiteY2" fmla="*/ 26179 h 26179"/>
                <a:gd name="connsiteX3" fmla="*/ 0 w 52358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58" h="26179">
                  <a:moveTo>
                    <a:pt x="0" y="0"/>
                  </a:moveTo>
                  <a:lnTo>
                    <a:pt x="52358" y="0"/>
                  </a:lnTo>
                  <a:lnTo>
                    <a:pt x="52358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98" name="Dowolny kształt: kształt 1397"/>
            <p:cNvSpPr/>
            <p:nvPr/>
          </p:nvSpPr>
          <p:spPr>
            <a:xfrm>
              <a:off x="7612047" y="6754218"/>
              <a:ext cx="287970" cy="248701"/>
            </a:xfrm>
            <a:custGeom>
              <a:avLst/>
              <a:gdLst>
                <a:gd name="connsiteX0" fmla="*/ 235612 w 287970"/>
                <a:gd name="connsiteY0" fmla="*/ 222523 h 248701"/>
                <a:gd name="connsiteX1" fmla="*/ 235612 w 287970"/>
                <a:gd name="connsiteY1" fmla="*/ 130896 h 248701"/>
                <a:gd name="connsiteX2" fmla="*/ 248702 w 287970"/>
                <a:gd name="connsiteY2" fmla="*/ 143985 h 248701"/>
                <a:gd name="connsiteX3" fmla="*/ 274881 w 287970"/>
                <a:gd name="connsiteY3" fmla="*/ 130896 h 248701"/>
                <a:gd name="connsiteX4" fmla="*/ 143985 w 287970"/>
                <a:gd name="connsiteY4" fmla="*/ 0 h 248701"/>
                <a:gd name="connsiteX5" fmla="*/ 91627 w 287970"/>
                <a:gd name="connsiteY5" fmla="*/ 52358 h 248701"/>
                <a:gd name="connsiteX6" fmla="*/ 91627 w 287970"/>
                <a:gd name="connsiteY6" fmla="*/ 39269 h 248701"/>
                <a:gd name="connsiteX7" fmla="*/ 65448 w 287970"/>
                <a:gd name="connsiteY7" fmla="*/ 39269 h 248701"/>
                <a:gd name="connsiteX8" fmla="*/ 65448 w 287970"/>
                <a:gd name="connsiteY8" fmla="*/ 78537 h 248701"/>
                <a:gd name="connsiteX9" fmla="*/ 13090 w 287970"/>
                <a:gd name="connsiteY9" fmla="*/ 130896 h 248701"/>
                <a:gd name="connsiteX10" fmla="*/ 39269 w 287970"/>
                <a:gd name="connsiteY10" fmla="*/ 143985 h 248701"/>
                <a:gd name="connsiteX11" fmla="*/ 52358 w 287970"/>
                <a:gd name="connsiteY11" fmla="*/ 130896 h 248701"/>
                <a:gd name="connsiteX12" fmla="*/ 52358 w 287970"/>
                <a:gd name="connsiteY12" fmla="*/ 222523 h 248701"/>
                <a:gd name="connsiteX13" fmla="*/ 0 w 287970"/>
                <a:gd name="connsiteY13" fmla="*/ 222523 h 248701"/>
                <a:gd name="connsiteX14" fmla="*/ 0 w 287970"/>
                <a:gd name="connsiteY14" fmla="*/ 248702 h 248701"/>
                <a:gd name="connsiteX15" fmla="*/ 287971 w 287970"/>
                <a:gd name="connsiteY15" fmla="*/ 248702 h 248701"/>
                <a:gd name="connsiteX16" fmla="*/ 287971 w 287970"/>
                <a:gd name="connsiteY16" fmla="*/ 222523 h 248701"/>
                <a:gd name="connsiteX17" fmla="*/ 235612 w 287970"/>
                <a:gd name="connsiteY17" fmla="*/ 222523 h 248701"/>
                <a:gd name="connsiteX18" fmla="*/ 170164 w 287970"/>
                <a:gd name="connsiteY18" fmla="*/ 222523 h 248701"/>
                <a:gd name="connsiteX19" fmla="*/ 170164 w 287970"/>
                <a:gd name="connsiteY19" fmla="*/ 143985 h 248701"/>
                <a:gd name="connsiteX20" fmla="*/ 117806 w 287970"/>
                <a:gd name="connsiteY20" fmla="*/ 143985 h 248701"/>
                <a:gd name="connsiteX21" fmla="*/ 117806 w 287970"/>
                <a:gd name="connsiteY21" fmla="*/ 222523 h 248701"/>
                <a:gd name="connsiteX22" fmla="*/ 78537 w 287970"/>
                <a:gd name="connsiteY22" fmla="*/ 222523 h 248701"/>
                <a:gd name="connsiteX23" fmla="*/ 78537 w 287970"/>
                <a:gd name="connsiteY23" fmla="*/ 104717 h 248701"/>
                <a:gd name="connsiteX24" fmla="*/ 143985 w 287970"/>
                <a:gd name="connsiteY24" fmla="*/ 39269 h 248701"/>
                <a:gd name="connsiteX25" fmla="*/ 209433 w 287970"/>
                <a:gd name="connsiteY25" fmla="*/ 104717 h 248701"/>
                <a:gd name="connsiteX26" fmla="*/ 209433 w 287970"/>
                <a:gd name="connsiteY26" fmla="*/ 222523 h 248701"/>
                <a:gd name="connsiteX27" fmla="*/ 170164 w 287970"/>
                <a:gd name="connsiteY27" fmla="*/ 222523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7970" h="248701">
                  <a:moveTo>
                    <a:pt x="235612" y="222523"/>
                  </a:moveTo>
                  <a:lnTo>
                    <a:pt x="235612" y="130896"/>
                  </a:lnTo>
                  <a:lnTo>
                    <a:pt x="248702" y="143985"/>
                  </a:lnTo>
                  <a:lnTo>
                    <a:pt x="274881" y="130896"/>
                  </a:lnTo>
                  <a:lnTo>
                    <a:pt x="143985" y="0"/>
                  </a:lnTo>
                  <a:lnTo>
                    <a:pt x="91627" y="52358"/>
                  </a:lnTo>
                  <a:lnTo>
                    <a:pt x="91627" y="39269"/>
                  </a:lnTo>
                  <a:lnTo>
                    <a:pt x="65448" y="39269"/>
                  </a:lnTo>
                  <a:lnTo>
                    <a:pt x="65448" y="78537"/>
                  </a:lnTo>
                  <a:lnTo>
                    <a:pt x="13090" y="130896"/>
                  </a:lnTo>
                  <a:lnTo>
                    <a:pt x="39269" y="143985"/>
                  </a:lnTo>
                  <a:lnTo>
                    <a:pt x="52358" y="130896"/>
                  </a:lnTo>
                  <a:lnTo>
                    <a:pt x="52358" y="222523"/>
                  </a:lnTo>
                  <a:lnTo>
                    <a:pt x="0" y="222523"/>
                  </a:lnTo>
                  <a:lnTo>
                    <a:pt x="0" y="248702"/>
                  </a:lnTo>
                  <a:lnTo>
                    <a:pt x="287971" y="248702"/>
                  </a:lnTo>
                  <a:lnTo>
                    <a:pt x="287971" y="222523"/>
                  </a:lnTo>
                  <a:lnTo>
                    <a:pt x="235612" y="222523"/>
                  </a:lnTo>
                  <a:close/>
                  <a:moveTo>
                    <a:pt x="170164" y="222523"/>
                  </a:moveTo>
                  <a:lnTo>
                    <a:pt x="170164" y="143985"/>
                  </a:lnTo>
                  <a:lnTo>
                    <a:pt x="117806" y="143985"/>
                  </a:lnTo>
                  <a:lnTo>
                    <a:pt x="117806" y="222523"/>
                  </a:lnTo>
                  <a:lnTo>
                    <a:pt x="78537" y="222523"/>
                  </a:lnTo>
                  <a:lnTo>
                    <a:pt x="78537" y="104717"/>
                  </a:lnTo>
                  <a:lnTo>
                    <a:pt x="143985" y="39269"/>
                  </a:lnTo>
                  <a:lnTo>
                    <a:pt x="209433" y="104717"/>
                  </a:lnTo>
                  <a:lnTo>
                    <a:pt x="209433" y="222523"/>
                  </a:lnTo>
                  <a:lnTo>
                    <a:pt x="170164" y="22252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399" name="Grafika 52"/>
          <p:cNvGrpSpPr/>
          <p:nvPr userDrawn="1"/>
        </p:nvGrpSpPr>
        <p:grpSpPr>
          <a:xfrm>
            <a:off x="27091392" y="8375891"/>
            <a:ext cx="616302" cy="616302"/>
            <a:chOff x="7939286" y="6361531"/>
            <a:chExt cx="314149" cy="314149"/>
          </a:xfrm>
          <a:solidFill>
            <a:srgbClr val="212E39"/>
          </a:solidFill>
        </p:grpSpPr>
        <p:sp>
          <p:nvSpPr>
            <p:cNvPr id="1400" name="Dowolny kształt: kształt 1399"/>
            <p:cNvSpPr/>
            <p:nvPr/>
          </p:nvSpPr>
          <p:spPr>
            <a:xfrm>
              <a:off x="7939286" y="6531695"/>
              <a:ext cx="143985" cy="143985"/>
            </a:xfrm>
            <a:custGeom>
              <a:avLst/>
              <a:gdLst>
                <a:gd name="connsiteX0" fmla="*/ 0 w 143985"/>
                <a:gd name="connsiteY0" fmla="*/ 143985 h 143985"/>
                <a:gd name="connsiteX1" fmla="*/ 143926 w 143985"/>
                <a:gd name="connsiteY1" fmla="*/ 143985 h 143985"/>
                <a:gd name="connsiteX2" fmla="*/ 143985 w 143985"/>
                <a:gd name="connsiteY2" fmla="*/ 0 h 143985"/>
                <a:gd name="connsiteX3" fmla="*/ 0 w 143985"/>
                <a:gd name="connsiteY3" fmla="*/ 0 h 143985"/>
                <a:gd name="connsiteX4" fmla="*/ 0 w 143985"/>
                <a:gd name="connsiteY4" fmla="*/ 143985 h 143985"/>
                <a:gd name="connsiteX5" fmla="*/ 26179 w 143985"/>
                <a:gd name="connsiteY5" fmla="*/ 26179 h 143985"/>
                <a:gd name="connsiteX6" fmla="*/ 117793 w 143985"/>
                <a:gd name="connsiteY6" fmla="*/ 26179 h 143985"/>
                <a:gd name="connsiteX7" fmla="*/ 117754 w 143985"/>
                <a:gd name="connsiteY7" fmla="*/ 117806 h 143985"/>
                <a:gd name="connsiteX8" fmla="*/ 26179 w 143985"/>
                <a:gd name="connsiteY8" fmla="*/ 117806 h 143985"/>
                <a:gd name="connsiteX9" fmla="*/ 26179 w 143985"/>
                <a:gd name="connsiteY9" fmla="*/ 26179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85" h="143985">
                  <a:moveTo>
                    <a:pt x="0" y="143985"/>
                  </a:moveTo>
                  <a:lnTo>
                    <a:pt x="143926" y="143985"/>
                  </a:lnTo>
                  <a:lnTo>
                    <a:pt x="143985" y="0"/>
                  </a:lnTo>
                  <a:lnTo>
                    <a:pt x="0" y="0"/>
                  </a:lnTo>
                  <a:lnTo>
                    <a:pt x="0" y="143985"/>
                  </a:lnTo>
                  <a:close/>
                  <a:moveTo>
                    <a:pt x="26179" y="26179"/>
                  </a:moveTo>
                  <a:lnTo>
                    <a:pt x="117793" y="26179"/>
                  </a:lnTo>
                  <a:lnTo>
                    <a:pt x="117754" y="117806"/>
                  </a:lnTo>
                  <a:lnTo>
                    <a:pt x="26179" y="117806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01" name="Dowolny kształt: kształt 1400"/>
            <p:cNvSpPr/>
            <p:nvPr/>
          </p:nvSpPr>
          <p:spPr>
            <a:xfrm>
              <a:off x="7939286" y="6361531"/>
              <a:ext cx="143985" cy="143985"/>
            </a:xfrm>
            <a:custGeom>
              <a:avLst/>
              <a:gdLst>
                <a:gd name="connsiteX0" fmla="*/ 0 w 143985"/>
                <a:gd name="connsiteY0" fmla="*/ 143985 h 143985"/>
                <a:gd name="connsiteX1" fmla="*/ 143926 w 143985"/>
                <a:gd name="connsiteY1" fmla="*/ 143985 h 143985"/>
                <a:gd name="connsiteX2" fmla="*/ 143985 w 143985"/>
                <a:gd name="connsiteY2" fmla="*/ 0 h 143985"/>
                <a:gd name="connsiteX3" fmla="*/ 0 w 143985"/>
                <a:gd name="connsiteY3" fmla="*/ 0 h 143985"/>
                <a:gd name="connsiteX4" fmla="*/ 0 w 143985"/>
                <a:gd name="connsiteY4" fmla="*/ 143985 h 143985"/>
                <a:gd name="connsiteX5" fmla="*/ 26179 w 143985"/>
                <a:gd name="connsiteY5" fmla="*/ 26179 h 143985"/>
                <a:gd name="connsiteX6" fmla="*/ 117793 w 143985"/>
                <a:gd name="connsiteY6" fmla="*/ 26179 h 143985"/>
                <a:gd name="connsiteX7" fmla="*/ 117754 w 143985"/>
                <a:gd name="connsiteY7" fmla="*/ 117806 h 143985"/>
                <a:gd name="connsiteX8" fmla="*/ 26179 w 143985"/>
                <a:gd name="connsiteY8" fmla="*/ 117806 h 143985"/>
                <a:gd name="connsiteX9" fmla="*/ 26179 w 143985"/>
                <a:gd name="connsiteY9" fmla="*/ 26179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85" h="143985">
                  <a:moveTo>
                    <a:pt x="0" y="143985"/>
                  </a:moveTo>
                  <a:lnTo>
                    <a:pt x="143926" y="143985"/>
                  </a:lnTo>
                  <a:lnTo>
                    <a:pt x="143985" y="0"/>
                  </a:lnTo>
                  <a:lnTo>
                    <a:pt x="0" y="0"/>
                  </a:lnTo>
                  <a:lnTo>
                    <a:pt x="0" y="143985"/>
                  </a:lnTo>
                  <a:close/>
                  <a:moveTo>
                    <a:pt x="26179" y="26179"/>
                  </a:moveTo>
                  <a:lnTo>
                    <a:pt x="117793" y="26179"/>
                  </a:lnTo>
                  <a:lnTo>
                    <a:pt x="117754" y="117806"/>
                  </a:lnTo>
                  <a:lnTo>
                    <a:pt x="26179" y="117806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02" name="Dowolny kształt: kształt 1401"/>
            <p:cNvSpPr/>
            <p:nvPr/>
          </p:nvSpPr>
          <p:spPr>
            <a:xfrm>
              <a:off x="8109451" y="6361531"/>
              <a:ext cx="143985" cy="143985"/>
            </a:xfrm>
            <a:custGeom>
              <a:avLst/>
              <a:gdLst>
                <a:gd name="connsiteX0" fmla="*/ 143985 w 143985"/>
                <a:gd name="connsiteY0" fmla="*/ 0 h 143985"/>
                <a:gd name="connsiteX1" fmla="*/ 0 w 143985"/>
                <a:gd name="connsiteY1" fmla="*/ 0 h 143985"/>
                <a:gd name="connsiteX2" fmla="*/ 0 w 143985"/>
                <a:gd name="connsiteY2" fmla="*/ 143985 h 143985"/>
                <a:gd name="connsiteX3" fmla="*/ 143926 w 143985"/>
                <a:gd name="connsiteY3" fmla="*/ 143985 h 143985"/>
                <a:gd name="connsiteX4" fmla="*/ 143985 w 143985"/>
                <a:gd name="connsiteY4" fmla="*/ 0 h 143985"/>
                <a:gd name="connsiteX5" fmla="*/ 117754 w 143985"/>
                <a:gd name="connsiteY5" fmla="*/ 117806 h 143985"/>
                <a:gd name="connsiteX6" fmla="*/ 26179 w 143985"/>
                <a:gd name="connsiteY6" fmla="*/ 117806 h 143985"/>
                <a:gd name="connsiteX7" fmla="*/ 26179 w 143985"/>
                <a:gd name="connsiteY7" fmla="*/ 26179 h 143985"/>
                <a:gd name="connsiteX8" fmla="*/ 117793 w 143985"/>
                <a:gd name="connsiteY8" fmla="*/ 26179 h 143985"/>
                <a:gd name="connsiteX9" fmla="*/ 117754 w 143985"/>
                <a:gd name="connsiteY9" fmla="*/ 117806 h 1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985" h="143985">
                  <a:moveTo>
                    <a:pt x="143985" y="0"/>
                  </a:moveTo>
                  <a:lnTo>
                    <a:pt x="0" y="0"/>
                  </a:lnTo>
                  <a:lnTo>
                    <a:pt x="0" y="143985"/>
                  </a:lnTo>
                  <a:lnTo>
                    <a:pt x="143926" y="143985"/>
                  </a:lnTo>
                  <a:lnTo>
                    <a:pt x="143985" y="0"/>
                  </a:lnTo>
                  <a:close/>
                  <a:moveTo>
                    <a:pt x="117754" y="117806"/>
                  </a:moveTo>
                  <a:lnTo>
                    <a:pt x="26179" y="117806"/>
                  </a:lnTo>
                  <a:lnTo>
                    <a:pt x="26179" y="26179"/>
                  </a:lnTo>
                  <a:lnTo>
                    <a:pt x="117793" y="26179"/>
                  </a:lnTo>
                  <a:lnTo>
                    <a:pt x="117754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03" name="Dowolny kształt: kształt 1402"/>
            <p:cNvSpPr/>
            <p:nvPr/>
          </p:nvSpPr>
          <p:spPr>
            <a:xfrm>
              <a:off x="8109451" y="6531787"/>
              <a:ext cx="143985" cy="143893"/>
            </a:xfrm>
            <a:custGeom>
              <a:avLst/>
              <a:gdLst>
                <a:gd name="connsiteX0" fmla="*/ 0 w 143985"/>
                <a:gd name="connsiteY0" fmla="*/ 143894 h 143893"/>
                <a:gd name="connsiteX1" fmla="*/ 143985 w 143985"/>
                <a:gd name="connsiteY1" fmla="*/ 143894 h 143893"/>
                <a:gd name="connsiteX2" fmla="*/ 143985 w 143985"/>
                <a:gd name="connsiteY2" fmla="*/ 0 h 143893"/>
                <a:gd name="connsiteX3" fmla="*/ 91 w 143985"/>
                <a:gd name="connsiteY3" fmla="*/ 0 h 143893"/>
                <a:gd name="connsiteX4" fmla="*/ 0 w 143985"/>
                <a:gd name="connsiteY4" fmla="*/ 143894 h 143893"/>
                <a:gd name="connsiteX5" fmla="*/ 26251 w 143985"/>
                <a:gd name="connsiteY5" fmla="*/ 26153 h 143893"/>
                <a:gd name="connsiteX6" fmla="*/ 58903 w 143985"/>
                <a:gd name="connsiteY6" fmla="*/ 26153 h 143893"/>
                <a:gd name="connsiteX7" fmla="*/ 58903 w 143985"/>
                <a:gd name="connsiteY7" fmla="*/ 52267 h 143893"/>
                <a:gd name="connsiteX8" fmla="*/ 85082 w 143985"/>
                <a:gd name="connsiteY8" fmla="*/ 52267 h 143893"/>
                <a:gd name="connsiteX9" fmla="*/ 85082 w 143985"/>
                <a:gd name="connsiteY9" fmla="*/ 26153 h 143893"/>
                <a:gd name="connsiteX10" fmla="*/ 117806 w 143985"/>
                <a:gd name="connsiteY10" fmla="*/ 26153 h 143893"/>
                <a:gd name="connsiteX11" fmla="*/ 117806 w 143985"/>
                <a:gd name="connsiteY11" fmla="*/ 117715 h 143893"/>
                <a:gd name="connsiteX12" fmla="*/ 85082 w 143985"/>
                <a:gd name="connsiteY12" fmla="*/ 117715 h 143893"/>
                <a:gd name="connsiteX13" fmla="*/ 85082 w 143985"/>
                <a:gd name="connsiteY13" fmla="*/ 91536 h 143893"/>
                <a:gd name="connsiteX14" fmla="*/ 58903 w 143985"/>
                <a:gd name="connsiteY14" fmla="*/ 91536 h 143893"/>
                <a:gd name="connsiteX15" fmla="*/ 58903 w 143985"/>
                <a:gd name="connsiteY15" fmla="*/ 117715 h 143893"/>
                <a:gd name="connsiteX16" fmla="*/ 26199 w 143985"/>
                <a:gd name="connsiteY16" fmla="*/ 117715 h 143893"/>
                <a:gd name="connsiteX17" fmla="*/ 26258 w 143985"/>
                <a:gd name="connsiteY17" fmla="*/ 26153 h 143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3985" h="143893">
                  <a:moveTo>
                    <a:pt x="0" y="143894"/>
                  </a:moveTo>
                  <a:lnTo>
                    <a:pt x="143985" y="143894"/>
                  </a:lnTo>
                  <a:lnTo>
                    <a:pt x="143985" y="0"/>
                  </a:lnTo>
                  <a:lnTo>
                    <a:pt x="91" y="0"/>
                  </a:lnTo>
                  <a:lnTo>
                    <a:pt x="0" y="143894"/>
                  </a:lnTo>
                  <a:close/>
                  <a:moveTo>
                    <a:pt x="26251" y="26153"/>
                  </a:moveTo>
                  <a:lnTo>
                    <a:pt x="58903" y="26153"/>
                  </a:lnTo>
                  <a:lnTo>
                    <a:pt x="58903" y="52267"/>
                  </a:lnTo>
                  <a:lnTo>
                    <a:pt x="85082" y="52267"/>
                  </a:lnTo>
                  <a:lnTo>
                    <a:pt x="85082" y="26153"/>
                  </a:lnTo>
                  <a:lnTo>
                    <a:pt x="117806" y="26153"/>
                  </a:lnTo>
                  <a:lnTo>
                    <a:pt x="117806" y="117715"/>
                  </a:lnTo>
                  <a:lnTo>
                    <a:pt x="85082" y="117715"/>
                  </a:lnTo>
                  <a:lnTo>
                    <a:pt x="85082" y="91536"/>
                  </a:lnTo>
                  <a:lnTo>
                    <a:pt x="58903" y="91536"/>
                  </a:lnTo>
                  <a:lnTo>
                    <a:pt x="58903" y="117715"/>
                  </a:lnTo>
                  <a:lnTo>
                    <a:pt x="26199" y="117715"/>
                  </a:lnTo>
                  <a:lnTo>
                    <a:pt x="26258" y="2615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04" name="Dowolny kształt: kształt 1403"/>
            <p:cNvSpPr/>
            <p:nvPr/>
          </p:nvSpPr>
          <p:spPr>
            <a:xfrm>
              <a:off x="8148720" y="6423706"/>
              <a:ext cx="65447" cy="19634"/>
            </a:xfrm>
            <a:custGeom>
              <a:avLst/>
              <a:gdLst>
                <a:gd name="connsiteX0" fmla="*/ 0 w 65447"/>
                <a:gd name="connsiteY0" fmla="*/ 0 h 19634"/>
                <a:gd name="connsiteX1" fmla="*/ 65448 w 65447"/>
                <a:gd name="connsiteY1" fmla="*/ 0 h 19634"/>
                <a:gd name="connsiteX2" fmla="*/ 65448 w 65447"/>
                <a:gd name="connsiteY2" fmla="*/ 19634 h 19634"/>
                <a:gd name="connsiteX3" fmla="*/ 0 w 65447"/>
                <a:gd name="connsiteY3" fmla="*/ 19634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19634">
                  <a:moveTo>
                    <a:pt x="0" y="0"/>
                  </a:moveTo>
                  <a:lnTo>
                    <a:pt x="65448" y="0"/>
                  </a:lnTo>
                  <a:lnTo>
                    <a:pt x="65448" y="19634"/>
                  </a:lnTo>
                  <a:lnTo>
                    <a:pt x="0" y="1963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05" name="Dowolny kształt: kształt 1404"/>
            <p:cNvSpPr/>
            <p:nvPr/>
          </p:nvSpPr>
          <p:spPr>
            <a:xfrm>
              <a:off x="8148720" y="6593936"/>
              <a:ext cx="65447" cy="19634"/>
            </a:xfrm>
            <a:custGeom>
              <a:avLst/>
              <a:gdLst>
                <a:gd name="connsiteX0" fmla="*/ 0 w 65447"/>
                <a:gd name="connsiteY0" fmla="*/ 0 h 19634"/>
                <a:gd name="connsiteX1" fmla="*/ 65448 w 65447"/>
                <a:gd name="connsiteY1" fmla="*/ 0 h 19634"/>
                <a:gd name="connsiteX2" fmla="*/ 65448 w 65447"/>
                <a:gd name="connsiteY2" fmla="*/ 19634 h 19634"/>
                <a:gd name="connsiteX3" fmla="*/ 0 w 65447"/>
                <a:gd name="connsiteY3" fmla="*/ 19634 h 1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47" h="19634">
                  <a:moveTo>
                    <a:pt x="0" y="0"/>
                  </a:moveTo>
                  <a:lnTo>
                    <a:pt x="65448" y="0"/>
                  </a:lnTo>
                  <a:lnTo>
                    <a:pt x="65448" y="19634"/>
                  </a:lnTo>
                  <a:lnTo>
                    <a:pt x="0" y="1963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06" name="Dowolny kształt: kształt 1405"/>
            <p:cNvSpPr/>
            <p:nvPr/>
          </p:nvSpPr>
          <p:spPr>
            <a:xfrm>
              <a:off x="7978555" y="6400799"/>
              <a:ext cx="65447" cy="65447"/>
            </a:xfrm>
            <a:custGeom>
              <a:avLst/>
              <a:gdLst>
                <a:gd name="connsiteX0" fmla="*/ 42541 w 65447"/>
                <a:gd name="connsiteY0" fmla="*/ 0 h 65447"/>
                <a:gd name="connsiteX1" fmla="*/ 22907 w 65447"/>
                <a:gd name="connsiteY1" fmla="*/ 0 h 65447"/>
                <a:gd name="connsiteX2" fmla="*/ 22907 w 65447"/>
                <a:gd name="connsiteY2" fmla="*/ 22907 h 65447"/>
                <a:gd name="connsiteX3" fmla="*/ 0 w 65447"/>
                <a:gd name="connsiteY3" fmla="*/ 22907 h 65447"/>
                <a:gd name="connsiteX4" fmla="*/ 0 w 65447"/>
                <a:gd name="connsiteY4" fmla="*/ 42541 h 65447"/>
                <a:gd name="connsiteX5" fmla="*/ 22907 w 65447"/>
                <a:gd name="connsiteY5" fmla="*/ 42541 h 65447"/>
                <a:gd name="connsiteX6" fmla="*/ 22907 w 65447"/>
                <a:gd name="connsiteY6" fmla="*/ 65448 h 65447"/>
                <a:gd name="connsiteX7" fmla="*/ 42541 w 65447"/>
                <a:gd name="connsiteY7" fmla="*/ 65448 h 65447"/>
                <a:gd name="connsiteX8" fmla="*/ 42541 w 65447"/>
                <a:gd name="connsiteY8" fmla="*/ 42541 h 65447"/>
                <a:gd name="connsiteX9" fmla="*/ 65448 w 65447"/>
                <a:gd name="connsiteY9" fmla="*/ 42541 h 65447"/>
                <a:gd name="connsiteX10" fmla="*/ 65448 w 65447"/>
                <a:gd name="connsiteY10" fmla="*/ 22907 h 65447"/>
                <a:gd name="connsiteX11" fmla="*/ 42541 w 65447"/>
                <a:gd name="connsiteY11" fmla="*/ 22907 h 65447"/>
                <a:gd name="connsiteX12" fmla="*/ 42541 w 65447"/>
                <a:gd name="connsiteY12" fmla="*/ 0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447" h="65447">
                  <a:moveTo>
                    <a:pt x="42541" y="0"/>
                  </a:moveTo>
                  <a:lnTo>
                    <a:pt x="22907" y="0"/>
                  </a:lnTo>
                  <a:lnTo>
                    <a:pt x="22907" y="22907"/>
                  </a:lnTo>
                  <a:lnTo>
                    <a:pt x="0" y="22907"/>
                  </a:lnTo>
                  <a:lnTo>
                    <a:pt x="0" y="42541"/>
                  </a:lnTo>
                  <a:lnTo>
                    <a:pt x="22907" y="42541"/>
                  </a:lnTo>
                  <a:lnTo>
                    <a:pt x="22907" y="65448"/>
                  </a:lnTo>
                  <a:lnTo>
                    <a:pt x="42541" y="65448"/>
                  </a:lnTo>
                  <a:lnTo>
                    <a:pt x="42541" y="42541"/>
                  </a:lnTo>
                  <a:lnTo>
                    <a:pt x="65448" y="42541"/>
                  </a:lnTo>
                  <a:lnTo>
                    <a:pt x="65448" y="22907"/>
                  </a:lnTo>
                  <a:lnTo>
                    <a:pt x="42541" y="22907"/>
                  </a:lnTo>
                  <a:lnTo>
                    <a:pt x="42541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07" name="Dowolny kształt: kształt 1406"/>
            <p:cNvSpPr/>
            <p:nvPr/>
          </p:nvSpPr>
          <p:spPr>
            <a:xfrm>
              <a:off x="7981199" y="6573582"/>
              <a:ext cx="60159" cy="60212"/>
            </a:xfrm>
            <a:custGeom>
              <a:avLst/>
              <a:gdLst>
                <a:gd name="connsiteX0" fmla="*/ 46278 w 60159"/>
                <a:gd name="connsiteY0" fmla="*/ 0 h 60212"/>
                <a:gd name="connsiteX1" fmla="*/ 30080 w 60159"/>
                <a:gd name="connsiteY1" fmla="*/ 16231 h 60212"/>
                <a:gd name="connsiteX2" fmla="*/ 13881 w 60159"/>
                <a:gd name="connsiteY2" fmla="*/ 0 h 60212"/>
                <a:gd name="connsiteX3" fmla="*/ 0 w 60159"/>
                <a:gd name="connsiteY3" fmla="*/ 13875 h 60212"/>
                <a:gd name="connsiteX4" fmla="*/ 16198 w 60159"/>
                <a:gd name="connsiteY4" fmla="*/ 30106 h 60212"/>
                <a:gd name="connsiteX5" fmla="*/ 0 w 60159"/>
                <a:gd name="connsiteY5" fmla="*/ 46337 h 60212"/>
                <a:gd name="connsiteX6" fmla="*/ 13881 w 60159"/>
                <a:gd name="connsiteY6" fmla="*/ 60212 h 60212"/>
                <a:gd name="connsiteX7" fmla="*/ 30080 w 60159"/>
                <a:gd name="connsiteY7" fmla="*/ 43981 h 60212"/>
                <a:gd name="connsiteX8" fmla="*/ 46278 w 60159"/>
                <a:gd name="connsiteY8" fmla="*/ 60212 h 60212"/>
                <a:gd name="connsiteX9" fmla="*/ 60160 w 60159"/>
                <a:gd name="connsiteY9" fmla="*/ 46337 h 60212"/>
                <a:gd name="connsiteX10" fmla="*/ 43961 w 60159"/>
                <a:gd name="connsiteY10" fmla="*/ 30106 h 60212"/>
                <a:gd name="connsiteX11" fmla="*/ 60160 w 60159"/>
                <a:gd name="connsiteY11" fmla="*/ 13875 h 60212"/>
                <a:gd name="connsiteX12" fmla="*/ 46278 w 60159"/>
                <a:gd name="connsiteY12" fmla="*/ 0 h 6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159" h="60212">
                  <a:moveTo>
                    <a:pt x="46278" y="0"/>
                  </a:moveTo>
                  <a:lnTo>
                    <a:pt x="30080" y="16231"/>
                  </a:lnTo>
                  <a:lnTo>
                    <a:pt x="13881" y="0"/>
                  </a:lnTo>
                  <a:lnTo>
                    <a:pt x="0" y="13875"/>
                  </a:lnTo>
                  <a:lnTo>
                    <a:pt x="16198" y="30106"/>
                  </a:lnTo>
                  <a:lnTo>
                    <a:pt x="0" y="46337"/>
                  </a:lnTo>
                  <a:lnTo>
                    <a:pt x="13881" y="60212"/>
                  </a:lnTo>
                  <a:lnTo>
                    <a:pt x="30080" y="43981"/>
                  </a:lnTo>
                  <a:lnTo>
                    <a:pt x="46278" y="60212"/>
                  </a:lnTo>
                  <a:lnTo>
                    <a:pt x="60160" y="46337"/>
                  </a:lnTo>
                  <a:lnTo>
                    <a:pt x="43961" y="30106"/>
                  </a:lnTo>
                  <a:lnTo>
                    <a:pt x="60160" y="13875"/>
                  </a:lnTo>
                  <a:lnTo>
                    <a:pt x="4627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408" name="Grafika 52"/>
          <p:cNvGrpSpPr/>
          <p:nvPr userDrawn="1"/>
        </p:nvGrpSpPr>
        <p:grpSpPr>
          <a:xfrm>
            <a:off x="29505249" y="-4078579"/>
            <a:ext cx="590624" cy="590624"/>
            <a:chOff x="9169706" y="13089"/>
            <a:chExt cx="301060" cy="301060"/>
          </a:xfrm>
          <a:solidFill>
            <a:srgbClr val="212E39"/>
          </a:solidFill>
        </p:grpSpPr>
        <p:sp>
          <p:nvSpPr>
            <p:cNvPr id="1409" name="Dowolny kształt: kształt 1408"/>
            <p:cNvSpPr/>
            <p:nvPr/>
          </p:nvSpPr>
          <p:spPr>
            <a:xfrm>
              <a:off x="9366050" y="195675"/>
              <a:ext cx="97059" cy="118473"/>
            </a:xfrm>
            <a:custGeom>
              <a:avLst/>
              <a:gdLst>
                <a:gd name="connsiteX0" fmla="*/ 0 w 97059"/>
                <a:gd name="connsiteY0" fmla="*/ 78551 h 118473"/>
                <a:gd name="connsiteX1" fmla="*/ 0 w 97059"/>
                <a:gd name="connsiteY1" fmla="*/ 118474 h 118473"/>
                <a:gd name="connsiteX2" fmla="*/ 26179 w 97059"/>
                <a:gd name="connsiteY2" fmla="*/ 118474 h 118473"/>
                <a:gd name="connsiteX3" fmla="*/ 26179 w 97059"/>
                <a:gd name="connsiteY3" fmla="*/ 89389 h 118473"/>
                <a:gd name="connsiteX4" fmla="*/ 97059 w 97059"/>
                <a:gd name="connsiteY4" fmla="*/ 18509 h 118473"/>
                <a:gd name="connsiteX5" fmla="*/ 78603 w 97059"/>
                <a:gd name="connsiteY5" fmla="*/ 0 h 118473"/>
                <a:gd name="connsiteX6" fmla="*/ 0 w 97059"/>
                <a:gd name="connsiteY6" fmla="*/ 78551 h 11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118473">
                  <a:moveTo>
                    <a:pt x="0" y="78551"/>
                  </a:moveTo>
                  <a:lnTo>
                    <a:pt x="0" y="118474"/>
                  </a:lnTo>
                  <a:lnTo>
                    <a:pt x="26179" y="118474"/>
                  </a:lnTo>
                  <a:lnTo>
                    <a:pt x="26179" y="89389"/>
                  </a:lnTo>
                  <a:lnTo>
                    <a:pt x="97059" y="18509"/>
                  </a:lnTo>
                  <a:lnTo>
                    <a:pt x="78603" y="0"/>
                  </a:lnTo>
                  <a:lnTo>
                    <a:pt x="0" y="7855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10" name="Dowolny kształt: kształt 1409"/>
            <p:cNvSpPr/>
            <p:nvPr/>
          </p:nvSpPr>
          <p:spPr>
            <a:xfrm>
              <a:off x="9169706" y="13089"/>
              <a:ext cx="301060" cy="157120"/>
            </a:xfrm>
            <a:custGeom>
              <a:avLst/>
              <a:gdLst>
                <a:gd name="connsiteX0" fmla="*/ 274881 w 301060"/>
                <a:gd name="connsiteY0" fmla="*/ 52358 h 157120"/>
                <a:gd name="connsiteX1" fmla="*/ 261791 w 301060"/>
                <a:gd name="connsiteY1" fmla="*/ 52358 h 157120"/>
                <a:gd name="connsiteX2" fmla="*/ 261791 w 301060"/>
                <a:gd name="connsiteY2" fmla="*/ 13090 h 157120"/>
                <a:gd name="connsiteX3" fmla="*/ 248702 w 301060"/>
                <a:gd name="connsiteY3" fmla="*/ 0 h 157120"/>
                <a:gd name="connsiteX4" fmla="*/ 183254 w 301060"/>
                <a:gd name="connsiteY4" fmla="*/ 0 h 157120"/>
                <a:gd name="connsiteX5" fmla="*/ 164667 w 301060"/>
                <a:gd name="connsiteY5" fmla="*/ 6545 h 157120"/>
                <a:gd name="connsiteX6" fmla="*/ 160609 w 301060"/>
                <a:gd name="connsiteY6" fmla="*/ 13090 h 157120"/>
                <a:gd name="connsiteX7" fmla="*/ 78537 w 301060"/>
                <a:gd name="connsiteY7" fmla="*/ 13090 h 157120"/>
                <a:gd name="connsiteX8" fmla="*/ 10603 w 301060"/>
                <a:gd name="connsiteY8" fmla="*/ 52358 h 157120"/>
                <a:gd name="connsiteX9" fmla="*/ 0 w 301060"/>
                <a:gd name="connsiteY9" fmla="*/ 58445 h 157120"/>
                <a:gd name="connsiteX10" fmla="*/ 0 w 301060"/>
                <a:gd name="connsiteY10" fmla="*/ 58465 h 157120"/>
                <a:gd name="connsiteX11" fmla="*/ 0 w 301060"/>
                <a:gd name="connsiteY11" fmla="*/ 58510 h 157120"/>
                <a:gd name="connsiteX12" fmla="*/ 0 w 301060"/>
                <a:gd name="connsiteY12" fmla="*/ 104717 h 157120"/>
                <a:gd name="connsiteX13" fmla="*/ 26179 w 301060"/>
                <a:gd name="connsiteY13" fmla="*/ 130928 h 157120"/>
                <a:gd name="connsiteX14" fmla="*/ 26179 w 301060"/>
                <a:gd name="connsiteY14" fmla="*/ 130896 h 157120"/>
                <a:gd name="connsiteX15" fmla="*/ 67739 w 301060"/>
                <a:gd name="connsiteY15" fmla="*/ 130896 h 157120"/>
                <a:gd name="connsiteX16" fmla="*/ 93983 w 301060"/>
                <a:gd name="connsiteY16" fmla="*/ 157121 h 157120"/>
                <a:gd name="connsiteX17" fmla="*/ 93983 w 301060"/>
                <a:gd name="connsiteY17" fmla="*/ 157075 h 157120"/>
                <a:gd name="connsiteX18" fmla="*/ 130896 w 301060"/>
                <a:gd name="connsiteY18" fmla="*/ 157075 h 157120"/>
                <a:gd name="connsiteX19" fmla="*/ 130896 w 301060"/>
                <a:gd name="connsiteY19" fmla="*/ 130896 h 157120"/>
                <a:gd name="connsiteX20" fmla="*/ 104782 w 301060"/>
                <a:gd name="connsiteY20" fmla="*/ 130896 h 157120"/>
                <a:gd name="connsiteX21" fmla="*/ 78603 w 301060"/>
                <a:gd name="connsiteY21" fmla="*/ 104717 h 157120"/>
                <a:gd name="connsiteX22" fmla="*/ 78537 w 301060"/>
                <a:gd name="connsiteY22" fmla="*/ 104730 h 157120"/>
                <a:gd name="connsiteX23" fmla="*/ 78537 w 301060"/>
                <a:gd name="connsiteY23" fmla="*/ 104717 h 157120"/>
                <a:gd name="connsiteX24" fmla="*/ 36978 w 301060"/>
                <a:gd name="connsiteY24" fmla="*/ 104717 h 157120"/>
                <a:gd name="connsiteX25" fmla="*/ 26179 w 301060"/>
                <a:gd name="connsiteY25" fmla="*/ 93944 h 157120"/>
                <a:gd name="connsiteX26" fmla="*/ 26179 w 301060"/>
                <a:gd name="connsiteY26" fmla="*/ 73557 h 157120"/>
                <a:gd name="connsiteX27" fmla="*/ 85606 w 301060"/>
                <a:gd name="connsiteY27" fmla="*/ 39269 h 157120"/>
                <a:gd name="connsiteX28" fmla="*/ 144247 w 301060"/>
                <a:gd name="connsiteY28" fmla="*/ 39269 h 157120"/>
                <a:gd name="connsiteX29" fmla="*/ 136066 w 301060"/>
                <a:gd name="connsiteY29" fmla="*/ 52358 h 157120"/>
                <a:gd name="connsiteX30" fmla="*/ 104717 w 301060"/>
                <a:gd name="connsiteY30" fmla="*/ 52358 h 157120"/>
                <a:gd name="connsiteX31" fmla="*/ 91627 w 301060"/>
                <a:gd name="connsiteY31" fmla="*/ 52358 h 157120"/>
                <a:gd name="connsiteX32" fmla="*/ 78537 w 301060"/>
                <a:gd name="connsiteY32" fmla="*/ 52358 h 157120"/>
                <a:gd name="connsiteX33" fmla="*/ 65448 w 301060"/>
                <a:gd name="connsiteY33" fmla="*/ 75029 h 157120"/>
                <a:gd name="connsiteX34" fmla="*/ 78537 w 301060"/>
                <a:gd name="connsiteY34" fmla="*/ 97701 h 157120"/>
                <a:gd name="connsiteX35" fmla="*/ 104717 w 301060"/>
                <a:gd name="connsiteY35" fmla="*/ 97701 h 157120"/>
                <a:gd name="connsiteX36" fmla="*/ 115843 w 301060"/>
                <a:gd name="connsiteY36" fmla="*/ 78537 h 157120"/>
                <a:gd name="connsiteX37" fmla="*/ 143985 w 301060"/>
                <a:gd name="connsiteY37" fmla="*/ 78537 h 157120"/>
                <a:gd name="connsiteX38" fmla="*/ 154784 w 301060"/>
                <a:gd name="connsiteY38" fmla="*/ 71993 h 157120"/>
                <a:gd name="connsiteX39" fmla="*/ 183254 w 301060"/>
                <a:gd name="connsiteY39" fmla="*/ 26173 h 157120"/>
                <a:gd name="connsiteX40" fmla="*/ 235612 w 301060"/>
                <a:gd name="connsiteY40" fmla="*/ 26179 h 157120"/>
                <a:gd name="connsiteX41" fmla="*/ 235612 w 301060"/>
                <a:gd name="connsiteY41" fmla="*/ 52358 h 157120"/>
                <a:gd name="connsiteX42" fmla="*/ 228086 w 301060"/>
                <a:gd name="connsiteY42" fmla="*/ 52358 h 157120"/>
                <a:gd name="connsiteX43" fmla="*/ 222523 w 301060"/>
                <a:gd name="connsiteY43" fmla="*/ 42777 h 157120"/>
                <a:gd name="connsiteX44" fmla="*/ 196344 w 301060"/>
                <a:gd name="connsiteY44" fmla="*/ 42777 h 157120"/>
                <a:gd name="connsiteX45" fmla="*/ 183254 w 301060"/>
                <a:gd name="connsiteY45" fmla="*/ 65448 h 157120"/>
                <a:gd name="connsiteX46" fmla="*/ 196344 w 301060"/>
                <a:gd name="connsiteY46" fmla="*/ 88119 h 157120"/>
                <a:gd name="connsiteX47" fmla="*/ 222523 w 301060"/>
                <a:gd name="connsiteY47" fmla="*/ 88119 h 157120"/>
                <a:gd name="connsiteX48" fmla="*/ 228086 w 301060"/>
                <a:gd name="connsiteY48" fmla="*/ 78537 h 157120"/>
                <a:gd name="connsiteX49" fmla="*/ 261791 w 301060"/>
                <a:gd name="connsiteY49" fmla="*/ 78537 h 157120"/>
                <a:gd name="connsiteX50" fmla="*/ 274881 w 301060"/>
                <a:gd name="connsiteY50" fmla="*/ 91627 h 157120"/>
                <a:gd name="connsiteX51" fmla="*/ 274881 w 301060"/>
                <a:gd name="connsiteY51" fmla="*/ 143985 h 157120"/>
                <a:gd name="connsiteX52" fmla="*/ 301060 w 301060"/>
                <a:gd name="connsiteY52" fmla="*/ 143985 h 157120"/>
                <a:gd name="connsiteX53" fmla="*/ 301060 w 301060"/>
                <a:gd name="connsiteY53" fmla="*/ 78537 h 157120"/>
                <a:gd name="connsiteX54" fmla="*/ 274881 w 301060"/>
                <a:gd name="connsiteY54" fmla="*/ 52358 h 15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1060" h="157120">
                  <a:moveTo>
                    <a:pt x="274881" y="52358"/>
                  </a:moveTo>
                  <a:lnTo>
                    <a:pt x="261791" y="52358"/>
                  </a:lnTo>
                  <a:lnTo>
                    <a:pt x="261791" y="13090"/>
                  </a:lnTo>
                  <a:lnTo>
                    <a:pt x="248702" y="0"/>
                  </a:lnTo>
                  <a:lnTo>
                    <a:pt x="183254" y="0"/>
                  </a:lnTo>
                  <a:lnTo>
                    <a:pt x="164667" y="6545"/>
                  </a:lnTo>
                  <a:lnTo>
                    <a:pt x="160609" y="13090"/>
                  </a:lnTo>
                  <a:lnTo>
                    <a:pt x="78537" y="13090"/>
                  </a:lnTo>
                  <a:lnTo>
                    <a:pt x="10603" y="52358"/>
                  </a:lnTo>
                  <a:lnTo>
                    <a:pt x="0" y="58445"/>
                  </a:lnTo>
                  <a:lnTo>
                    <a:pt x="0" y="58465"/>
                  </a:lnTo>
                  <a:lnTo>
                    <a:pt x="0" y="58510"/>
                  </a:lnTo>
                  <a:lnTo>
                    <a:pt x="0" y="104717"/>
                  </a:lnTo>
                  <a:lnTo>
                    <a:pt x="26179" y="130928"/>
                  </a:lnTo>
                  <a:lnTo>
                    <a:pt x="26179" y="130896"/>
                  </a:lnTo>
                  <a:lnTo>
                    <a:pt x="67739" y="130896"/>
                  </a:lnTo>
                  <a:lnTo>
                    <a:pt x="93983" y="157121"/>
                  </a:lnTo>
                  <a:lnTo>
                    <a:pt x="93983" y="157075"/>
                  </a:lnTo>
                  <a:lnTo>
                    <a:pt x="130896" y="157075"/>
                  </a:lnTo>
                  <a:lnTo>
                    <a:pt x="130896" y="130896"/>
                  </a:lnTo>
                  <a:lnTo>
                    <a:pt x="104782" y="130896"/>
                  </a:lnTo>
                  <a:lnTo>
                    <a:pt x="78603" y="104717"/>
                  </a:lnTo>
                  <a:lnTo>
                    <a:pt x="78537" y="104730"/>
                  </a:lnTo>
                  <a:lnTo>
                    <a:pt x="78537" y="104717"/>
                  </a:lnTo>
                  <a:lnTo>
                    <a:pt x="36978" y="104717"/>
                  </a:lnTo>
                  <a:lnTo>
                    <a:pt x="26179" y="93944"/>
                  </a:lnTo>
                  <a:lnTo>
                    <a:pt x="26179" y="73557"/>
                  </a:lnTo>
                  <a:lnTo>
                    <a:pt x="85606" y="39269"/>
                  </a:lnTo>
                  <a:lnTo>
                    <a:pt x="144247" y="39269"/>
                  </a:lnTo>
                  <a:lnTo>
                    <a:pt x="136066" y="52358"/>
                  </a:lnTo>
                  <a:lnTo>
                    <a:pt x="104717" y="52358"/>
                  </a:lnTo>
                  <a:lnTo>
                    <a:pt x="91627" y="52358"/>
                  </a:lnTo>
                  <a:lnTo>
                    <a:pt x="78537" y="52358"/>
                  </a:lnTo>
                  <a:lnTo>
                    <a:pt x="65448" y="75029"/>
                  </a:lnTo>
                  <a:lnTo>
                    <a:pt x="78537" y="97701"/>
                  </a:lnTo>
                  <a:lnTo>
                    <a:pt x="104717" y="97701"/>
                  </a:lnTo>
                  <a:lnTo>
                    <a:pt x="115843" y="78537"/>
                  </a:lnTo>
                  <a:lnTo>
                    <a:pt x="143985" y="78537"/>
                  </a:lnTo>
                  <a:lnTo>
                    <a:pt x="154784" y="71993"/>
                  </a:lnTo>
                  <a:lnTo>
                    <a:pt x="183254" y="26173"/>
                  </a:lnTo>
                  <a:lnTo>
                    <a:pt x="235612" y="26179"/>
                  </a:lnTo>
                  <a:lnTo>
                    <a:pt x="235612" y="52358"/>
                  </a:lnTo>
                  <a:lnTo>
                    <a:pt x="228086" y="52358"/>
                  </a:lnTo>
                  <a:lnTo>
                    <a:pt x="222523" y="42777"/>
                  </a:lnTo>
                  <a:lnTo>
                    <a:pt x="196344" y="42777"/>
                  </a:lnTo>
                  <a:lnTo>
                    <a:pt x="183254" y="65448"/>
                  </a:lnTo>
                  <a:lnTo>
                    <a:pt x="196344" y="88119"/>
                  </a:lnTo>
                  <a:lnTo>
                    <a:pt x="222523" y="88119"/>
                  </a:lnTo>
                  <a:lnTo>
                    <a:pt x="228086" y="78537"/>
                  </a:lnTo>
                  <a:lnTo>
                    <a:pt x="261791" y="78537"/>
                  </a:lnTo>
                  <a:lnTo>
                    <a:pt x="274881" y="91627"/>
                  </a:lnTo>
                  <a:lnTo>
                    <a:pt x="274881" y="143985"/>
                  </a:lnTo>
                  <a:lnTo>
                    <a:pt x="301060" y="143985"/>
                  </a:lnTo>
                  <a:lnTo>
                    <a:pt x="301060" y="78537"/>
                  </a:lnTo>
                  <a:lnTo>
                    <a:pt x="274881" y="52358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11" name="Dowolny kształt: kształt 1410"/>
            <p:cNvSpPr/>
            <p:nvPr/>
          </p:nvSpPr>
          <p:spPr>
            <a:xfrm>
              <a:off x="9300602" y="117806"/>
              <a:ext cx="52358" cy="183253"/>
            </a:xfrm>
            <a:custGeom>
              <a:avLst/>
              <a:gdLst>
                <a:gd name="connsiteX0" fmla="*/ 0 w 52358"/>
                <a:gd name="connsiteY0" fmla="*/ 0 h 183253"/>
                <a:gd name="connsiteX1" fmla="*/ 0 w 52358"/>
                <a:gd name="connsiteY1" fmla="*/ 26179 h 183253"/>
                <a:gd name="connsiteX2" fmla="*/ 26179 w 52358"/>
                <a:gd name="connsiteY2" fmla="*/ 26179 h 183253"/>
                <a:gd name="connsiteX3" fmla="*/ 26179 w 52358"/>
                <a:gd name="connsiteY3" fmla="*/ 67693 h 183253"/>
                <a:gd name="connsiteX4" fmla="*/ 0 w 52358"/>
                <a:gd name="connsiteY4" fmla="*/ 93872 h 183253"/>
                <a:gd name="connsiteX5" fmla="*/ 0 w 52358"/>
                <a:gd name="connsiteY5" fmla="*/ 160531 h 183253"/>
                <a:gd name="connsiteX6" fmla="*/ 0 w 52358"/>
                <a:gd name="connsiteY6" fmla="*/ 160583 h 183253"/>
                <a:gd name="connsiteX7" fmla="*/ 13090 w 52358"/>
                <a:gd name="connsiteY7" fmla="*/ 183254 h 183253"/>
                <a:gd name="connsiteX8" fmla="*/ 39269 w 52358"/>
                <a:gd name="connsiteY8" fmla="*/ 183254 h 183253"/>
                <a:gd name="connsiteX9" fmla="*/ 52358 w 52358"/>
                <a:gd name="connsiteY9" fmla="*/ 160583 h 183253"/>
                <a:gd name="connsiteX10" fmla="*/ 39269 w 52358"/>
                <a:gd name="connsiteY10" fmla="*/ 137912 h 183253"/>
                <a:gd name="connsiteX11" fmla="*/ 26179 w 52358"/>
                <a:gd name="connsiteY11" fmla="*/ 137912 h 183253"/>
                <a:gd name="connsiteX12" fmla="*/ 26179 w 52358"/>
                <a:gd name="connsiteY12" fmla="*/ 104717 h 183253"/>
                <a:gd name="connsiteX13" fmla="*/ 52358 w 52358"/>
                <a:gd name="connsiteY13" fmla="*/ 78537 h 183253"/>
                <a:gd name="connsiteX14" fmla="*/ 52358 w 52358"/>
                <a:gd name="connsiteY14" fmla="*/ 13090 h 183253"/>
                <a:gd name="connsiteX15" fmla="*/ 39269 w 52358"/>
                <a:gd name="connsiteY15" fmla="*/ 0 h 183253"/>
                <a:gd name="connsiteX16" fmla="*/ 0 w 52358"/>
                <a:gd name="connsiteY16" fmla="*/ 0 h 18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358" h="183253">
                  <a:moveTo>
                    <a:pt x="0" y="0"/>
                  </a:moveTo>
                  <a:lnTo>
                    <a:pt x="0" y="26179"/>
                  </a:lnTo>
                  <a:lnTo>
                    <a:pt x="26179" y="26179"/>
                  </a:lnTo>
                  <a:lnTo>
                    <a:pt x="26179" y="67693"/>
                  </a:lnTo>
                  <a:lnTo>
                    <a:pt x="0" y="93872"/>
                  </a:lnTo>
                  <a:lnTo>
                    <a:pt x="0" y="160531"/>
                  </a:lnTo>
                  <a:lnTo>
                    <a:pt x="0" y="160583"/>
                  </a:lnTo>
                  <a:lnTo>
                    <a:pt x="13090" y="183254"/>
                  </a:lnTo>
                  <a:lnTo>
                    <a:pt x="39269" y="183254"/>
                  </a:lnTo>
                  <a:lnTo>
                    <a:pt x="52358" y="160583"/>
                  </a:lnTo>
                  <a:lnTo>
                    <a:pt x="39269" y="137912"/>
                  </a:lnTo>
                  <a:lnTo>
                    <a:pt x="26179" y="137912"/>
                  </a:lnTo>
                  <a:lnTo>
                    <a:pt x="26179" y="104717"/>
                  </a:lnTo>
                  <a:lnTo>
                    <a:pt x="52358" y="78537"/>
                  </a:lnTo>
                  <a:lnTo>
                    <a:pt x="52358" y="13090"/>
                  </a:lnTo>
                  <a:lnTo>
                    <a:pt x="392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12" name="Dowolny kształt: kształt 1411"/>
            <p:cNvSpPr/>
            <p:nvPr/>
          </p:nvSpPr>
          <p:spPr>
            <a:xfrm>
              <a:off x="9354073" y="111261"/>
              <a:ext cx="77424" cy="130882"/>
            </a:xfrm>
            <a:custGeom>
              <a:avLst/>
              <a:gdLst>
                <a:gd name="connsiteX0" fmla="*/ 0 w 77424"/>
                <a:gd name="connsiteY0" fmla="*/ 112374 h 130882"/>
                <a:gd name="connsiteX1" fmla="*/ 18522 w 77424"/>
                <a:gd name="connsiteY1" fmla="*/ 130883 h 130882"/>
                <a:gd name="connsiteX2" fmla="*/ 64335 w 77424"/>
                <a:gd name="connsiteY2" fmla="*/ 85082 h 130882"/>
                <a:gd name="connsiteX3" fmla="*/ 64335 w 77424"/>
                <a:gd name="connsiteY3" fmla="*/ 85082 h 130882"/>
                <a:gd name="connsiteX4" fmla="*/ 64335 w 77424"/>
                <a:gd name="connsiteY4" fmla="*/ 45303 h 130882"/>
                <a:gd name="connsiteX5" fmla="*/ 77425 w 77424"/>
                <a:gd name="connsiteY5" fmla="*/ 22671 h 130882"/>
                <a:gd name="connsiteX6" fmla="*/ 64335 w 77424"/>
                <a:gd name="connsiteY6" fmla="*/ 0 h 130882"/>
                <a:gd name="connsiteX7" fmla="*/ 38156 w 77424"/>
                <a:gd name="connsiteY7" fmla="*/ 0 h 130882"/>
                <a:gd name="connsiteX8" fmla="*/ 25066 w 77424"/>
                <a:gd name="connsiteY8" fmla="*/ 22671 h 130882"/>
                <a:gd name="connsiteX9" fmla="*/ 38156 w 77424"/>
                <a:gd name="connsiteY9" fmla="*/ 45342 h 130882"/>
                <a:gd name="connsiteX10" fmla="*/ 38156 w 77424"/>
                <a:gd name="connsiteY10" fmla="*/ 45342 h 130882"/>
                <a:gd name="connsiteX11" fmla="*/ 38156 w 77424"/>
                <a:gd name="connsiteY11" fmla="*/ 74211 h 130882"/>
                <a:gd name="connsiteX12" fmla="*/ 0 w 77424"/>
                <a:gd name="connsiteY12" fmla="*/ 112374 h 13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424" h="130882">
                  <a:moveTo>
                    <a:pt x="0" y="112374"/>
                  </a:moveTo>
                  <a:lnTo>
                    <a:pt x="18522" y="130883"/>
                  </a:lnTo>
                  <a:lnTo>
                    <a:pt x="64335" y="85082"/>
                  </a:lnTo>
                  <a:lnTo>
                    <a:pt x="64335" y="85082"/>
                  </a:lnTo>
                  <a:lnTo>
                    <a:pt x="64335" y="45303"/>
                  </a:lnTo>
                  <a:lnTo>
                    <a:pt x="77425" y="22671"/>
                  </a:lnTo>
                  <a:lnTo>
                    <a:pt x="64335" y="0"/>
                  </a:lnTo>
                  <a:lnTo>
                    <a:pt x="38156" y="0"/>
                  </a:lnTo>
                  <a:lnTo>
                    <a:pt x="25066" y="22671"/>
                  </a:lnTo>
                  <a:lnTo>
                    <a:pt x="38156" y="45342"/>
                  </a:lnTo>
                  <a:lnTo>
                    <a:pt x="38156" y="45342"/>
                  </a:lnTo>
                  <a:lnTo>
                    <a:pt x="38156" y="74211"/>
                  </a:lnTo>
                  <a:lnTo>
                    <a:pt x="0" y="112374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13" name="Dowolny kształt: kształt 1412"/>
            <p:cNvSpPr/>
            <p:nvPr/>
          </p:nvSpPr>
          <p:spPr>
            <a:xfrm>
              <a:off x="9208975" y="157074"/>
              <a:ext cx="78537" cy="65447"/>
            </a:xfrm>
            <a:custGeom>
              <a:avLst/>
              <a:gdLst>
                <a:gd name="connsiteX0" fmla="*/ 26179 w 78537"/>
                <a:gd name="connsiteY0" fmla="*/ 26179 h 65447"/>
                <a:gd name="connsiteX1" fmla="*/ 26179 w 78537"/>
                <a:gd name="connsiteY1" fmla="*/ 0 h 65447"/>
                <a:gd name="connsiteX2" fmla="*/ 0 w 78537"/>
                <a:gd name="connsiteY2" fmla="*/ 0 h 65447"/>
                <a:gd name="connsiteX3" fmla="*/ 0 w 78537"/>
                <a:gd name="connsiteY3" fmla="*/ 39269 h 65447"/>
                <a:gd name="connsiteX4" fmla="*/ 26179 w 78537"/>
                <a:gd name="connsiteY4" fmla="*/ 65448 h 65447"/>
                <a:gd name="connsiteX5" fmla="*/ 78537 w 78537"/>
                <a:gd name="connsiteY5" fmla="*/ 65448 h 65447"/>
                <a:gd name="connsiteX6" fmla="*/ 78537 w 78537"/>
                <a:gd name="connsiteY6" fmla="*/ 39269 h 65447"/>
                <a:gd name="connsiteX7" fmla="*/ 39269 w 78537"/>
                <a:gd name="connsiteY7" fmla="*/ 39269 h 65447"/>
                <a:gd name="connsiteX8" fmla="*/ 26179 w 78537"/>
                <a:gd name="connsiteY8" fmla="*/ 26179 h 6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37" h="65447">
                  <a:moveTo>
                    <a:pt x="26179" y="26179"/>
                  </a:moveTo>
                  <a:lnTo>
                    <a:pt x="26179" y="0"/>
                  </a:lnTo>
                  <a:lnTo>
                    <a:pt x="0" y="0"/>
                  </a:lnTo>
                  <a:lnTo>
                    <a:pt x="0" y="39269"/>
                  </a:lnTo>
                  <a:lnTo>
                    <a:pt x="26179" y="65448"/>
                  </a:lnTo>
                  <a:lnTo>
                    <a:pt x="78537" y="65448"/>
                  </a:lnTo>
                  <a:lnTo>
                    <a:pt x="78537" y="39269"/>
                  </a:lnTo>
                  <a:lnTo>
                    <a:pt x="39269" y="39269"/>
                  </a:lnTo>
                  <a:lnTo>
                    <a:pt x="26179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414" name="Grafika 52"/>
          <p:cNvGrpSpPr/>
          <p:nvPr userDrawn="1"/>
        </p:nvGrpSpPr>
        <p:grpSpPr>
          <a:xfrm>
            <a:off x="30172912" y="7708229"/>
            <a:ext cx="616302" cy="616302"/>
            <a:chOff x="9510035" y="6021202"/>
            <a:chExt cx="314149" cy="314149"/>
          </a:xfrm>
          <a:solidFill>
            <a:srgbClr val="212E39"/>
          </a:solidFill>
        </p:grpSpPr>
        <p:sp>
          <p:nvSpPr>
            <p:cNvPr id="1415" name="Dowolny kształt: kształt 1414"/>
            <p:cNvSpPr/>
            <p:nvPr/>
          </p:nvSpPr>
          <p:spPr>
            <a:xfrm>
              <a:off x="9510035" y="6021202"/>
              <a:ext cx="314149" cy="314149"/>
            </a:xfrm>
            <a:custGeom>
              <a:avLst/>
              <a:gdLst>
                <a:gd name="connsiteX0" fmla="*/ 183254 w 314149"/>
                <a:gd name="connsiteY0" fmla="*/ 0 h 314149"/>
                <a:gd name="connsiteX1" fmla="*/ 130896 w 314149"/>
                <a:gd name="connsiteY1" fmla="*/ 0 h 314149"/>
                <a:gd name="connsiteX2" fmla="*/ 0 w 314149"/>
                <a:gd name="connsiteY2" fmla="*/ 248702 h 314149"/>
                <a:gd name="connsiteX3" fmla="*/ 26179 w 314149"/>
                <a:gd name="connsiteY3" fmla="*/ 314150 h 314149"/>
                <a:gd name="connsiteX4" fmla="*/ 274881 w 314149"/>
                <a:gd name="connsiteY4" fmla="*/ 314150 h 314149"/>
                <a:gd name="connsiteX5" fmla="*/ 314150 w 314149"/>
                <a:gd name="connsiteY5" fmla="*/ 248702 h 314149"/>
                <a:gd name="connsiteX6" fmla="*/ 183254 w 314149"/>
                <a:gd name="connsiteY6" fmla="*/ 0 h 314149"/>
                <a:gd name="connsiteX7" fmla="*/ 43915 w 314149"/>
                <a:gd name="connsiteY7" fmla="*/ 287971 h 314149"/>
                <a:gd name="connsiteX8" fmla="*/ 28797 w 314149"/>
                <a:gd name="connsiteY8" fmla="*/ 250201 h 314149"/>
                <a:gd name="connsiteX9" fmla="*/ 146734 w 314149"/>
                <a:gd name="connsiteY9" fmla="*/ 26179 h 314149"/>
                <a:gd name="connsiteX10" fmla="*/ 167415 w 314149"/>
                <a:gd name="connsiteY10" fmla="*/ 26179 h 314149"/>
                <a:gd name="connsiteX11" fmla="*/ 254527 w 314149"/>
                <a:gd name="connsiteY11" fmla="*/ 191586 h 314149"/>
                <a:gd name="connsiteX12" fmla="*/ 170164 w 314149"/>
                <a:gd name="connsiteY12" fmla="*/ 287971 h 314149"/>
                <a:gd name="connsiteX13" fmla="*/ 43915 w 314149"/>
                <a:gd name="connsiteY13" fmla="*/ 287971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149" h="314149">
                  <a:moveTo>
                    <a:pt x="183254" y="0"/>
                  </a:moveTo>
                  <a:lnTo>
                    <a:pt x="130896" y="0"/>
                  </a:lnTo>
                  <a:lnTo>
                    <a:pt x="0" y="248702"/>
                  </a:lnTo>
                  <a:lnTo>
                    <a:pt x="26179" y="314150"/>
                  </a:lnTo>
                  <a:lnTo>
                    <a:pt x="274881" y="314150"/>
                  </a:lnTo>
                  <a:lnTo>
                    <a:pt x="314150" y="248702"/>
                  </a:lnTo>
                  <a:lnTo>
                    <a:pt x="183254" y="0"/>
                  </a:lnTo>
                  <a:close/>
                  <a:moveTo>
                    <a:pt x="43915" y="287971"/>
                  </a:moveTo>
                  <a:lnTo>
                    <a:pt x="28797" y="250201"/>
                  </a:lnTo>
                  <a:lnTo>
                    <a:pt x="146734" y="26179"/>
                  </a:lnTo>
                  <a:lnTo>
                    <a:pt x="167415" y="26179"/>
                  </a:lnTo>
                  <a:lnTo>
                    <a:pt x="254527" y="191586"/>
                  </a:lnTo>
                  <a:lnTo>
                    <a:pt x="170164" y="287971"/>
                  </a:lnTo>
                  <a:lnTo>
                    <a:pt x="43915" y="28797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16" name="Dowolny kształt: kształt 1415"/>
            <p:cNvSpPr/>
            <p:nvPr/>
          </p:nvSpPr>
          <p:spPr>
            <a:xfrm>
              <a:off x="9654020" y="6256814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17" name="Dowolny kształt: kształt 1416"/>
            <p:cNvSpPr/>
            <p:nvPr/>
          </p:nvSpPr>
          <p:spPr>
            <a:xfrm>
              <a:off x="9640931" y="6112829"/>
              <a:ext cx="52358" cy="130895"/>
            </a:xfrm>
            <a:custGeom>
              <a:avLst/>
              <a:gdLst>
                <a:gd name="connsiteX0" fmla="*/ 39269 w 52358"/>
                <a:gd name="connsiteY0" fmla="*/ 0 h 130895"/>
                <a:gd name="connsiteX1" fmla="*/ 13090 w 52358"/>
                <a:gd name="connsiteY1" fmla="*/ 0 h 130895"/>
                <a:gd name="connsiteX2" fmla="*/ 0 w 52358"/>
                <a:gd name="connsiteY2" fmla="*/ 13090 h 130895"/>
                <a:gd name="connsiteX3" fmla="*/ 0 w 52358"/>
                <a:gd name="connsiteY3" fmla="*/ 91627 h 130895"/>
                <a:gd name="connsiteX4" fmla="*/ 13090 w 52358"/>
                <a:gd name="connsiteY4" fmla="*/ 117806 h 130895"/>
                <a:gd name="connsiteX5" fmla="*/ 13090 w 52358"/>
                <a:gd name="connsiteY5" fmla="*/ 130896 h 130895"/>
                <a:gd name="connsiteX6" fmla="*/ 39269 w 52358"/>
                <a:gd name="connsiteY6" fmla="*/ 130896 h 130895"/>
                <a:gd name="connsiteX7" fmla="*/ 39269 w 52358"/>
                <a:gd name="connsiteY7" fmla="*/ 117806 h 130895"/>
                <a:gd name="connsiteX8" fmla="*/ 52358 w 52358"/>
                <a:gd name="connsiteY8" fmla="*/ 91627 h 130895"/>
                <a:gd name="connsiteX9" fmla="*/ 52358 w 52358"/>
                <a:gd name="connsiteY9" fmla="*/ 13090 h 130895"/>
                <a:gd name="connsiteX10" fmla="*/ 39269 w 52358"/>
                <a:gd name="connsiteY10" fmla="*/ 0 h 13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58" h="130895">
                  <a:moveTo>
                    <a:pt x="39269" y="0"/>
                  </a:moveTo>
                  <a:lnTo>
                    <a:pt x="13090" y="0"/>
                  </a:lnTo>
                  <a:lnTo>
                    <a:pt x="0" y="13090"/>
                  </a:lnTo>
                  <a:lnTo>
                    <a:pt x="0" y="91627"/>
                  </a:lnTo>
                  <a:lnTo>
                    <a:pt x="13090" y="117806"/>
                  </a:lnTo>
                  <a:lnTo>
                    <a:pt x="13090" y="130896"/>
                  </a:lnTo>
                  <a:lnTo>
                    <a:pt x="39269" y="130896"/>
                  </a:lnTo>
                  <a:lnTo>
                    <a:pt x="39269" y="117806"/>
                  </a:lnTo>
                  <a:lnTo>
                    <a:pt x="52358" y="91627"/>
                  </a:lnTo>
                  <a:lnTo>
                    <a:pt x="52358" y="13090"/>
                  </a:lnTo>
                  <a:lnTo>
                    <a:pt x="39269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418" name="Dowolny kształt: kształt 1417"/>
          <p:cNvSpPr/>
          <p:nvPr userDrawn="1"/>
        </p:nvSpPr>
        <p:spPr>
          <a:xfrm>
            <a:off x="30840575" y="7708229"/>
            <a:ext cx="616302" cy="616302"/>
          </a:xfrm>
          <a:custGeom>
            <a:avLst/>
            <a:gdLst>
              <a:gd name="connsiteX0" fmla="*/ 183254 w 314149"/>
              <a:gd name="connsiteY0" fmla="*/ 0 h 314149"/>
              <a:gd name="connsiteX1" fmla="*/ 130896 w 314149"/>
              <a:gd name="connsiteY1" fmla="*/ 0 h 314149"/>
              <a:gd name="connsiteX2" fmla="*/ 0 w 314149"/>
              <a:gd name="connsiteY2" fmla="*/ 248702 h 314149"/>
              <a:gd name="connsiteX3" fmla="*/ 26179 w 314149"/>
              <a:gd name="connsiteY3" fmla="*/ 314150 h 314149"/>
              <a:gd name="connsiteX4" fmla="*/ 274881 w 314149"/>
              <a:gd name="connsiteY4" fmla="*/ 314150 h 314149"/>
              <a:gd name="connsiteX5" fmla="*/ 314150 w 314149"/>
              <a:gd name="connsiteY5" fmla="*/ 248702 h 314149"/>
              <a:gd name="connsiteX6" fmla="*/ 183254 w 314149"/>
              <a:gd name="connsiteY6" fmla="*/ 0 h 314149"/>
              <a:gd name="connsiteX7" fmla="*/ 170164 w 314149"/>
              <a:gd name="connsiteY7" fmla="*/ 274881 h 314149"/>
              <a:gd name="connsiteX8" fmla="*/ 143985 w 314149"/>
              <a:gd name="connsiteY8" fmla="*/ 274881 h 314149"/>
              <a:gd name="connsiteX9" fmla="*/ 143985 w 314149"/>
              <a:gd name="connsiteY9" fmla="*/ 248702 h 314149"/>
              <a:gd name="connsiteX10" fmla="*/ 170164 w 314149"/>
              <a:gd name="connsiteY10" fmla="*/ 248702 h 314149"/>
              <a:gd name="connsiteX11" fmla="*/ 170164 w 314149"/>
              <a:gd name="connsiteY11" fmla="*/ 274881 h 314149"/>
              <a:gd name="connsiteX12" fmla="*/ 183254 w 314149"/>
              <a:gd name="connsiteY12" fmla="*/ 196344 h 314149"/>
              <a:gd name="connsiteX13" fmla="*/ 170164 w 314149"/>
              <a:gd name="connsiteY13" fmla="*/ 222523 h 314149"/>
              <a:gd name="connsiteX14" fmla="*/ 170164 w 314149"/>
              <a:gd name="connsiteY14" fmla="*/ 235612 h 314149"/>
              <a:gd name="connsiteX15" fmla="*/ 143985 w 314149"/>
              <a:gd name="connsiteY15" fmla="*/ 235612 h 314149"/>
              <a:gd name="connsiteX16" fmla="*/ 143985 w 314149"/>
              <a:gd name="connsiteY16" fmla="*/ 222523 h 314149"/>
              <a:gd name="connsiteX17" fmla="*/ 130896 w 314149"/>
              <a:gd name="connsiteY17" fmla="*/ 196344 h 314149"/>
              <a:gd name="connsiteX18" fmla="*/ 130896 w 314149"/>
              <a:gd name="connsiteY18" fmla="*/ 117806 h 314149"/>
              <a:gd name="connsiteX19" fmla="*/ 143985 w 314149"/>
              <a:gd name="connsiteY19" fmla="*/ 104717 h 314149"/>
              <a:gd name="connsiteX20" fmla="*/ 170164 w 314149"/>
              <a:gd name="connsiteY20" fmla="*/ 104717 h 314149"/>
              <a:gd name="connsiteX21" fmla="*/ 183254 w 314149"/>
              <a:gd name="connsiteY21" fmla="*/ 117806 h 314149"/>
              <a:gd name="connsiteX22" fmla="*/ 183254 w 314149"/>
              <a:gd name="connsiteY22" fmla="*/ 196344 h 3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4149" h="314149">
                <a:moveTo>
                  <a:pt x="183254" y="0"/>
                </a:moveTo>
                <a:lnTo>
                  <a:pt x="130896" y="0"/>
                </a:lnTo>
                <a:lnTo>
                  <a:pt x="0" y="248702"/>
                </a:lnTo>
                <a:lnTo>
                  <a:pt x="26179" y="314150"/>
                </a:lnTo>
                <a:lnTo>
                  <a:pt x="274881" y="314150"/>
                </a:lnTo>
                <a:lnTo>
                  <a:pt x="314150" y="248702"/>
                </a:lnTo>
                <a:lnTo>
                  <a:pt x="183254" y="0"/>
                </a:lnTo>
                <a:close/>
                <a:moveTo>
                  <a:pt x="170164" y="274881"/>
                </a:moveTo>
                <a:lnTo>
                  <a:pt x="143985" y="274881"/>
                </a:lnTo>
                <a:lnTo>
                  <a:pt x="143985" y="248702"/>
                </a:lnTo>
                <a:lnTo>
                  <a:pt x="170164" y="248702"/>
                </a:lnTo>
                <a:lnTo>
                  <a:pt x="170164" y="274881"/>
                </a:lnTo>
                <a:close/>
                <a:moveTo>
                  <a:pt x="183254" y="196344"/>
                </a:moveTo>
                <a:lnTo>
                  <a:pt x="170164" y="222523"/>
                </a:lnTo>
                <a:lnTo>
                  <a:pt x="170164" y="235612"/>
                </a:lnTo>
                <a:lnTo>
                  <a:pt x="143985" y="235612"/>
                </a:lnTo>
                <a:lnTo>
                  <a:pt x="143985" y="222523"/>
                </a:lnTo>
                <a:lnTo>
                  <a:pt x="130896" y="196344"/>
                </a:lnTo>
                <a:lnTo>
                  <a:pt x="130896" y="117806"/>
                </a:lnTo>
                <a:lnTo>
                  <a:pt x="143985" y="104717"/>
                </a:lnTo>
                <a:lnTo>
                  <a:pt x="170164" y="104717"/>
                </a:lnTo>
                <a:lnTo>
                  <a:pt x="183254" y="117806"/>
                </a:lnTo>
                <a:lnTo>
                  <a:pt x="183254" y="196344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419" name="Grafika 52"/>
          <p:cNvGrpSpPr/>
          <p:nvPr userDrawn="1"/>
        </p:nvGrpSpPr>
        <p:grpSpPr>
          <a:xfrm>
            <a:off x="30840606" y="10687029"/>
            <a:ext cx="612033" cy="612067"/>
            <a:chOff x="9850380" y="7539592"/>
            <a:chExt cx="311973" cy="311990"/>
          </a:xfrm>
          <a:solidFill>
            <a:srgbClr val="212E39"/>
          </a:solidFill>
        </p:grpSpPr>
        <p:sp>
          <p:nvSpPr>
            <p:cNvPr id="1420" name="Dowolny kształt: kształt 1419"/>
            <p:cNvSpPr/>
            <p:nvPr/>
          </p:nvSpPr>
          <p:spPr>
            <a:xfrm>
              <a:off x="9935054" y="7600851"/>
              <a:ext cx="32920" cy="11257"/>
            </a:xfrm>
            <a:custGeom>
              <a:avLst/>
              <a:gdLst>
                <a:gd name="connsiteX0" fmla="*/ 0 w 32920"/>
                <a:gd name="connsiteY0" fmla="*/ 11257 h 11257"/>
                <a:gd name="connsiteX1" fmla="*/ 32920 w 32920"/>
                <a:gd name="connsiteY1" fmla="*/ 11257 h 11257"/>
                <a:gd name="connsiteX2" fmla="*/ 27750 w 32920"/>
                <a:gd name="connsiteY2" fmla="*/ 0 h 11257"/>
                <a:gd name="connsiteX3" fmla="*/ 5170 w 32920"/>
                <a:gd name="connsiteY3" fmla="*/ 0 h 11257"/>
                <a:gd name="connsiteX4" fmla="*/ 0 w 32920"/>
                <a:gd name="connsiteY4" fmla="*/ 11257 h 1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20" h="11257">
                  <a:moveTo>
                    <a:pt x="0" y="11257"/>
                  </a:moveTo>
                  <a:lnTo>
                    <a:pt x="32920" y="11257"/>
                  </a:lnTo>
                  <a:lnTo>
                    <a:pt x="27750" y="0"/>
                  </a:lnTo>
                  <a:lnTo>
                    <a:pt x="5170" y="0"/>
                  </a:lnTo>
                  <a:lnTo>
                    <a:pt x="0" y="1125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1" name="Dowolny kształt: kształt 1420"/>
            <p:cNvSpPr/>
            <p:nvPr/>
          </p:nvSpPr>
          <p:spPr>
            <a:xfrm>
              <a:off x="9929687" y="7588678"/>
              <a:ext cx="17081" cy="9358"/>
            </a:xfrm>
            <a:custGeom>
              <a:avLst/>
              <a:gdLst>
                <a:gd name="connsiteX0" fmla="*/ 10275 w 17081"/>
                <a:gd name="connsiteY0" fmla="*/ 9359 h 9358"/>
                <a:gd name="connsiteX1" fmla="*/ 17082 w 17081"/>
                <a:gd name="connsiteY1" fmla="*/ 9359 h 9358"/>
                <a:gd name="connsiteX2" fmla="*/ 11191 w 17081"/>
                <a:gd name="connsiteY2" fmla="*/ 1505 h 9358"/>
                <a:gd name="connsiteX3" fmla="*/ 11126 w 17081"/>
                <a:gd name="connsiteY3" fmla="*/ 1505 h 9358"/>
                <a:gd name="connsiteX4" fmla="*/ 11126 w 17081"/>
                <a:gd name="connsiteY4" fmla="*/ 1505 h 9358"/>
                <a:gd name="connsiteX5" fmla="*/ 786 w 17081"/>
                <a:gd name="connsiteY5" fmla="*/ 0 h 9358"/>
                <a:gd name="connsiteX6" fmla="*/ 0 w 17081"/>
                <a:gd name="connsiteY6" fmla="*/ 5367 h 9358"/>
                <a:gd name="connsiteX7" fmla="*/ 8181 w 17081"/>
                <a:gd name="connsiteY7" fmla="*/ 6545 h 9358"/>
                <a:gd name="connsiteX8" fmla="*/ 10275 w 17081"/>
                <a:gd name="connsiteY8" fmla="*/ 9359 h 9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1" h="9358">
                  <a:moveTo>
                    <a:pt x="10275" y="9359"/>
                  </a:moveTo>
                  <a:lnTo>
                    <a:pt x="17082" y="9359"/>
                  </a:lnTo>
                  <a:lnTo>
                    <a:pt x="11191" y="1505"/>
                  </a:lnTo>
                  <a:lnTo>
                    <a:pt x="11126" y="1505"/>
                  </a:lnTo>
                  <a:lnTo>
                    <a:pt x="11126" y="1505"/>
                  </a:lnTo>
                  <a:lnTo>
                    <a:pt x="786" y="0"/>
                  </a:lnTo>
                  <a:lnTo>
                    <a:pt x="0" y="5367"/>
                  </a:lnTo>
                  <a:lnTo>
                    <a:pt x="8181" y="6545"/>
                  </a:lnTo>
                  <a:lnTo>
                    <a:pt x="10275" y="935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2" name="Dowolny kształt: kształt 1421"/>
            <p:cNvSpPr/>
            <p:nvPr/>
          </p:nvSpPr>
          <p:spPr>
            <a:xfrm>
              <a:off x="9956127" y="7588678"/>
              <a:ext cx="17082" cy="9358"/>
            </a:xfrm>
            <a:custGeom>
              <a:avLst/>
              <a:gdLst>
                <a:gd name="connsiteX0" fmla="*/ 8901 w 17082"/>
                <a:gd name="connsiteY0" fmla="*/ 6545 h 9358"/>
                <a:gd name="connsiteX1" fmla="*/ 17082 w 17082"/>
                <a:gd name="connsiteY1" fmla="*/ 5367 h 9358"/>
                <a:gd name="connsiteX2" fmla="*/ 16297 w 17082"/>
                <a:gd name="connsiteY2" fmla="*/ 0 h 9358"/>
                <a:gd name="connsiteX3" fmla="*/ 5956 w 17082"/>
                <a:gd name="connsiteY3" fmla="*/ 1505 h 9358"/>
                <a:gd name="connsiteX4" fmla="*/ 5956 w 17082"/>
                <a:gd name="connsiteY4" fmla="*/ 1505 h 9358"/>
                <a:gd name="connsiteX5" fmla="*/ 5890 w 17082"/>
                <a:gd name="connsiteY5" fmla="*/ 1505 h 9358"/>
                <a:gd name="connsiteX6" fmla="*/ 0 w 17082"/>
                <a:gd name="connsiteY6" fmla="*/ 9359 h 9358"/>
                <a:gd name="connsiteX7" fmla="*/ 6807 w 17082"/>
                <a:gd name="connsiteY7" fmla="*/ 9359 h 9358"/>
                <a:gd name="connsiteX8" fmla="*/ 8901 w 17082"/>
                <a:gd name="connsiteY8" fmla="*/ 6545 h 9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2" h="9358">
                  <a:moveTo>
                    <a:pt x="8901" y="6545"/>
                  </a:moveTo>
                  <a:lnTo>
                    <a:pt x="17082" y="5367"/>
                  </a:lnTo>
                  <a:lnTo>
                    <a:pt x="16297" y="0"/>
                  </a:lnTo>
                  <a:lnTo>
                    <a:pt x="5956" y="1505"/>
                  </a:lnTo>
                  <a:lnTo>
                    <a:pt x="5956" y="1505"/>
                  </a:lnTo>
                  <a:lnTo>
                    <a:pt x="5890" y="1505"/>
                  </a:lnTo>
                  <a:lnTo>
                    <a:pt x="0" y="9359"/>
                  </a:lnTo>
                  <a:lnTo>
                    <a:pt x="6807" y="9359"/>
                  </a:lnTo>
                  <a:lnTo>
                    <a:pt x="8901" y="6545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3" name="Dowolny kształt: kształt 1422"/>
            <p:cNvSpPr/>
            <p:nvPr/>
          </p:nvSpPr>
          <p:spPr>
            <a:xfrm>
              <a:off x="9921898" y="7617475"/>
              <a:ext cx="58903" cy="56023"/>
            </a:xfrm>
            <a:custGeom>
              <a:avLst/>
              <a:gdLst>
                <a:gd name="connsiteX0" fmla="*/ 58903 w 58903"/>
                <a:gd name="connsiteY0" fmla="*/ 28012 h 56023"/>
                <a:gd name="connsiteX1" fmla="*/ 53275 w 58903"/>
                <a:gd name="connsiteY1" fmla="*/ 10734 h 56023"/>
                <a:gd name="connsiteX2" fmla="*/ 38549 w 58903"/>
                <a:gd name="connsiteY2" fmla="*/ 0 h 56023"/>
                <a:gd name="connsiteX3" fmla="*/ 20355 w 58903"/>
                <a:gd name="connsiteY3" fmla="*/ 0 h 56023"/>
                <a:gd name="connsiteX4" fmla="*/ 5629 w 58903"/>
                <a:gd name="connsiteY4" fmla="*/ 10734 h 56023"/>
                <a:gd name="connsiteX5" fmla="*/ 0 w 58903"/>
                <a:gd name="connsiteY5" fmla="*/ 28012 h 56023"/>
                <a:gd name="connsiteX6" fmla="*/ 5629 w 58903"/>
                <a:gd name="connsiteY6" fmla="*/ 45355 h 56023"/>
                <a:gd name="connsiteX7" fmla="*/ 20355 w 58903"/>
                <a:gd name="connsiteY7" fmla="*/ 56023 h 56023"/>
                <a:gd name="connsiteX8" fmla="*/ 38549 w 58903"/>
                <a:gd name="connsiteY8" fmla="*/ 56023 h 56023"/>
                <a:gd name="connsiteX9" fmla="*/ 53275 w 58903"/>
                <a:gd name="connsiteY9" fmla="*/ 45355 h 56023"/>
                <a:gd name="connsiteX10" fmla="*/ 58903 w 58903"/>
                <a:gd name="connsiteY10" fmla="*/ 28012 h 56023"/>
                <a:gd name="connsiteX11" fmla="*/ 21205 w 58903"/>
                <a:gd name="connsiteY11" fmla="*/ 51311 h 56023"/>
                <a:gd name="connsiteX12" fmla="*/ 29779 w 58903"/>
                <a:gd name="connsiteY12" fmla="*/ 16231 h 56023"/>
                <a:gd name="connsiteX13" fmla="*/ 38483 w 58903"/>
                <a:gd name="connsiteY13" fmla="*/ 51311 h 56023"/>
                <a:gd name="connsiteX14" fmla="*/ 21205 w 58903"/>
                <a:gd name="connsiteY14" fmla="*/ 51311 h 5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903" h="56023">
                  <a:moveTo>
                    <a:pt x="58903" y="28012"/>
                  </a:moveTo>
                  <a:lnTo>
                    <a:pt x="53275" y="10734"/>
                  </a:lnTo>
                  <a:lnTo>
                    <a:pt x="38549" y="0"/>
                  </a:lnTo>
                  <a:lnTo>
                    <a:pt x="20355" y="0"/>
                  </a:lnTo>
                  <a:lnTo>
                    <a:pt x="5629" y="10734"/>
                  </a:lnTo>
                  <a:lnTo>
                    <a:pt x="0" y="28012"/>
                  </a:lnTo>
                  <a:lnTo>
                    <a:pt x="5629" y="45355"/>
                  </a:lnTo>
                  <a:lnTo>
                    <a:pt x="20355" y="56023"/>
                  </a:lnTo>
                  <a:lnTo>
                    <a:pt x="38549" y="56023"/>
                  </a:lnTo>
                  <a:lnTo>
                    <a:pt x="53275" y="45355"/>
                  </a:lnTo>
                  <a:lnTo>
                    <a:pt x="58903" y="28012"/>
                  </a:lnTo>
                  <a:close/>
                  <a:moveTo>
                    <a:pt x="21205" y="51311"/>
                  </a:moveTo>
                  <a:lnTo>
                    <a:pt x="29779" y="16231"/>
                  </a:lnTo>
                  <a:lnTo>
                    <a:pt x="38483" y="51311"/>
                  </a:lnTo>
                  <a:lnTo>
                    <a:pt x="21205" y="5131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4" name="Dowolny kształt: kształt 1423"/>
            <p:cNvSpPr/>
            <p:nvPr/>
          </p:nvSpPr>
          <p:spPr>
            <a:xfrm>
              <a:off x="9969152" y="7601768"/>
              <a:ext cx="25066" cy="24542"/>
            </a:xfrm>
            <a:custGeom>
              <a:avLst/>
              <a:gdLst>
                <a:gd name="connsiteX0" fmla="*/ 7330 w 25066"/>
                <a:gd name="connsiteY0" fmla="*/ 24543 h 24542"/>
                <a:gd name="connsiteX1" fmla="*/ 19765 w 25066"/>
                <a:gd name="connsiteY1" fmla="*/ 18391 h 24542"/>
                <a:gd name="connsiteX2" fmla="*/ 25066 w 25066"/>
                <a:gd name="connsiteY2" fmla="*/ 6021 h 24542"/>
                <a:gd name="connsiteX3" fmla="*/ 19045 w 25066"/>
                <a:gd name="connsiteY3" fmla="*/ 0 h 24542"/>
                <a:gd name="connsiteX4" fmla="*/ 13679 w 25066"/>
                <a:gd name="connsiteY4" fmla="*/ 12370 h 24542"/>
                <a:gd name="connsiteX5" fmla="*/ 0 w 25066"/>
                <a:gd name="connsiteY5" fmla="*/ 19045 h 24542"/>
                <a:gd name="connsiteX6" fmla="*/ 7330 w 25066"/>
                <a:gd name="connsiteY6" fmla="*/ 24543 h 2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066" h="24542">
                  <a:moveTo>
                    <a:pt x="7330" y="24543"/>
                  </a:moveTo>
                  <a:lnTo>
                    <a:pt x="19765" y="18391"/>
                  </a:lnTo>
                  <a:lnTo>
                    <a:pt x="25066" y="6021"/>
                  </a:lnTo>
                  <a:lnTo>
                    <a:pt x="19045" y="0"/>
                  </a:lnTo>
                  <a:lnTo>
                    <a:pt x="13679" y="12370"/>
                  </a:lnTo>
                  <a:lnTo>
                    <a:pt x="0" y="19045"/>
                  </a:lnTo>
                  <a:lnTo>
                    <a:pt x="7330" y="245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5" name="Dowolny kształt: kształt 1424"/>
            <p:cNvSpPr/>
            <p:nvPr/>
          </p:nvSpPr>
          <p:spPr>
            <a:xfrm>
              <a:off x="9980409" y="7647123"/>
              <a:ext cx="23037" cy="23692"/>
            </a:xfrm>
            <a:custGeom>
              <a:avLst/>
              <a:gdLst>
                <a:gd name="connsiteX0" fmla="*/ 2094 w 23037"/>
                <a:gd name="connsiteY0" fmla="*/ 0 h 23692"/>
                <a:gd name="connsiteX1" fmla="*/ 0 w 23037"/>
                <a:gd name="connsiteY1" fmla="*/ 7134 h 23692"/>
                <a:gd name="connsiteX2" fmla="*/ 11060 w 23037"/>
                <a:gd name="connsiteY2" fmla="*/ 11846 h 23692"/>
                <a:gd name="connsiteX3" fmla="*/ 17671 w 23037"/>
                <a:gd name="connsiteY3" fmla="*/ 23692 h 23692"/>
                <a:gd name="connsiteX4" fmla="*/ 23038 w 23037"/>
                <a:gd name="connsiteY4" fmla="*/ 17082 h 23692"/>
                <a:gd name="connsiteX5" fmla="*/ 16493 w 23037"/>
                <a:gd name="connsiteY5" fmla="*/ 5302 h 23692"/>
                <a:gd name="connsiteX6" fmla="*/ 2094 w 23037"/>
                <a:gd name="connsiteY6" fmla="*/ 0 h 2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37" h="23692">
                  <a:moveTo>
                    <a:pt x="2094" y="0"/>
                  </a:moveTo>
                  <a:lnTo>
                    <a:pt x="0" y="7134"/>
                  </a:lnTo>
                  <a:lnTo>
                    <a:pt x="11060" y="11846"/>
                  </a:lnTo>
                  <a:lnTo>
                    <a:pt x="17671" y="23692"/>
                  </a:lnTo>
                  <a:lnTo>
                    <a:pt x="23038" y="17082"/>
                  </a:lnTo>
                  <a:lnTo>
                    <a:pt x="16493" y="5302"/>
                  </a:lnTo>
                  <a:lnTo>
                    <a:pt x="209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6" name="Dowolny kształt: kształt 1425"/>
            <p:cNvSpPr/>
            <p:nvPr/>
          </p:nvSpPr>
          <p:spPr>
            <a:xfrm>
              <a:off x="9970526" y="7665383"/>
              <a:ext cx="13416" cy="28011"/>
            </a:xfrm>
            <a:custGeom>
              <a:avLst/>
              <a:gdLst>
                <a:gd name="connsiteX0" fmla="*/ 0 w 13416"/>
                <a:gd name="connsiteY0" fmla="*/ 3861 h 28011"/>
                <a:gd name="connsiteX1" fmla="*/ 4974 w 13416"/>
                <a:gd name="connsiteY1" fmla="*/ 14791 h 28011"/>
                <a:gd name="connsiteX2" fmla="*/ 1963 w 13416"/>
                <a:gd name="connsiteY2" fmla="*/ 28012 h 28011"/>
                <a:gd name="connsiteX3" fmla="*/ 10341 w 13416"/>
                <a:gd name="connsiteY3" fmla="*/ 26703 h 28011"/>
                <a:gd name="connsiteX4" fmla="*/ 13417 w 13416"/>
                <a:gd name="connsiteY4" fmla="*/ 13613 h 28011"/>
                <a:gd name="connsiteX5" fmla="*/ 6349 w 13416"/>
                <a:gd name="connsiteY5" fmla="*/ 0 h 28011"/>
                <a:gd name="connsiteX6" fmla="*/ 0 w 13416"/>
                <a:gd name="connsiteY6" fmla="*/ 3861 h 2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6" h="28011">
                  <a:moveTo>
                    <a:pt x="0" y="3861"/>
                  </a:moveTo>
                  <a:lnTo>
                    <a:pt x="4974" y="14791"/>
                  </a:lnTo>
                  <a:lnTo>
                    <a:pt x="1963" y="28012"/>
                  </a:lnTo>
                  <a:lnTo>
                    <a:pt x="10341" y="26703"/>
                  </a:lnTo>
                  <a:lnTo>
                    <a:pt x="13417" y="13613"/>
                  </a:lnTo>
                  <a:lnTo>
                    <a:pt x="6349" y="0"/>
                  </a:lnTo>
                  <a:lnTo>
                    <a:pt x="0" y="3861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7" name="Dowolny kształt: kształt 1426"/>
            <p:cNvSpPr/>
            <p:nvPr/>
          </p:nvSpPr>
          <p:spPr>
            <a:xfrm>
              <a:off x="9909332" y="7601637"/>
              <a:ext cx="25132" cy="24542"/>
            </a:xfrm>
            <a:custGeom>
              <a:avLst/>
              <a:gdLst>
                <a:gd name="connsiteX0" fmla="*/ 17737 w 25132"/>
                <a:gd name="connsiteY0" fmla="*/ 24543 h 24542"/>
                <a:gd name="connsiteX1" fmla="*/ 25132 w 25132"/>
                <a:gd name="connsiteY1" fmla="*/ 19046 h 24542"/>
                <a:gd name="connsiteX2" fmla="*/ 11388 w 25132"/>
                <a:gd name="connsiteY2" fmla="*/ 12370 h 24542"/>
                <a:gd name="connsiteX3" fmla="*/ 6021 w 25132"/>
                <a:gd name="connsiteY3" fmla="*/ 0 h 24542"/>
                <a:gd name="connsiteX4" fmla="*/ 0 w 25132"/>
                <a:gd name="connsiteY4" fmla="*/ 6021 h 24542"/>
                <a:gd name="connsiteX5" fmla="*/ 5367 w 25132"/>
                <a:gd name="connsiteY5" fmla="*/ 18391 h 24542"/>
                <a:gd name="connsiteX6" fmla="*/ 17737 w 25132"/>
                <a:gd name="connsiteY6" fmla="*/ 24543 h 2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32" h="24542">
                  <a:moveTo>
                    <a:pt x="17737" y="24543"/>
                  </a:moveTo>
                  <a:lnTo>
                    <a:pt x="25132" y="19046"/>
                  </a:lnTo>
                  <a:lnTo>
                    <a:pt x="11388" y="12370"/>
                  </a:lnTo>
                  <a:lnTo>
                    <a:pt x="6021" y="0"/>
                  </a:lnTo>
                  <a:lnTo>
                    <a:pt x="0" y="6021"/>
                  </a:lnTo>
                  <a:lnTo>
                    <a:pt x="5367" y="18391"/>
                  </a:lnTo>
                  <a:lnTo>
                    <a:pt x="17737" y="2454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8" name="Dowolny kształt: kształt 1427"/>
            <p:cNvSpPr/>
            <p:nvPr/>
          </p:nvSpPr>
          <p:spPr>
            <a:xfrm>
              <a:off x="9900169" y="7647058"/>
              <a:ext cx="22972" cy="23626"/>
            </a:xfrm>
            <a:custGeom>
              <a:avLst/>
              <a:gdLst>
                <a:gd name="connsiteX0" fmla="*/ 20878 w 22972"/>
                <a:gd name="connsiteY0" fmla="*/ 0 h 23626"/>
                <a:gd name="connsiteX1" fmla="*/ 6545 w 22972"/>
                <a:gd name="connsiteY1" fmla="*/ 5236 h 23626"/>
                <a:gd name="connsiteX2" fmla="*/ 0 w 22972"/>
                <a:gd name="connsiteY2" fmla="*/ 17016 h 23626"/>
                <a:gd name="connsiteX3" fmla="*/ 5367 w 22972"/>
                <a:gd name="connsiteY3" fmla="*/ 23626 h 23626"/>
                <a:gd name="connsiteX4" fmla="*/ 11912 w 22972"/>
                <a:gd name="connsiteY4" fmla="*/ 11781 h 23626"/>
                <a:gd name="connsiteX5" fmla="*/ 22973 w 22972"/>
                <a:gd name="connsiteY5" fmla="*/ 7068 h 23626"/>
                <a:gd name="connsiteX6" fmla="*/ 20878 w 22972"/>
                <a:gd name="connsiteY6" fmla="*/ 0 h 2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72" h="23626">
                  <a:moveTo>
                    <a:pt x="20878" y="0"/>
                  </a:moveTo>
                  <a:lnTo>
                    <a:pt x="6545" y="5236"/>
                  </a:lnTo>
                  <a:lnTo>
                    <a:pt x="0" y="17016"/>
                  </a:lnTo>
                  <a:lnTo>
                    <a:pt x="5367" y="23626"/>
                  </a:lnTo>
                  <a:lnTo>
                    <a:pt x="11912" y="11781"/>
                  </a:lnTo>
                  <a:lnTo>
                    <a:pt x="22973" y="7068"/>
                  </a:lnTo>
                  <a:lnTo>
                    <a:pt x="20878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9" name="Dowolny kształt: kształt 1428"/>
            <p:cNvSpPr/>
            <p:nvPr/>
          </p:nvSpPr>
          <p:spPr>
            <a:xfrm>
              <a:off x="9919607" y="7665317"/>
              <a:ext cx="13416" cy="27946"/>
            </a:xfrm>
            <a:custGeom>
              <a:avLst/>
              <a:gdLst>
                <a:gd name="connsiteX0" fmla="*/ 7134 w 13416"/>
                <a:gd name="connsiteY0" fmla="*/ 0 h 27946"/>
                <a:gd name="connsiteX1" fmla="*/ 0 w 13416"/>
                <a:gd name="connsiteY1" fmla="*/ 13548 h 27946"/>
                <a:gd name="connsiteX2" fmla="*/ 3076 w 13416"/>
                <a:gd name="connsiteY2" fmla="*/ 26703 h 27946"/>
                <a:gd name="connsiteX3" fmla="*/ 11519 w 13416"/>
                <a:gd name="connsiteY3" fmla="*/ 27946 h 27946"/>
                <a:gd name="connsiteX4" fmla="*/ 8443 w 13416"/>
                <a:gd name="connsiteY4" fmla="*/ 14792 h 27946"/>
                <a:gd name="connsiteX5" fmla="*/ 13417 w 13416"/>
                <a:gd name="connsiteY5" fmla="*/ 3796 h 27946"/>
                <a:gd name="connsiteX6" fmla="*/ 7134 w 13416"/>
                <a:gd name="connsiteY6" fmla="*/ 0 h 27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6" h="27946">
                  <a:moveTo>
                    <a:pt x="7134" y="0"/>
                  </a:moveTo>
                  <a:lnTo>
                    <a:pt x="0" y="13548"/>
                  </a:lnTo>
                  <a:lnTo>
                    <a:pt x="3076" y="26703"/>
                  </a:lnTo>
                  <a:lnTo>
                    <a:pt x="11519" y="27946"/>
                  </a:lnTo>
                  <a:lnTo>
                    <a:pt x="8443" y="14792"/>
                  </a:lnTo>
                  <a:lnTo>
                    <a:pt x="13417" y="3796"/>
                  </a:lnTo>
                  <a:lnTo>
                    <a:pt x="7134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30" name="Dowolny kształt: kształt 1429"/>
            <p:cNvSpPr/>
            <p:nvPr/>
          </p:nvSpPr>
          <p:spPr>
            <a:xfrm>
              <a:off x="9850380" y="7539592"/>
              <a:ext cx="311973" cy="311990"/>
            </a:xfrm>
            <a:custGeom>
              <a:avLst/>
              <a:gdLst>
                <a:gd name="connsiteX0" fmla="*/ 200908 w 311973"/>
                <a:gd name="connsiteY0" fmla="*/ 163882 h 311990"/>
                <a:gd name="connsiteX1" fmla="*/ 181339 w 311973"/>
                <a:gd name="connsiteY1" fmla="*/ 163882 h 311990"/>
                <a:gd name="connsiteX2" fmla="*/ 173158 w 311973"/>
                <a:gd name="connsiteY2" fmla="*/ 29714 h 311990"/>
                <a:gd name="connsiteX3" fmla="*/ 101428 w 311973"/>
                <a:gd name="connsiteY3" fmla="*/ 0 h 311990"/>
                <a:gd name="connsiteX4" fmla="*/ 29697 w 311973"/>
                <a:gd name="connsiteY4" fmla="*/ 29714 h 311990"/>
                <a:gd name="connsiteX5" fmla="*/ 29697 w 311973"/>
                <a:gd name="connsiteY5" fmla="*/ 173175 h 311990"/>
                <a:gd name="connsiteX6" fmla="*/ 101428 w 311973"/>
                <a:gd name="connsiteY6" fmla="*/ 202888 h 311990"/>
                <a:gd name="connsiteX7" fmla="*/ 163865 w 311973"/>
                <a:gd name="connsiteY7" fmla="*/ 181356 h 311990"/>
                <a:gd name="connsiteX8" fmla="*/ 163865 w 311973"/>
                <a:gd name="connsiteY8" fmla="*/ 200925 h 311990"/>
                <a:gd name="connsiteX9" fmla="*/ 274995 w 311973"/>
                <a:gd name="connsiteY9" fmla="*/ 311990 h 311990"/>
                <a:gd name="connsiteX10" fmla="*/ 311973 w 311973"/>
                <a:gd name="connsiteY10" fmla="*/ 274946 h 311990"/>
                <a:gd name="connsiteX11" fmla="*/ 200908 w 311973"/>
                <a:gd name="connsiteY11" fmla="*/ 163882 h 311990"/>
                <a:gd name="connsiteX12" fmla="*/ 101428 w 311973"/>
                <a:gd name="connsiteY12" fmla="*/ 176709 h 311990"/>
                <a:gd name="connsiteX13" fmla="*/ 48219 w 311973"/>
                <a:gd name="connsiteY13" fmla="*/ 154653 h 311990"/>
                <a:gd name="connsiteX14" fmla="*/ 26163 w 311973"/>
                <a:gd name="connsiteY14" fmla="*/ 101444 h 311990"/>
                <a:gd name="connsiteX15" fmla="*/ 48219 w 311973"/>
                <a:gd name="connsiteY15" fmla="*/ 48235 h 311990"/>
                <a:gd name="connsiteX16" fmla="*/ 101428 w 311973"/>
                <a:gd name="connsiteY16" fmla="*/ 26179 h 311990"/>
                <a:gd name="connsiteX17" fmla="*/ 154637 w 311973"/>
                <a:gd name="connsiteY17" fmla="*/ 48235 h 311990"/>
                <a:gd name="connsiteX18" fmla="*/ 176693 w 311973"/>
                <a:gd name="connsiteY18" fmla="*/ 101444 h 311990"/>
                <a:gd name="connsiteX19" fmla="*/ 154637 w 311973"/>
                <a:gd name="connsiteY19" fmla="*/ 154653 h 311990"/>
                <a:gd name="connsiteX20" fmla="*/ 101428 w 311973"/>
                <a:gd name="connsiteY20" fmla="*/ 176709 h 31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1973" h="311990">
                  <a:moveTo>
                    <a:pt x="200908" y="163882"/>
                  </a:moveTo>
                  <a:lnTo>
                    <a:pt x="181339" y="163882"/>
                  </a:lnTo>
                  <a:cubicBezTo>
                    <a:pt x="212558" y="124089"/>
                    <a:pt x="209809" y="66364"/>
                    <a:pt x="173158" y="29714"/>
                  </a:cubicBezTo>
                  <a:cubicBezTo>
                    <a:pt x="153328" y="9882"/>
                    <a:pt x="127410" y="0"/>
                    <a:pt x="101428" y="0"/>
                  </a:cubicBezTo>
                  <a:cubicBezTo>
                    <a:pt x="75445" y="0"/>
                    <a:pt x="49528" y="9882"/>
                    <a:pt x="29697" y="29714"/>
                  </a:cubicBezTo>
                  <a:cubicBezTo>
                    <a:pt x="-9899" y="69310"/>
                    <a:pt x="-9899" y="133514"/>
                    <a:pt x="29697" y="173175"/>
                  </a:cubicBezTo>
                  <a:cubicBezTo>
                    <a:pt x="49528" y="192940"/>
                    <a:pt x="75445" y="202888"/>
                    <a:pt x="101428" y="202888"/>
                  </a:cubicBezTo>
                  <a:cubicBezTo>
                    <a:pt x="123484" y="202888"/>
                    <a:pt x="145605" y="195689"/>
                    <a:pt x="163865" y="181356"/>
                  </a:cubicBezTo>
                  <a:lnTo>
                    <a:pt x="163865" y="200925"/>
                  </a:lnTo>
                  <a:lnTo>
                    <a:pt x="274995" y="311990"/>
                  </a:lnTo>
                  <a:lnTo>
                    <a:pt x="311973" y="274946"/>
                  </a:lnTo>
                  <a:lnTo>
                    <a:pt x="200908" y="163882"/>
                  </a:lnTo>
                  <a:close/>
                  <a:moveTo>
                    <a:pt x="101428" y="176709"/>
                  </a:moveTo>
                  <a:cubicBezTo>
                    <a:pt x="81335" y="176709"/>
                    <a:pt x="62421" y="168855"/>
                    <a:pt x="48219" y="154653"/>
                  </a:cubicBezTo>
                  <a:cubicBezTo>
                    <a:pt x="34016" y="140451"/>
                    <a:pt x="26163" y="121537"/>
                    <a:pt x="26163" y="101444"/>
                  </a:cubicBezTo>
                  <a:cubicBezTo>
                    <a:pt x="26163" y="81352"/>
                    <a:pt x="34016" y="62438"/>
                    <a:pt x="48219" y="48235"/>
                  </a:cubicBezTo>
                  <a:cubicBezTo>
                    <a:pt x="62421" y="34033"/>
                    <a:pt x="81335" y="26179"/>
                    <a:pt x="101428" y="26179"/>
                  </a:cubicBezTo>
                  <a:cubicBezTo>
                    <a:pt x="121520" y="26179"/>
                    <a:pt x="140434" y="34033"/>
                    <a:pt x="154637" y="48235"/>
                  </a:cubicBezTo>
                  <a:cubicBezTo>
                    <a:pt x="168839" y="62438"/>
                    <a:pt x="176693" y="81352"/>
                    <a:pt x="176693" y="101444"/>
                  </a:cubicBezTo>
                  <a:cubicBezTo>
                    <a:pt x="176693" y="121537"/>
                    <a:pt x="168839" y="140451"/>
                    <a:pt x="154637" y="154653"/>
                  </a:cubicBezTo>
                  <a:cubicBezTo>
                    <a:pt x="140434" y="168855"/>
                    <a:pt x="121520" y="176709"/>
                    <a:pt x="101428" y="17670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431" name="Grupa 1430"/>
          <p:cNvGrpSpPr/>
          <p:nvPr userDrawn="1"/>
        </p:nvGrpSpPr>
        <p:grpSpPr>
          <a:xfrm>
            <a:off x="31508237" y="10687029"/>
            <a:ext cx="616302" cy="616304"/>
            <a:chOff x="10190693" y="7539592"/>
            <a:chExt cx="314149" cy="314150"/>
          </a:xfrm>
        </p:grpSpPr>
        <p:sp>
          <p:nvSpPr>
            <p:cNvPr id="1432" name="Dowolny kształt: kształt 1431"/>
            <p:cNvSpPr/>
            <p:nvPr/>
          </p:nvSpPr>
          <p:spPr>
            <a:xfrm>
              <a:off x="10321523" y="7814473"/>
              <a:ext cx="78602" cy="26179"/>
            </a:xfrm>
            <a:custGeom>
              <a:avLst/>
              <a:gdLst>
                <a:gd name="connsiteX0" fmla="*/ 65513 w 78602"/>
                <a:gd name="connsiteY0" fmla="*/ 13090 h 26179"/>
                <a:gd name="connsiteX1" fmla="*/ 78603 w 78602"/>
                <a:gd name="connsiteY1" fmla="*/ 0 h 26179"/>
                <a:gd name="connsiteX2" fmla="*/ 0 w 78602"/>
                <a:gd name="connsiteY2" fmla="*/ 0 h 26179"/>
                <a:gd name="connsiteX3" fmla="*/ 13090 w 78602"/>
                <a:gd name="connsiteY3" fmla="*/ 13090 h 26179"/>
                <a:gd name="connsiteX4" fmla="*/ 0 w 78602"/>
                <a:gd name="connsiteY4" fmla="*/ 26179 h 26179"/>
                <a:gd name="connsiteX5" fmla="*/ 78603 w 78602"/>
                <a:gd name="connsiteY5" fmla="*/ 26179 h 26179"/>
                <a:gd name="connsiteX6" fmla="*/ 65513 w 78602"/>
                <a:gd name="connsiteY6" fmla="*/ 13090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602" h="26179">
                  <a:moveTo>
                    <a:pt x="65513" y="13090"/>
                  </a:moveTo>
                  <a:lnTo>
                    <a:pt x="78603" y="0"/>
                  </a:lnTo>
                  <a:lnTo>
                    <a:pt x="0" y="0"/>
                  </a:lnTo>
                  <a:lnTo>
                    <a:pt x="13090" y="13090"/>
                  </a:lnTo>
                  <a:lnTo>
                    <a:pt x="0" y="26179"/>
                  </a:lnTo>
                  <a:lnTo>
                    <a:pt x="78603" y="26179"/>
                  </a:lnTo>
                  <a:lnTo>
                    <a:pt x="65513" y="1309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33" name="Dowolny kształt: kształt 1432"/>
            <p:cNvSpPr/>
            <p:nvPr/>
          </p:nvSpPr>
          <p:spPr>
            <a:xfrm>
              <a:off x="10190693" y="7539592"/>
              <a:ext cx="274880" cy="248701"/>
            </a:xfrm>
            <a:custGeom>
              <a:avLst/>
              <a:gdLst>
                <a:gd name="connsiteX0" fmla="*/ 130896 w 274880"/>
                <a:gd name="connsiteY0" fmla="*/ 78537 h 248701"/>
                <a:gd name="connsiteX1" fmla="*/ 248440 w 274880"/>
                <a:gd name="connsiteY1" fmla="*/ 78472 h 248701"/>
                <a:gd name="connsiteX2" fmla="*/ 261791 w 274880"/>
                <a:gd name="connsiteY2" fmla="*/ 104717 h 248701"/>
                <a:gd name="connsiteX3" fmla="*/ 274881 w 274880"/>
                <a:gd name="connsiteY3" fmla="*/ 157075 h 248701"/>
                <a:gd name="connsiteX4" fmla="*/ 261791 w 274880"/>
                <a:gd name="connsiteY4" fmla="*/ 170164 h 248701"/>
                <a:gd name="connsiteX5" fmla="*/ 274881 w 274880"/>
                <a:gd name="connsiteY5" fmla="*/ 209433 h 248701"/>
                <a:gd name="connsiteX6" fmla="*/ 274881 w 274880"/>
                <a:gd name="connsiteY6" fmla="*/ 235612 h 248701"/>
                <a:gd name="connsiteX7" fmla="*/ 274881 w 274880"/>
                <a:gd name="connsiteY7" fmla="*/ 248702 h 248701"/>
                <a:gd name="connsiteX8" fmla="*/ 235612 w 274880"/>
                <a:gd name="connsiteY8" fmla="*/ 248702 h 248701"/>
                <a:gd name="connsiteX9" fmla="*/ 248702 w 274880"/>
                <a:gd name="connsiteY9" fmla="*/ 209433 h 248701"/>
                <a:gd name="connsiteX10" fmla="*/ 222523 w 274880"/>
                <a:gd name="connsiteY10" fmla="*/ 170164 h 248701"/>
                <a:gd name="connsiteX11" fmla="*/ 157075 w 274880"/>
                <a:gd name="connsiteY11" fmla="*/ 170164 h 248701"/>
                <a:gd name="connsiteX12" fmla="*/ 117806 w 274880"/>
                <a:gd name="connsiteY12" fmla="*/ 235612 h 248701"/>
                <a:gd name="connsiteX13" fmla="*/ 117806 w 274880"/>
                <a:gd name="connsiteY13" fmla="*/ 248702 h 248701"/>
                <a:gd name="connsiteX14" fmla="*/ 104717 w 274880"/>
                <a:gd name="connsiteY14" fmla="*/ 248702 h 248701"/>
                <a:gd name="connsiteX15" fmla="*/ 78537 w 274880"/>
                <a:gd name="connsiteY15" fmla="*/ 248702 h 248701"/>
                <a:gd name="connsiteX16" fmla="*/ 117806 w 274880"/>
                <a:gd name="connsiteY16" fmla="*/ 170164 h 248701"/>
                <a:gd name="connsiteX17" fmla="*/ 91627 w 274880"/>
                <a:gd name="connsiteY17" fmla="*/ 143985 h 248701"/>
                <a:gd name="connsiteX18" fmla="*/ 78537 w 274880"/>
                <a:gd name="connsiteY18" fmla="*/ 78537 h 248701"/>
                <a:gd name="connsiteX19" fmla="*/ 65448 w 274880"/>
                <a:gd name="connsiteY19" fmla="*/ 91627 h 248701"/>
                <a:gd name="connsiteX20" fmla="*/ 39269 w 274880"/>
                <a:gd name="connsiteY20" fmla="*/ 91627 h 248701"/>
                <a:gd name="connsiteX21" fmla="*/ 13090 w 274880"/>
                <a:gd name="connsiteY21" fmla="*/ 104717 h 248701"/>
                <a:gd name="connsiteX22" fmla="*/ 0 w 274880"/>
                <a:gd name="connsiteY22" fmla="*/ 78668 h 248701"/>
                <a:gd name="connsiteX23" fmla="*/ 52358 w 274880"/>
                <a:gd name="connsiteY23" fmla="*/ 26179 h 248701"/>
                <a:gd name="connsiteX24" fmla="*/ 52358 w 274880"/>
                <a:gd name="connsiteY24" fmla="*/ 0 h 248701"/>
                <a:gd name="connsiteX25" fmla="*/ 117806 w 274880"/>
                <a:gd name="connsiteY25" fmla="*/ 39269 h 248701"/>
                <a:gd name="connsiteX26" fmla="*/ 130896 w 274880"/>
                <a:gd name="connsiteY26" fmla="*/ 78537 h 24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4880" h="248701">
                  <a:moveTo>
                    <a:pt x="130896" y="78537"/>
                  </a:moveTo>
                  <a:lnTo>
                    <a:pt x="248440" y="78472"/>
                  </a:lnTo>
                  <a:lnTo>
                    <a:pt x="261791" y="104717"/>
                  </a:lnTo>
                  <a:lnTo>
                    <a:pt x="274881" y="157075"/>
                  </a:lnTo>
                  <a:lnTo>
                    <a:pt x="261791" y="170164"/>
                  </a:lnTo>
                  <a:lnTo>
                    <a:pt x="274881" y="209433"/>
                  </a:lnTo>
                  <a:lnTo>
                    <a:pt x="274881" y="235612"/>
                  </a:lnTo>
                  <a:lnTo>
                    <a:pt x="274881" y="248702"/>
                  </a:lnTo>
                  <a:lnTo>
                    <a:pt x="235612" y="248702"/>
                  </a:lnTo>
                  <a:lnTo>
                    <a:pt x="248702" y="209433"/>
                  </a:lnTo>
                  <a:lnTo>
                    <a:pt x="222523" y="170164"/>
                  </a:lnTo>
                  <a:lnTo>
                    <a:pt x="157075" y="170164"/>
                  </a:lnTo>
                  <a:lnTo>
                    <a:pt x="117806" y="235612"/>
                  </a:lnTo>
                  <a:lnTo>
                    <a:pt x="117806" y="248702"/>
                  </a:lnTo>
                  <a:lnTo>
                    <a:pt x="104717" y="248702"/>
                  </a:lnTo>
                  <a:lnTo>
                    <a:pt x="78537" y="248702"/>
                  </a:lnTo>
                  <a:lnTo>
                    <a:pt x="117806" y="170164"/>
                  </a:lnTo>
                  <a:lnTo>
                    <a:pt x="91627" y="143985"/>
                  </a:lnTo>
                  <a:lnTo>
                    <a:pt x="78537" y="78537"/>
                  </a:lnTo>
                  <a:lnTo>
                    <a:pt x="65448" y="91627"/>
                  </a:lnTo>
                  <a:lnTo>
                    <a:pt x="39269" y="91627"/>
                  </a:lnTo>
                  <a:lnTo>
                    <a:pt x="13090" y="104717"/>
                  </a:lnTo>
                  <a:lnTo>
                    <a:pt x="0" y="78668"/>
                  </a:lnTo>
                  <a:lnTo>
                    <a:pt x="52358" y="26179"/>
                  </a:lnTo>
                  <a:lnTo>
                    <a:pt x="52358" y="0"/>
                  </a:lnTo>
                  <a:lnTo>
                    <a:pt x="117806" y="39269"/>
                  </a:lnTo>
                  <a:lnTo>
                    <a:pt x="130896" y="78537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34" name="Dowolny kształt: kształt 1433"/>
            <p:cNvSpPr/>
            <p:nvPr/>
          </p:nvSpPr>
          <p:spPr>
            <a:xfrm>
              <a:off x="10452484" y="7591950"/>
              <a:ext cx="52358" cy="91626"/>
            </a:xfrm>
            <a:custGeom>
              <a:avLst/>
              <a:gdLst>
                <a:gd name="connsiteX0" fmla="*/ 0 w 52358"/>
                <a:gd name="connsiteY0" fmla="*/ 26179 h 91626"/>
                <a:gd name="connsiteX1" fmla="*/ 13221 w 52358"/>
                <a:gd name="connsiteY1" fmla="*/ 53471 h 91626"/>
                <a:gd name="connsiteX2" fmla="*/ 26179 w 52358"/>
                <a:gd name="connsiteY2" fmla="*/ 39269 h 91626"/>
                <a:gd name="connsiteX3" fmla="*/ 39269 w 52358"/>
                <a:gd name="connsiteY3" fmla="*/ 91627 h 91626"/>
                <a:gd name="connsiteX4" fmla="*/ 52358 w 52358"/>
                <a:gd name="connsiteY4" fmla="*/ 39269 h 91626"/>
                <a:gd name="connsiteX5" fmla="*/ 52358 w 52358"/>
                <a:gd name="connsiteY5" fmla="*/ 12959 h 91626"/>
                <a:gd name="connsiteX6" fmla="*/ 26179 w 52358"/>
                <a:gd name="connsiteY6" fmla="*/ 0 h 91626"/>
                <a:gd name="connsiteX7" fmla="*/ 0 w 52358"/>
                <a:gd name="connsiteY7" fmla="*/ 26179 h 9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58" h="91626">
                  <a:moveTo>
                    <a:pt x="0" y="26179"/>
                  </a:moveTo>
                  <a:lnTo>
                    <a:pt x="13221" y="53471"/>
                  </a:lnTo>
                  <a:lnTo>
                    <a:pt x="26179" y="39269"/>
                  </a:lnTo>
                  <a:lnTo>
                    <a:pt x="39269" y="91627"/>
                  </a:lnTo>
                  <a:lnTo>
                    <a:pt x="52358" y="39269"/>
                  </a:lnTo>
                  <a:lnTo>
                    <a:pt x="52358" y="12959"/>
                  </a:lnTo>
                  <a:lnTo>
                    <a:pt x="26179" y="0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35" name="Dowolny kształt: kształt 1434"/>
            <p:cNvSpPr/>
            <p:nvPr/>
          </p:nvSpPr>
          <p:spPr>
            <a:xfrm>
              <a:off x="10256140" y="7801384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36" name="Dowolny kształt: kształt 1435"/>
            <p:cNvSpPr/>
            <p:nvPr/>
          </p:nvSpPr>
          <p:spPr>
            <a:xfrm>
              <a:off x="10413215" y="7801384"/>
              <a:ext cx="52358" cy="52358"/>
            </a:xfrm>
            <a:custGeom>
              <a:avLst/>
              <a:gdLst>
                <a:gd name="connsiteX0" fmla="*/ 52358 w 52358"/>
                <a:gd name="connsiteY0" fmla="*/ 26179 h 52358"/>
                <a:gd name="connsiteX1" fmla="*/ 26179 w 52358"/>
                <a:gd name="connsiteY1" fmla="*/ 52358 h 52358"/>
                <a:gd name="connsiteX2" fmla="*/ 0 w 52358"/>
                <a:gd name="connsiteY2" fmla="*/ 26179 h 52358"/>
                <a:gd name="connsiteX3" fmla="*/ 26179 w 52358"/>
                <a:gd name="connsiteY3" fmla="*/ 0 h 52358"/>
                <a:gd name="connsiteX4" fmla="*/ 52358 w 52358"/>
                <a:gd name="connsiteY4" fmla="*/ 26179 h 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58" h="52358">
                  <a:moveTo>
                    <a:pt x="52358" y="26179"/>
                  </a:moveTo>
                  <a:cubicBezTo>
                    <a:pt x="52358" y="40638"/>
                    <a:pt x="40638" y="52358"/>
                    <a:pt x="26179" y="52358"/>
                  </a:cubicBezTo>
                  <a:cubicBezTo>
                    <a:pt x="11721" y="52358"/>
                    <a:pt x="0" y="40638"/>
                    <a:pt x="0" y="26179"/>
                  </a:cubicBezTo>
                  <a:cubicBezTo>
                    <a:pt x="0" y="11721"/>
                    <a:pt x="11721" y="0"/>
                    <a:pt x="26179" y="0"/>
                  </a:cubicBezTo>
                  <a:cubicBezTo>
                    <a:pt x="40638" y="0"/>
                    <a:pt x="52358" y="11721"/>
                    <a:pt x="52358" y="2617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437" name="Dowolny kształt: kształt 1436"/>
          <p:cNvSpPr/>
          <p:nvPr userDrawn="1"/>
        </p:nvSpPr>
        <p:spPr>
          <a:xfrm>
            <a:off x="29505249" y="12079748"/>
            <a:ext cx="616302" cy="507551"/>
          </a:xfrm>
          <a:custGeom>
            <a:avLst/>
            <a:gdLst>
              <a:gd name="connsiteX0" fmla="*/ 263035 w 314149"/>
              <a:gd name="connsiteY0" fmla="*/ 160543 h 258715"/>
              <a:gd name="connsiteX1" fmla="*/ 256425 w 314149"/>
              <a:gd name="connsiteY1" fmla="*/ 171997 h 258715"/>
              <a:gd name="connsiteX2" fmla="*/ 230835 w 314149"/>
              <a:gd name="connsiteY2" fmla="*/ 159038 h 258715"/>
              <a:gd name="connsiteX3" fmla="*/ 248702 w 314149"/>
              <a:gd name="connsiteY3" fmla="*/ 127820 h 258715"/>
              <a:gd name="connsiteX4" fmla="*/ 232994 w 314149"/>
              <a:gd name="connsiteY4" fmla="*/ 98630 h 258715"/>
              <a:gd name="connsiteX5" fmla="*/ 256425 w 314149"/>
              <a:gd name="connsiteY5" fmla="*/ 86784 h 258715"/>
              <a:gd name="connsiteX6" fmla="*/ 263035 w 314149"/>
              <a:gd name="connsiteY6" fmla="*/ 98237 h 258715"/>
              <a:gd name="connsiteX7" fmla="*/ 297133 w 314149"/>
              <a:gd name="connsiteY7" fmla="*/ 98237 h 258715"/>
              <a:gd name="connsiteX8" fmla="*/ 314150 w 314149"/>
              <a:gd name="connsiteY8" fmla="*/ 68720 h 258715"/>
              <a:gd name="connsiteX9" fmla="*/ 297133 w 314149"/>
              <a:gd name="connsiteY9" fmla="*/ 39138 h 258715"/>
              <a:gd name="connsiteX10" fmla="*/ 282735 w 314149"/>
              <a:gd name="connsiteY10" fmla="*/ 39138 h 258715"/>
              <a:gd name="connsiteX11" fmla="*/ 288298 w 314149"/>
              <a:gd name="connsiteY11" fmla="*/ 29517 h 258715"/>
              <a:gd name="connsiteX12" fmla="*/ 271216 w 314149"/>
              <a:gd name="connsiteY12" fmla="*/ 0 h 258715"/>
              <a:gd name="connsiteX13" fmla="*/ 237117 w 314149"/>
              <a:gd name="connsiteY13" fmla="*/ 0 h 258715"/>
              <a:gd name="connsiteX14" fmla="*/ 220101 w 314149"/>
              <a:gd name="connsiteY14" fmla="*/ 29517 h 258715"/>
              <a:gd name="connsiteX15" fmla="*/ 225991 w 314149"/>
              <a:gd name="connsiteY15" fmla="*/ 39727 h 258715"/>
              <a:gd name="connsiteX16" fmla="*/ 206619 w 314149"/>
              <a:gd name="connsiteY16" fmla="*/ 49609 h 258715"/>
              <a:gd name="connsiteX17" fmla="*/ 206096 w 314149"/>
              <a:gd name="connsiteY17" fmla="*/ 48628 h 258715"/>
              <a:gd name="connsiteX18" fmla="*/ 110738 w 314149"/>
              <a:gd name="connsiteY18" fmla="*/ 48628 h 258715"/>
              <a:gd name="connsiteX19" fmla="*/ 109625 w 314149"/>
              <a:gd name="connsiteY19" fmla="*/ 50656 h 258715"/>
              <a:gd name="connsiteX20" fmla="*/ 88158 w 314149"/>
              <a:gd name="connsiteY20" fmla="*/ 39792 h 258715"/>
              <a:gd name="connsiteX21" fmla="*/ 94049 w 314149"/>
              <a:gd name="connsiteY21" fmla="*/ 29517 h 258715"/>
              <a:gd name="connsiteX22" fmla="*/ 77032 w 314149"/>
              <a:gd name="connsiteY22" fmla="*/ 0 h 258715"/>
              <a:gd name="connsiteX23" fmla="*/ 42934 w 314149"/>
              <a:gd name="connsiteY23" fmla="*/ 0 h 258715"/>
              <a:gd name="connsiteX24" fmla="*/ 25852 w 314149"/>
              <a:gd name="connsiteY24" fmla="*/ 29517 h 258715"/>
              <a:gd name="connsiteX25" fmla="*/ 31415 w 314149"/>
              <a:gd name="connsiteY25" fmla="*/ 39138 h 258715"/>
              <a:gd name="connsiteX26" fmla="*/ 17082 w 314149"/>
              <a:gd name="connsiteY26" fmla="*/ 39138 h 258715"/>
              <a:gd name="connsiteX27" fmla="*/ 0 w 314149"/>
              <a:gd name="connsiteY27" fmla="*/ 68720 h 258715"/>
              <a:gd name="connsiteX28" fmla="*/ 17082 w 314149"/>
              <a:gd name="connsiteY28" fmla="*/ 98237 h 258715"/>
              <a:gd name="connsiteX29" fmla="*/ 51115 w 314149"/>
              <a:gd name="connsiteY29" fmla="*/ 98237 h 258715"/>
              <a:gd name="connsiteX30" fmla="*/ 57725 w 314149"/>
              <a:gd name="connsiteY30" fmla="*/ 86784 h 258715"/>
              <a:gd name="connsiteX31" fmla="*/ 81941 w 314149"/>
              <a:gd name="connsiteY31" fmla="*/ 99022 h 258715"/>
              <a:gd name="connsiteX32" fmla="*/ 65448 w 314149"/>
              <a:gd name="connsiteY32" fmla="*/ 127820 h 258715"/>
              <a:gd name="connsiteX33" fmla="*/ 83315 w 314149"/>
              <a:gd name="connsiteY33" fmla="*/ 159038 h 258715"/>
              <a:gd name="connsiteX34" fmla="*/ 57725 w 314149"/>
              <a:gd name="connsiteY34" fmla="*/ 171997 h 258715"/>
              <a:gd name="connsiteX35" fmla="*/ 51115 w 314149"/>
              <a:gd name="connsiteY35" fmla="*/ 160543 h 258715"/>
              <a:gd name="connsiteX36" fmla="*/ 17082 w 314149"/>
              <a:gd name="connsiteY36" fmla="*/ 160543 h 258715"/>
              <a:gd name="connsiteX37" fmla="*/ 0 w 314149"/>
              <a:gd name="connsiteY37" fmla="*/ 190060 h 258715"/>
              <a:gd name="connsiteX38" fmla="*/ 17082 w 314149"/>
              <a:gd name="connsiteY38" fmla="*/ 219578 h 258715"/>
              <a:gd name="connsiteX39" fmla="*/ 31415 w 314149"/>
              <a:gd name="connsiteY39" fmla="*/ 219578 h 258715"/>
              <a:gd name="connsiteX40" fmla="*/ 25852 w 314149"/>
              <a:gd name="connsiteY40" fmla="*/ 229199 h 258715"/>
              <a:gd name="connsiteX41" fmla="*/ 42934 w 314149"/>
              <a:gd name="connsiteY41" fmla="*/ 258715 h 258715"/>
              <a:gd name="connsiteX42" fmla="*/ 77032 w 314149"/>
              <a:gd name="connsiteY42" fmla="*/ 258715 h 258715"/>
              <a:gd name="connsiteX43" fmla="*/ 94049 w 314149"/>
              <a:gd name="connsiteY43" fmla="*/ 229199 h 258715"/>
              <a:gd name="connsiteX44" fmla="*/ 88158 w 314149"/>
              <a:gd name="connsiteY44" fmla="*/ 218988 h 258715"/>
              <a:gd name="connsiteX45" fmla="*/ 110934 w 314149"/>
              <a:gd name="connsiteY45" fmla="*/ 207470 h 258715"/>
              <a:gd name="connsiteX46" fmla="*/ 117806 w 314149"/>
              <a:gd name="connsiteY46" fmla="*/ 219447 h 258715"/>
              <a:gd name="connsiteX47" fmla="*/ 130896 w 314149"/>
              <a:gd name="connsiteY47" fmla="*/ 245626 h 258715"/>
              <a:gd name="connsiteX48" fmla="*/ 137375 w 314149"/>
              <a:gd name="connsiteY48" fmla="*/ 245626 h 258715"/>
              <a:gd name="connsiteX49" fmla="*/ 143985 w 314149"/>
              <a:gd name="connsiteY49" fmla="*/ 232536 h 258715"/>
              <a:gd name="connsiteX50" fmla="*/ 150530 w 314149"/>
              <a:gd name="connsiteY50" fmla="*/ 245626 h 258715"/>
              <a:gd name="connsiteX51" fmla="*/ 163620 w 314149"/>
              <a:gd name="connsiteY51" fmla="*/ 245626 h 258715"/>
              <a:gd name="connsiteX52" fmla="*/ 170164 w 314149"/>
              <a:gd name="connsiteY52" fmla="*/ 232536 h 258715"/>
              <a:gd name="connsiteX53" fmla="*/ 176709 w 314149"/>
              <a:gd name="connsiteY53" fmla="*/ 245626 h 258715"/>
              <a:gd name="connsiteX54" fmla="*/ 183254 w 314149"/>
              <a:gd name="connsiteY54" fmla="*/ 245626 h 258715"/>
              <a:gd name="connsiteX55" fmla="*/ 196344 w 314149"/>
              <a:gd name="connsiteY55" fmla="*/ 219447 h 258715"/>
              <a:gd name="connsiteX56" fmla="*/ 203216 w 314149"/>
              <a:gd name="connsiteY56" fmla="*/ 207470 h 258715"/>
              <a:gd name="connsiteX57" fmla="*/ 225991 w 314149"/>
              <a:gd name="connsiteY57" fmla="*/ 218988 h 258715"/>
              <a:gd name="connsiteX58" fmla="*/ 220101 w 314149"/>
              <a:gd name="connsiteY58" fmla="*/ 229199 h 258715"/>
              <a:gd name="connsiteX59" fmla="*/ 237117 w 314149"/>
              <a:gd name="connsiteY59" fmla="*/ 258715 h 258715"/>
              <a:gd name="connsiteX60" fmla="*/ 271216 w 314149"/>
              <a:gd name="connsiteY60" fmla="*/ 258715 h 258715"/>
              <a:gd name="connsiteX61" fmla="*/ 288298 w 314149"/>
              <a:gd name="connsiteY61" fmla="*/ 229199 h 258715"/>
              <a:gd name="connsiteX62" fmla="*/ 282735 w 314149"/>
              <a:gd name="connsiteY62" fmla="*/ 219578 h 258715"/>
              <a:gd name="connsiteX63" fmla="*/ 297068 w 314149"/>
              <a:gd name="connsiteY63" fmla="*/ 219578 h 258715"/>
              <a:gd name="connsiteX64" fmla="*/ 314150 w 314149"/>
              <a:gd name="connsiteY64" fmla="*/ 190060 h 258715"/>
              <a:gd name="connsiteX65" fmla="*/ 297068 w 314149"/>
              <a:gd name="connsiteY65" fmla="*/ 160543 h 258715"/>
              <a:gd name="connsiteX66" fmla="*/ 263035 w 314149"/>
              <a:gd name="connsiteY66" fmla="*/ 160543 h 258715"/>
              <a:gd name="connsiteX67" fmla="*/ 63681 w 314149"/>
              <a:gd name="connsiteY67" fmla="*/ 75069 h 258715"/>
              <a:gd name="connsiteX68" fmla="*/ 52620 w 314149"/>
              <a:gd name="connsiteY68" fmla="*/ 69440 h 258715"/>
              <a:gd name="connsiteX69" fmla="*/ 46403 w 314149"/>
              <a:gd name="connsiteY69" fmla="*/ 80174 h 258715"/>
              <a:gd name="connsiteX70" fmla="*/ 43588 w 314149"/>
              <a:gd name="connsiteY70" fmla="*/ 85082 h 258715"/>
              <a:gd name="connsiteX71" fmla="*/ 24608 w 314149"/>
              <a:gd name="connsiteY71" fmla="*/ 85082 h 258715"/>
              <a:gd name="connsiteX72" fmla="*/ 15118 w 314149"/>
              <a:gd name="connsiteY72" fmla="*/ 68654 h 258715"/>
              <a:gd name="connsiteX73" fmla="*/ 24608 w 314149"/>
              <a:gd name="connsiteY73" fmla="*/ 52227 h 258715"/>
              <a:gd name="connsiteX74" fmla="*/ 54126 w 314149"/>
              <a:gd name="connsiteY74" fmla="*/ 52227 h 258715"/>
              <a:gd name="connsiteX75" fmla="*/ 42737 w 314149"/>
              <a:gd name="connsiteY75" fmla="*/ 32593 h 258715"/>
              <a:gd name="connsiteX76" fmla="*/ 40970 w 314149"/>
              <a:gd name="connsiteY76" fmla="*/ 29517 h 258715"/>
              <a:gd name="connsiteX77" fmla="*/ 50460 w 314149"/>
              <a:gd name="connsiteY77" fmla="*/ 13090 h 258715"/>
              <a:gd name="connsiteX78" fmla="*/ 69440 w 314149"/>
              <a:gd name="connsiteY78" fmla="*/ 13090 h 258715"/>
              <a:gd name="connsiteX79" fmla="*/ 78930 w 314149"/>
              <a:gd name="connsiteY79" fmla="*/ 29517 h 258715"/>
              <a:gd name="connsiteX80" fmla="*/ 76836 w 314149"/>
              <a:gd name="connsiteY80" fmla="*/ 33182 h 258715"/>
              <a:gd name="connsiteX81" fmla="*/ 69898 w 314149"/>
              <a:gd name="connsiteY81" fmla="*/ 45159 h 258715"/>
              <a:gd name="connsiteX82" fmla="*/ 82268 w 314149"/>
              <a:gd name="connsiteY82" fmla="*/ 51442 h 258715"/>
              <a:gd name="connsiteX83" fmla="*/ 103146 w 314149"/>
              <a:gd name="connsiteY83" fmla="*/ 61979 h 258715"/>
              <a:gd name="connsiteX84" fmla="*/ 88486 w 314149"/>
              <a:gd name="connsiteY84" fmla="*/ 87634 h 258715"/>
              <a:gd name="connsiteX85" fmla="*/ 63681 w 314149"/>
              <a:gd name="connsiteY85" fmla="*/ 75069 h 258715"/>
              <a:gd name="connsiteX86" fmla="*/ 82268 w 314149"/>
              <a:gd name="connsiteY86" fmla="*/ 207339 h 258715"/>
              <a:gd name="connsiteX87" fmla="*/ 69898 w 314149"/>
              <a:gd name="connsiteY87" fmla="*/ 213556 h 258715"/>
              <a:gd name="connsiteX88" fmla="*/ 76836 w 314149"/>
              <a:gd name="connsiteY88" fmla="*/ 225533 h 258715"/>
              <a:gd name="connsiteX89" fmla="*/ 78930 w 314149"/>
              <a:gd name="connsiteY89" fmla="*/ 229199 h 258715"/>
              <a:gd name="connsiteX90" fmla="*/ 69440 w 314149"/>
              <a:gd name="connsiteY90" fmla="*/ 245626 h 258715"/>
              <a:gd name="connsiteX91" fmla="*/ 50460 w 314149"/>
              <a:gd name="connsiteY91" fmla="*/ 245626 h 258715"/>
              <a:gd name="connsiteX92" fmla="*/ 40970 w 314149"/>
              <a:gd name="connsiteY92" fmla="*/ 229199 h 258715"/>
              <a:gd name="connsiteX93" fmla="*/ 42737 w 314149"/>
              <a:gd name="connsiteY93" fmla="*/ 226122 h 258715"/>
              <a:gd name="connsiteX94" fmla="*/ 54060 w 314149"/>
              <a:gd name="connsiteY94" fmla="*/ 206488 h 258715"/>
              <a:gd name="connsiteX95" fmla="*/ 24608 w 314149"/>
              <a:gd name="connsiteY95" fmla="*/ 206488 h 258715"/>
              <a:gd name="connsiteX96" fmla="*/ 15118 w 314149"/>
              <a:gd name="connsiteY96" fmla="*/ 190060 h 258715"/>
              <a:gd name="connsiteX97" fmla="*/ 24608 w 314149"/>
              <a:gd name="connsiteY97" fmla="*/ 173633 h 258715"/>
              <a:gd name="connsiteX98" fmla="*/ 43523 w 314149"/>
              <a:gd name="connsiteY98" fmla="*/ 173633 h 258715"/>
              <a:gd name="connsiteX99" fmla="*/ 46403 w 314149"/>
              <a:gd name="connsiteY99" fmla="*/ 178542 h 258715"/>
              <a:gd name="connsiteX100" fmla="*/ 52555 w 314149"/>
              <a:gd name="connsiteY100" fmla="*/ 189275 h 258715"/>
              <a:gd name="connsiteX101" fmla="*/ 63615 w 314149"/>
              <a:gd name="connsiteY101" fmla="*/ 183646 h 258715"/>
              <a:gd name="connsiteX102" fmla="*/ 89795 w 314149"/>
              <a:gd name="connsiteY102" fmla="*/ 170426 h 258715"/>
              <a:gd name="connsiteX103" fmla="*/ 104455 w 314149"/>
              <a:gd name="connsiteY103" fmla="*/ 196082 h 258715"/>
              <a:gd name="connsiteX104" fmla="*/ 82202 w 314149"/>
              <a:gd name="connsiteY104" fmla="*/ 207273 h 258715"/>
              <a:gd name="connsiteX105" fmla="*/ 138749 w 314149"/>
              <a:gd name="connsiteY105" fmla="*/ 167088 h 258715"/>
              <a:gd name="connsiteX106" fmla="*/ 116039 w 314149"/>
              <a:gd name="connsiteY106" fmla="*/ 167088 h 258715"/>
              <a:gd name="connsiteX107" fmla="*/ 104717 w 314149"/>
              <a:gd name="connsiteY107" fmla="*/ 147454 h 258715"/>
              <a:gd name="connsiteX108" fmla="*/ 116039 w 314149"/>
              <a:gd name="connsiteY108" fmla="*/ 127820 h 258715"/>
              <a:gd name="connsiteX109" fmla="*/ 138749 w 314149"/>
              <a:gd name="connsiteY109" fmla="*/ 127820 h 258715"/>
              <a:gd name="connsiteX110" fmla="*/ 150072 w 314149"/>
              <a:gd name="connsiteY110" fmla="*/ 147454 h 258715"/>
              <a:gd name="connsiteX111" fmla="*/ 138749 w 314149"/>
              <a:gd name="connsiteY111" fmla="*/ 167088 h 258715"/>
              <a:gd name="connsiteX112" fmla="*/ 231882 w 314149"/>
              <a:gd name="connsiteY112" fmla="*/ 51442 h 258715"/>
              <a:gd name="connsiteX113" fmla="*/ 244252 w 314149"/>
              <a:gd name="connsiteY113" fmla="*/ 45159 h 258715"/>
              <a:gd name="connsiteX114" fmla="*/ 237314 w 314149"/>
              <a:gd name="connsiteY114" fmla="*/ 33182 h 258715"/>
              <a:gd name="connsiteX115" fmla="*/ 235220 w 314149"/>
              <a:gd name="connsiteY115" fmla="*/ 29517 h 258715"/>
              <a:gd name="connsiteX116" fmla="*/ 244710 w 314149"/>
              <a:gd name="connsiteY116" fmla="*/ 13090 h 258715"/>
              <a:gd name="connsiteX117" fmla="*/ 263690 w 314149"/>
              <a:gd name="connsiteY117" fmla="*/ 13090 h 258715"/>
              <a:gd name="connsiteX118" fmla="*/ 273180 w 314149"/>
              <a:gd name="connsiteY118" fmla="*/ 29517 h 258715"/>
              <a:gd name="connsiteX119" fmla="*/ 271412 w 314149"/>
              <a:gd name="connsiteY119" fmla="*/ 32593 h 258715"/>
              <a:gd name="connsiteX120" fmla="*/ 260024 w 314149"/>
              <a:gd name="connsiteY120" fmla="*/ 52227 h 258715"/>
              <a:gd name="connsiteX121" fmla="*/ 289542 w 314149"/>
              <a:gd name="connsiteY121" fmla="*/ 52227 h 258715"/>
              <a:gd name="connsiteX122" fmla="*/ 299032 w 314149"/>
              <a:gd name="connsiteY122" fmla="*/ 68654 h 258715"/>
              <a:gd name="connsiteX123" fmla="*/ 289542 w 314149"/>
              <a:gd name="connsiteY123" fmla="*/ 85147 h 258715"/>
              <a:gd name="connsiteX124" fmla="*/ 270562 w 314149"/>
              <a:gd name="connsiteY124" fmla="*/ 85147 h 258715"/>
              <a:gd name="connsiteX125" fmla="*/ 267747 w 314149"/>
              <a:gd name="connsiteY125" fmla="*/ 80174 h 258715"/>
              <a:gd name="connsiteX126" fmla="*/ 261529 w 314149"/>
              <a:gd name="connsiteY126" fmla="*/ 69506 h 258715"/>
              <a:gd name="connsiteX127" fmla="*/ 250469 w 314149"/>
              <a:gd name="connsiteY127" fmla="*/ 75069 h 258715"/>
              <a:gd name="connsiteX128" fmla="*/ 226777 w 314149"/>
              <a:gd name="connsiteY128" fmla="*/ 87111 h 258715"/>
              <a:gd name="connsiteX129" fmla="*/ 212771 w 314149"/>
              <a:gd name="connsiteY129" fmla="*/ 61128 h 258715"/>
              <a:gd name="connsiteX130" fmla="*/ 231882 w 314149"/>
              <a:gd name="connsiteY130" fmla="*/ 51442 h 258715"/>
              <a:gd name="connsiteX131" fmla="*/ 175400 w 314149"/>
              <a:gd name="connsiteY131" fmla="*/ 167088 h 258715"/>
              <a:gd name="connsiteX132" fmla="*/ 164078 w 314149"/>
              <a:gd name="connsiteY132" fmla="*/ 147454 h 258715"/>
              <a:gd name="connsiteX133" fmla="*/ 175400 w 314149"/>
              <a:gd name="connsiteY133" fmla="*/ 127820 h 258715"/>
              <a:gd name="connsiteX134" fmla="*/ 198111 w 314149"/>
              <a:gd name="connsiteY134" fmla="*/ 127820 h 258715"/>
              <a:gd name="connsiteX135" fmla="*/ 209433 w 314149"/>
              <a:gd name="connsiteY135" fmla="*/ 147454 h 258715"/>
              <a:gd name="connsiteX136" fmla="*/ 198111 w 314149"/>
              <a:gd name="connsiteY136" fmla="*/ 167088 h 258715"/>
              <a:gd name="connsiteX137" fmla="*/ 175400 w 314149"/>
              <a:gd name="connsiteY137" fmla="*/ 167088 h 258715"/>
              <a:gd name="connsiteX138" fmla="*/ 289542 w 314149"/>
              <a:gd name="connsiteY138" fmla="*/ 206488 h 258715"/>
              <a:gd name="connsiteX139" fmla="*/ 260024 w 314149"/>
              <a:gd name="connsiteY139" fmla="*/ 206488 h 258715"/>
              <a:gd name="connsiteX140" fmla="*/ 271412 w 314149"/>
              <a:gd name="connsiteY140" fmla="*/ 226122 h 258715"/>
              <a:gd name="connsiteX141" fmla="*/ 273180 w 314149"/>
              <a:gd name="connsiteY141" fmla="*/ 229199 h 258715"/>
              <a:gd name="connsiteX142" fmla="*/ 263690 w 314149"/>
              <a:gd name="connsiteY142" fmla="*/ 245626 h 258715"/>
              <a:gd name="connsiteX143" fmla="*/ 244710 w 314149"/>
              <a:gd name="connsiteY143" fmla="*/ 245626 h 258715"/>
              <a:gd name="connsiteX144" fmla="*/ 235220 w 314149"/>
              <a:gd name="connsiteY144" fmla="*/ 229199 h 258715"/>
              <a:gd name="connsiteX145" fmla="*/ 237314 w 314149"/>
              <a:gd name="connsiteY145" fmla="*/ 225533 h 258715"/>
              <a:gd name="connsiteX146" fmla="*/ 244252 w 314149"/>
              <a:gd name="connsiteY146" fmla="*/ 213556 h 258715"/>
              <a:gd name="connsiteX147" fmla="*/ 231882 w 314149"/>
              <a:gd name="connsiteY147" fmla="*/ 207339 h 258715"/>
              <a:gd name="connsiteX148" fmla="*/ 209695 w 314149"/>
              <a:gd name="connsiteY148" fmla="*/ 196082 h 258715"/>
              <a:gd name="connsiteX149" fmla="*/ 224355 w 314149"/>
              <a:gd name="connsiteY149" fmla="*/ 170426 h 258715"/>
              <a:gd name="connsiteX150" fmla="*/ 250469 w 314149"/>
              <a:gd name="connsiteY150" fmla="*/ 183646 h 258715"/>
              <a:gd name="connsiteX151" fmla="*/ 261529 w 314149"/>
              <a:gd name="connsiteY151" fmla="*/ 189275 h 258715"/>
              <a:gd name="connsiteX152" fmla="*/ 267747 w 314149"/>
              <a:gd name="connsiteY152" fmla="*/ 178542 h 258715"/>
              <a:gd name="connsiteX153" fmla="*/ 270562 w 314149"/>
              <a:gd name="connsiteY153" fmla="*/ 173633 h 258715"/>
              <a:gd name="connsiteX154" fmla="*/ 289542 w 314149"/>
              <a:gd name="connsiteY154" fmla="*/ 173633 h 258715"/>
              <a:gd name="connsiteX155" fmla="*/ 299032 w 314149"/>
              <a:gd name="connsiteY155" fmla="*/ 190060 h 258715"/>
              <a:gd name="connsiteX156" fmla="*/ 289542 w 314149"/>
              <a:gd name="connsiteY156" fmla="*/ 206488 h 25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314149" h="258715">
                <a:moveTo>
                  <a:pt x="263035" y="160543"/>
                </a:moveTo>
                <a:lnTo>
                  <a:pt x="256425" y="171997"/>
                </a:lnTo>
                <a:lnTo>
                  <a:pt x="230835" y="159038"/>
                </a:lnTo>
                <a:lnTo>
                  <a:pt x="248702" y="127820"/>
                </a:lnTo>
                <a:lnTo>
                  <a:pt x="232994" y="98630"/>
                </a:lnTo>
                <a:lnTo>
                  <a:pt x="256425" y="86784"/>
                </a:lnTo>
                <a:lnTo>
                  <a:pt x="263035" y="98237"/>
                </a:lnTo>
                <a:lnTo>
                  <a:pt x="297133" y="98237"/>
                </a:lnTo>
                <a:lnTo>
                  <a:pt x="314150" y="68720"/>
                </a:lnTo>
                <a:lnTo>
                  <a:pt x="297133" y="39138"/>
                </a:lnTo>
                <a:lnTo>
                  <a:pt x="282735" y="39138"/>
                </a:lnTo>
                <a:lnTo>
                  <a:pt x="288298" y="29517"/>
                </a:lnTo>
                <a:lnTo>
                  <a:pt x="271216" y="0"/>
                </a:lnTo>
                <a:lnTo>
                  <a:pt x="237117" y="0"/>
                </a:lnTo>
                <a:lnTo>
                  <a:pt x="220101" y="29517"/>
                </a:lnTo>
                <a:lnTo>
                  <a:pt x="225991" y="39727"/>
                </a:lnTo>
                <a:lnTo>
                  <a:pt x="206619" y="49609"/>
                </a:lnTo>
                <a:lnTo>
                  <a:pt x="206096" y="48628"/>
                </a:lnTo>
                <a:lnTo>
                  <a:pt x="110738" y="48628"/>
                </a:lnTo>
                <a:lnTo>
                  <a:pt x="109625" y="50656"/>
                </a:lnTo>
                <a:lnTo>
                  <a:pt x="88158" y="39792"/>
                </a:lnTo>
                <a:lnTo>
                  <a:pt x="94049" y="29517"/>
                </a:lnTo>
                <a:lnTo>
                  <a:pt x="77032" y="0"/>
                </a:lnTo>
                <a:lnTo>
                  <a:pt x="42934" y="0"/>
                </a:lnTo>
                <a:lnTo>
                  <a:pt x="25852" y="29517"/>
                </a:lnTo>
                <a:lnTo>
                  <a:pt x="31415" y="39138"/>
                </a:lnTo>
                <a:lnTo>
                  <a:pt x="17082" y="39138"/>
                </a:lnTo>
                <a:lnTo>
                  <a:pt x="0" y="68720"/>
                </a:lnTo>
                <a:lnTo>
                  <a:pt x="17082" y="98237"/>
                </a:lnTo>
                <a:lnTo>
                  <a:pt x="51115" y="98237"/>
                </a:lnTo>
                <a:lnTo>
                  <a:pt x="57725" y="86784"/>
                </a:lnTo>
                <a:lnTo>
                  <a:pt x="81941" y="99022"/>
                </a:lnTo>
                <a:lnTo>
                  <a:pt x="65448" y="127820"/>
                </a:lnTo>
                <a:lnTo>
                  <a:pt x="83315" y="159038"/>
                </a:lnTo>
                <a:lnTo>
                  <a:pt x="57725" y="171997"/>
                </a:lnTo>
                <a:lnTo>
                  <a:pt x="51115" y="160543"/>
                </a:lnTo>
                <a:lnTo>
                  <a:pt x="17082" y="160543"/>
                </a:lnTo>
                <a:lnTo>
                  <a:pt x="0" y="190060"/>
                </a:lnTo>
                <a:lnTo>
                  <a:pt x="17082" y="219578"/>
                </a:lnTo>
                <a:lnTo>
                  <a:pt x="31415" y="219578"/>
                </a:lnTo>
                <a:lnTo>
                  <a:pt x="25852" y="229199"/>
                </a:lnTo>
                <a:lnTo>
                  <a:pt x="42934" y="258715"/>
                </a:lnTo>
                <a:lnTo>
                  <a:pt x="77032" y="258715"/>
                </a:lnTo>
                <a:lnTo>
                  <a:pt x="94049" y="229199"/>
                </a:lnTo>
                <a:lnTo>
                  <a:pt x="88158" y="218988"/>
                </a:lnTo>
                <a:lnTo>
                  <a:pt x="110934" y="207470"/>
                </a:lnTo>
                <a:lnTo>
                  <a:pt x="117806" y="219447"/>
                </a:lnTo>
                <a:lnTo>
                  <a:pt x="130896" y="245626"/>
                </a:lnTo>
                <a:lnTo>
                  <a:pt x="137375" y="245626"/>
                </a:lnTo>
                <a:lnTo>
                  <a:pt x="143985" y="232536"/>
                </a:lnTo>
                <a:lnTo>
                  <a:pt x="150530" y="245626"/>
                </a:lnTo>
                <a:lnTo>
                  <a:pt x="163620" y="245626"/>
                </a:lnTo>
                <a:lnTo>
                  <a:pt x="170164" y="232536"/>
                </a:lnTo>
                <a:lnTo>
                  <a:pt x="176709" y="245626"/>
                </a:lnTo>
                <a:lnTo>
                  <a:pt x="183254" y="245626"/>
                </a:lnTo>
                <a:lnTo>
                  <a:pt x="196344" y="219447"/>
                </a:lnTo>
                <a:lnTo>
                  <a:pt x="203216" y="207470"/>
                </a:lnTo>
                <a:lnTo>
                  <a:pt x="225991" y="218988"/>
                </a:lnTo>
                <a:lnTo>
                  <a:pt x="220101" y="229199"/>
                </a:lnTo>
                <a:lnTo>
                  <a:pt x="237117" y="258715"/>
                </a:lnTo>
                <a:lnTo>
                  <a:pt x="271216" y="258715"/>
                </a:lnTo>
                <a:lnTo>
                  <a:pt x="288298" y="229199"/>
                </a:lnTo>
                <a:lnTo>
                  <a:pt x="282735" y="219578"/>
                </a:lnTo>
                <a:lnTo>
                  <a:pt x="297068" y="219578"/>
                </a:lnTo>
                <a:lnTo>
                  <a:pt x="314150" y="190060"/>
                </a:lnTo>
                <a:lnTo>
                  <a:pt x="297068" y="160543"/>
                </a:lnTo>
                <a:lnTo>
                  <a:pt x="263035" y="160543"/>
                </a:lnTo>
                <a:close/>
                <a:moveTo>
                  <a:pt x="63681" y="75069"/>
                </a:moveTo>
                <a:lnTo>
                  <a:pt x="52620" y="69440"/>
                </a:lnTo>
                <a:lnTo>
                  <a:pt x="46403" y="80174"/>
                </a:lnTo>
                <a:lnTo>
                  <a:pt x="43588" y="85082"/>
                </a:lnTo>
                <a:lnTo>
                  <a:pt x="24608" y="85082"/>
                </a:lnTo>
                <a:lnTo>
                  <a:pt x="15118" y="68654"/>
                </a:lnTo>
                <a:lnTo>
                  <a:pt x="24608" y="52227"/>
                </a:lnTo>
                <a:lnTo>
                  <a:pt x="54126" y="52227"/>
                </a:lnTo>
                <a:lnTo>
                  <a:pt x="42737" y="32593"/>
                </a:lnTo>
                <a:lnTo>
                  <a:pt x="40970" y="29517"/>
                </a:lnTo>
                <a:lnTo>
                  <a:pt x="50460" y="13090"/>
                </a:lnTo>
                <a:lnTo>
                  <a:pt x="69440" y="13090"/>
                </a:lnTo>
                <a:lnTo>
                  <a:pt x="78930" y="29517"/>
                </a:lnTo>
                <a:lnTo>
                  <a:pt x="76836" y="33182"/>
                </a:lnTo>
                <a:lnTo>
                  <a:pt x="69898" y="45159"/>
                </a:lnTo>
                <a:lnTo>
                  <a:pt x="82268" y="51442"/>
                </a:lnTo>
                <a:lnTo>
                  <a:pt x="103146" y="61979"/>
                </a:lnTo>
                <a:lnTo>
                  <a:pt x="88486" y="87634"/>
                </a:lnTo>
                <a:lnTo>
                  <a:pt x="63681" y="75069"/>
                </a:lnTo>
                <a:close/>
                <a:moveTo>
                  <a:pt x="82268" y="207339"/>
                </a:moveTo>
                <a:lnTo>
                  <a:pt x="69898" y="213556"/>
                </a:lnTo>
                <a:lnTo>
                  <a:pt x="76836" y="225533"/>
                </a:lnTo>
                <a:lnTo>
                  <a:pt x="78930" y="229199"/>
                </a:lnTo>
                <a:lnTo>
                  <a:pt x="69440" y="245626"/>
                </a:lnTo>
                <a:lnTo>
                  <a:pt x="50460" y="245626"/>
                </a:lnTo>
                <a:lnTo>
                  <a:pt x="40970" y="229199"/>
                </a:lnTo>
                <a:lnTo>
                  <a:pt x="42737" y="226122"/>
                </a:lnTo>
                <a:lnTo>
                  <a:pt x="54060" y="206488"/>
                </a:lnTo>
                <a:lnTo>
                  <a:pt x="24608" y="206488"/>
                </a:lnTo>
                <a:lnTo>
                  <a:pt x="15118" y="190060"/>
                </a:lnTo>
                <a:lnTo>
                  <a:pt x="24608" y="173633"/>
                </a:lnTo>
                <a:lnTo>
                  <a:pt x="43523" y="173633"/>
                </a:lnTo>
                <a:lnTo>
                  <a:pt x="46403" y="178542"/>
                </a:lnTo>
                <a:lnTo>
                  <a:pt x="52555" y="189275"/>
                </a:lnTo>
                <a:lnTo>
                  <a:pt x="63615" y="183646"/>
                </a:lnTo>
                <a:lnTo>
                  <a:pt x="89795" y="170426"/>
                </a:lnTo>
                <a:lnTo>
                  <a:pt x="104455" y="196082"/>
                </a:lnTo>
                <a:lnTo>
                  <a:pt x="82202" y="207273"/>
                </a:lnTo>
                <a:close/>
                <a:moveTo>
                  <a:pt x="138749" y="167088"/>
                </a:moveTo>
                <a:lnTo>
                  <a:pt x="116039" y="167088"/>
                </a:lnTo>
                <a:lnTo>
                  <a:pt x="104717" y="147454"/>
                </a:lnTo>
                <a:lnTo>
                  <a:pt x="116039" y="127820"/>
                </a:lnTo>
                <a:lnTo>
                  <a:pt x="138749" y="127820"/>
                </a:lnTo>
                <a:lnTo>
                  <a:pt x="150072" y="147454"/>
                </a:lnTo>
                <a:lnTo>
                  <a:pt x="138749" y="167088"/>
                </a:lnTo>
                <a:close/>
                <a:moveTo>
                  <a:pt x="231882" y="51442"/>
                </a:moveTo>
                <a:lnTo>
                  <a:pt x="244252" y="45159"/>
                </a:lnTo>
                <a:lnTo>
                  <a:pt x="237314" y="33182"/>
                </a:lnTo>
                <a:lnTo>
                  <a:pt x="235220" y="29517"/>
                </a:lnTo>
                <a:lnTo>
                  <a:pt x="244710" y="13090"/>
                </a:lnTo>
                <a:lnTo>
                  <a:pt x="263690" y="13090"/>
                </a:lnTo>
                <a:lnTo>
                  <a:pt x="273180" y="29517"/>
                </a:lnTo>
                <a:lnTo>
                  <a:pt x="271412" y="32593"/>
                </a:lnTo>
                <a:lnTo>
                  <a:pt x="260024" y="52227"/>
                </a:lnTo>
                <a:lnTo>
                  <a:pt x="289542" y="52227"/>
                </a:lnTo>
                <a:lnTo>
                  <a:pt x="299032" y="68654"/>
                </a:lnTo>
                <a:lnTo>
                  <a:pt x="289542" y="85147"/>
                </a:lnTo>
                <a:lnTo>
                  <a:pt x="270562" y="85147"/>
                </a:lnTo>
                <a:lnTo>
                  <a:pt x="267747" y="80174"/>
                </a:lnTo>
                <a:lnTo>
                  <a:pt x="261529" y="69506"/>
                </a:lnTo>
                <a:lnTo>
                  <a:pt x="250469" y="75069"/>
                </a:lnTo>
                <a:lnTo>
                  <a:pt x="226777" y="87111"/>
                </a:lnTo>
                <a:lnTo>
                  <a:pt x="212771" y="61128"/>
                </a:lnTo>
                <a:lnTo>
                  <a:pt x="231882" y="51442"/>
                </a:lnTo>
                <a:close/>
                <a:moveTo>
                  <a:pt x="175400" y="167088"/>
                </a:moveTo>
                <a:lnTo>
                  <a:pt x="164078" y="147454"/>
                </a:lnTo>
                <a:lnTo>
                  <a:pt x="175400" y="127820"/>
                </a:lnTo>
                <a:lnTo>
                  <a:pt x="198111" y="127820"/>
                </a:lnTo>
                <a:lnTo>
                  <a:pt x="209433" y="147454"/>
                </a:lnTo>
                <a:lnTo>
                  <a:pt x="198111" y="167088"/>
                </a:lnTo>
                <a:lnTo>
                  <a:pt x="175400" y="167088"/>
                </a:lnTo>
                <a:close/>
                <a:moveTo>
                  <a:pt x="289542" y="206488"/>
                </a:moveTo>
                <a:lnTo>
                  <a:pt x="260024" y="206488"/>
                </a:lnTo>
                <a:lnTo>
                  <a:pt x="271412" y="226122"/>
                </a:lnTo>
                <a:lnTo>
                  <a:pt x="273180" y="229199"/>
                </a:lnTo>
                <a:lnTo>
                  <a:pt x="263690" y="245626"/>
                </a:lnTo>
                <a:lnTo>
                  <a:pt x="244710" y="245626"/>
                </a:lnTo>
                <a:lnTo>
                  <a:pt x="235220" y="229199"/>
                </a:lnTo>
                <a:lnTo>
                  <a:pt x="237314" y="225533"/>
                </a:lnTo>
                <a:lnTo>
                  <a:pt x="244252" y="213556"/>
                </a:lnTo>
                <a:lnTo>
                  <a:pt x="231882" y="207339"/>
                </a:lnTo>
                <a:lnTo>
                  <a:pt x="209695" y="196082"/>
                </a:lnTo>
                <a:lnTo>
                  <a:pt x="224355" y="170426"/>
                </a:lnTo>
                <a:lnTo>
                  <a:pt x="250469" y="183646"/>
                </a:lnTo>
                <a:lnTo>
                  <a:pt x="261529" y="189275"/>
                </a:lnTo>
                <a:lnTo>
                  <a:pt x="267747" y="178542"/>
                </a:lnTo>
                <a:lnTo>
                  <a:pt x="270562" y="173633"/>
                </a:lnTo>
                <a:lnTo>
                  <a:pt x="289542" y="173633"/>
                </a:lnTo>
                <a:lnTo>
                  <a:pt x="299032" y="190060"/>
                </a:lnTo>
                <a:lnTo>
                  <a:pt x="289542" y="206488"/>
                </a:ln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438" name="Grupa 1437"/>
          <p:cNvGrpSpPr/>
          <p:nvPr userDrawn="1"/>
        </p:nvGrpSpPr>
        <p:grpSpPr>
          <a:xfrm>
            <a:off x="30172912" y="12022355"/>
            <a:ext cx="616302" cy="616302"/>
            <a:chOff x="9510035" y="8220250"/>
            <a:chExt cx="314149" cy="314149"/>
          </a:xfrm>
        </p:grpSpPr>
        <p:sp>
          <p:nvSpPr>
            <p:cNvPr id="1439" name="Dowolny kształt: kształt 1438"/>
            <p:cNvSpPr/>
            <p:nvPr/>
          </p:nvSpPr>
          <p:spPr>
            <a:xfrm>
              <a:off x="9614751" y="8220250"/>
              <a:ext cx="26179" cy="26179"/>
            </a:xfrm>
            <a:custGeom>
              <a:avLst/>
              <a:gdLst>
                <a:gd name="connsiteX0" fmla="*/ 0 w 26179"/>
                <a:gd name="connsiteY0" fmla="*/ 0 h 26179"/>
                <a:gd name="connsiteX1" fmla="*/ 26179 w 26179"/>
                <a:gd name="connsiteY1" fmla="*/ 0 h 26179"/>
                <a:gd name="connsiteX2" fmla="*/ 26179 w 26179"/>
                <a:gd name="connsiteY2" fmla="*/ 26179 h 26179"/>
                <a:gd name="connsiteX3" fmla="*/ 0 w 26179"/>
                <a:gd name="connsiteY3" fmla="*/ 26179 h 2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9" h="26179">
                  <a:moveTo>
                    <a:pt x="0" y="0"/>
                  </a:moveTo>
                  <a:lnTo>
                    <a:pt x="26179" y="0"/>
                  </a:lnTo>
                  <a:lnTo>
                    <a:pt x="26179" y="26179"/>
                  </a:lnTo>
                  <a:lnTo>
                    <a:pt x="0" y="2617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1440" name="Grafika 52"/>
            <p:cNvGrpSpPr/>
            <p:nvPr/>
          </p:nvGrpSpPr>
          <p:grpSpPr>
            <a:xfrm>
              <a:off x="9510035" y="8220250"/>
              <a:ext cx="314149" cy="314149"/>
              <a:chOff x="9510035" y="8220250"/>
              <a:chExt cx="314149" cy="314149"/>
            </a:xfrm>
            <a:solidFill>
              <a:srgbClr val="212E39"/>
            </a:solidFill>
          </p:grpSpPr>
          <p:sp>
            <p:nvSpPr>
              <p:cNvPr id="1441" name="Dowolny kształt: kształt 1440"/>
              <p:cNvSpPr/>
              <p:nvPr/>
            </p:nvSpPr>
            <p:spPr>
              <a:xfrm>
                <a:off x="9510035" y="8455862"/>
                <a:ext cx="314149" cy="78537"/>
              </a:xfrm>
              <a:custGeom>
                <a:avLst/>
                <a:gdLst>
                  <a:gd name="connsiteX0" fmla="*/ 0 w 314149"/>
                  <a:gd name="connsiteY0" fmla="*/ 0 h 78537"/>
                  <a:gd name="connsiteX1" fmla="*/ 0 w 314149"/>
                  <a:gd name="connsiteY1" fmla="*/ 78537 h 78537"/>
                  <a:gd name="connsiteX2" fmla="*/ 314150 w 314149"/>
                  <a:gd name="connsiteY2" fmla="*/ 78537 h 78537"/>
                  <a:gd name="connsiteX3" fmla="*/ 314150 w 314149"/>
                  <a:gd name="connsiteY3" fmla="*/ 0 h 78537"/>
                  <a:gd name="connsiteX4" fmla="*/ 0 w 314149"/>
                  <a:gd name="connsiteY4" fmla="*/ 0 h 78537"/>
                  <a:gd name="connsiteX5" fmla="*/ 39269 w 314149"/>
                  <a:gd name="connsiteY5" fmla="*/ 52358 h 78537"/>
                  <a:gd name="connsiteX6" fmla="*/ 26179 w 314149"/>
                  <a:gd name="connsiteY6" fmla="*/ 39269 h 78537"/>
                  <a:gd name="connsiteX7" fmla="*/ 39269 w 314149"/>
                  <a:gd name="connsiteY7" fmla="*/ 26179 h 78537"/>
                  <a:gd name="connsiteX8" fmla="*/ 52358 w 314149"/>
                  <a:gd name="connsiteY8" fmla="*/ 39269 h 78537"/>
                  <a:gd name="connsiteX9" fmla="*/ 39269 w 314149"/>
                  <a:gd name="connsiteY9" fmla="*/ 52358 h 78537"/>
                  <a:gd name="connsiteX10" fmla="*/ 91627 w 314149"/>
                  <a:gd name="connsiteY10" fmla="*/ 52358 h 78537"/>
                  <a:gd name="connsiteX11" fmla="*/ 78537 w 314149"/>
                  <a:gd name="connsiteY11" fmla="*/ 39269 h 78537"/>
                  <a:gd name="connsiteX12" fmla="*/ 91627 w 314149"/>
                  <a:gd name="connsiteY12" fmla="*/ 26179 h 78537"/>
                  <a:gd name="connsiteX13" fmla="*/ 104717 w 314149"/>
                  <a:gd name="connsiteY13" fmla="*/ 39269 h 78537"/>
                  <a:gd name="connsiteX14" fmla="*/ 91627 w 314149"/>
                  <a:gd name="connsiteY14" fmla="*/ 52358 h 78537"/>
                  <a:gd name="connsiteX15" fmla="*/ 143985 w 314149"/>
                  <a:gd name="connsiteY15" fmla="*/ 52358 h 78537"/>
                  <a:gd name="connsiteX16" fmla="*/ 130896 w 314149"/>
                  <a:gd name="connsiteY16" fmla="*/ 39269 h 78537"/>
                  <a:gd name="connsiteX17" fmla="*/ 143985 w 314149"/>
                  <a:gd name="connsiteY17" fmla="*/ 26179 h 78537"/>
                  <a:gd name="connsiteX18" fmla="*/ 157075 w 314149"/>
                  <a:gd name="connsiteY18" fmla="*/ 39269 h 78537"/>
                  <a:gd name="connsiteX19" fmla="*/ 143985 w 314149"/>
                  <a:gd name="connsiteY19" fmla="*/ 52358 h 78537"/>
                  <a:gd name="connsiteX20" fmla="*/ 287971 w 314149"/>
                  <a:gd name="connsiteY20" fmla="*/ 52358 h 78537"/>
                  <a:gd name="connsiteX21" fmla="*/ 183254 w 314149"/>
                  <a:gd name="connsiteY21" fmla="*/ 52358 h 78537"/>
                  <a:gd name="connsiteX22" fmla="*/ 183254 w 314149"/>
                  <a:gd name="connsiteY22" fmla="*/ 26179 h 78537"/>
                  <a:gd name="connsiteX23" fmla="*/ 287971 w 314149"/>
                  <a:gd name="connsiteY23" fmla="*/ 26179 h 78537"/>
                  <a:gd name="connsiteX24" fmla="*/ 287971 w 314149"/>
                  <a:gd name="connsiteY24" fmla="*/ 52358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14149" h="78537">
                    <a:moveTo>
                      <a:pt x="0" y="0"/>
                    </a:moveTo>
                    <a:lnTo>
                      <a:pt x="0" y="78537"/>
                    </a:lnTo>
                    <a:lnTo>
                      <a:pt x="314150" y="78537"/>
                    </a:lnTo>
                    <a:lnTo>
                      <a:pt x="314150" y="0"/>
                    </a:lnTo>
                    <a:lnTo>
                      <a:pt x="0" y="0"/>
                    </a:lnTo>
                    <a:close/>
                    <a:moveTo>
                      <a:pt x="39269" y="52358"/>
                    </a:moveTo>
                    <a:cubicBezTo>
                      <a:pt x="32069" y="52358"/>
                      <a:pt x="26179" y="46468"/>
                      <a:pt x="26179" y="39269"/>
                    </a:cubicBezTo>
                    <a:cubicBezTo>
                      <a:pt x="26179" y="32069"/>
                      <a:pt x="32069" y="26179"/>
                      <a:pt x="39269" y="26179"/>
                    </a:cubicBezTo>
                    <a:cubicBezTo>
                      <a:pt x="46468" y="26179"/>
                      <a:pt x="52358" y="32069"/>
                      <a:pt x="52358" y="39269"/>
                    </a:cubicBezTo>
                    <a:cubicBezTo>
                      <a:pt x="52358" y="46468"/>
                      <a:pt x="46468" y="52358"/>
                      <a:pt x="39269" y="52358"/>
                    </a:cubicBezTo>
                    <a:close/>
                    <a:moveTo>
                      <a:pt x="91627" y="52358"/>
                    </a:moveTo>
                    <a:cubicBezTo>
                      <a:pt x="84428" y="52358"/>
                      <a:pt x="78537" y="46468"/>
                      <a:pt x="78537" y="39269"/>
                    </a:cubicBezTo>
                    <a:cubicBezTo>
                      <a:pt x="78537" y="32069"/>
                      <a:pt x="84428" y="26179"/>
                      <a:pt x="91627" y="26179"/>
                    </a:cubicBezTo>
                    <a:cubicBezTo>
                      <a:pt x="98826" y="26179"/>
                      <a:pt x="104717" y="32069"/>
                      <a:pt x="104717" y="39269"/>
                    </a:cubicBezTo>
                    <a:cubicBezTo>
                      <a:pt x="104717" y="46468"/>
                      <a:pt x="98826" y="52358"/>
                      <a:pt x="91627" y="52358"/>
                    </a:cubicBezTo>
                    <a:close/>
                    <a:moveTo>
                      <a:pt x="143985" y="52358"/>
                    </a:moveTo>
                    <a:cubicBezTo>
                      <a:pt x="136786" y="52358"/>
                      <a:pt x="130896" y="46468"/>
                      <a:pt x="130896" y="39269"/>
                    </a:cubicBezTo>
                    <a:cubicBezTo>
                      <a:pt x="130896" y="32069"/>
                      <a:pt x="136786" y="26179"/>
                      <a:pt x="143985" y="26179"/>
                    </a:cubicBezTo>
                    <a:cubicBezTo>
                      <a:pt x="151185" y="26179"/>
                      <a:pt x="157075" y="32069"/>
                      <a:pt x="157075" y="39269"/>
                    </a:cubicBezTo>
                    <a:cubicBezTo>
                      <a:pt x="157075" y="46468"/>
                      <a:pt x="151185" y="52358"/>
                      <a:pt x="143985" y="52358"/>
                    </a:cubicBezTo>
                    <a:close/>
                    <a:moveTo>
                      <a:pt x="287971" y="52358"/>
                    </a:moveTo>
                    <a:lnTo>
                      <a:pt x="183254" y="52358"/>
                    </a:lnTo>
                    <a:lnTo>
                      <a:pt x="183254" y="26179"/>
                    </a:lnTo>
                    <a:lnTo>
                      <a:pt x="287971" y="26179"/>
                    </a:lnTo>
                    <a:lnTo>
                      <a:pt x="287971" y="52358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42" name="Dowolny kształt: kształt 1441"/>
              <p:cNvSpPr/>
              <p:nvPr/>
            </p:nvSpPr>
            <p:spPr>
              <a:xfrm>
                <a:off x="9523124" y="8403504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43" name="Dowolny kształt: kształt 1442"/>
              <p:cNvSpPr/>
              <p:nvPr/>
            </p:nvSpPr>
            <p:spPr>
              <a:xfrm>
                <a:off x="9536214" y="8220250"/>
                <a:ext cx="26179" cy="78537"/>
              </a:xfrm>
              <a:custGeom>
                <a:avLst/>
                <a:gdLst>
                  <a:gd name="connsiteX0" fmla="*/ 0 w 26179"/>
                  <a:gd name="connsiteY0" fmla="*/ 0 h 78537"/>
                  <a:gd name="connsiteX1" fmla="*/ 26179 w 26179"/>
                  <a:gd name="connsiteY1" fmla="*/ 0 h 78537"/>
                  <a:gd name="connsiteX2" fmla="*/ 26179 w 26179"/>
                  <a:gd name="connsiteY2" fmla="*/ 78537 h 78537"/>
                  <a:gd name="connsiteX3" fmla="*/ 0 w 26179"/>
                  <a:gd name="connsiteY3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79" h="78537">
                    <a:moveTo>
                      <a:pt x="0" y="0"/>
                    </a:moveTo>
                    <a:lnTo>
                      <a:pt x="26179" y="0"/>
                    </a:lnTo>
                    <a:lnTo>
                      <a:pt x="26179" y="78537"/>
                    </a:lnTo>
                    <a:lnTo>
                      <a:pt x="0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44" name="Dowolny kształt: kształt 1443"/>
              <p:cNvSpPr/>
              <p:nvPr/>
            </p:nvSpPr>
            <p:spPr>
              <a:xfrm>
                <a:off x="9693289" y="8220250"/>
                <a:ext cx="26179" cy="91626"/>
              </a:xfrm>
              <a:custGeom>
                <a:avLst/>
                <a:gdLst>
                  <a:gd name="connsiteX0" fmla="*/ 0 w 26179"/>
                  <a:gd name="connsiteY0" fmla="*/ 0 h 91626"/>
                  <a:gd name="connsiteX1" fmla="*/ 26179 w 26179"/>
                  <a:gd name="connsiteY1" fmla="*/ 0 h 91626"/>
                  <a:gd name="connsiteX2" fmla="*/ 26179 w 26179"/>
                  <a:gd name="connsiteY2" fmla="*/ 91627 h 91626"/>
                  <a:gd name="connsiteX3" fmla="*/ 0 w 26179"/>
                  <a:gd name="connsiteY3" fmla="*/ 91627 h 91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79" h="91626">
                    <a:moveTo>
                      <a:pt x="0" y="0"/>
                    </a:moveTo>
                    <a:lnTo>
                      <a:pt x="26179" y="0"/>
                    </a:lnTo>
                    <a:lnTo>
                      <a:pt x="26179" y="91627"/>
                    </a:lnTo>
                    <a:lnTo>
                      <a:pt x="0" y="9162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45" name="Dowolny kształt: kształt 1444"/>
              <p:cNvSpPr/>
              <p:nvPr/>
            </p:nvSpPr>
            <p:spPr>
              <a:xfrm>
                <a:off x="9771826" y="8220250"/>
                <a:ext cx="26179" cy="65447"/>
              </a:xfrm>
              <a:custGeom>
                <a:avLst/>
                <a:gdLst>
                  <a:gd name="connsiteX0" fmla="*/ 0 w 26179"/>
                  <a:gd name="connsiteY0" fmla="*/ 0 h 65447"/>
                  <a:gd name="connsiteX1" fmla="*/ 26179 w 26179"/>
                  <a:gd name="connsiteY1" fmla="*/ 0 h 65447"/>
                  <a:gd name="connsiteX2" fmla="*/ 26179 w 26179"/>
                  <a:gd name="connsiteY2" fmla="*/ 65448 h 65447"/>
                  <a:gd name="connsiteX3" fmla="*/ 0 w 26179"/>
                  <a:gd name="connsiteY3" fmla="*/ 65448 h 6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79" h="65447">
                    <a:moveTo>
                      <a:pt x="0" y="0"/>
                    </a:moveTo>
                    <a:lnTo>
                      <a:pt x="26179" y="0"/>
                    </a:lnTo>
                    <a:lnTo>
                      <a:pt x="26179" y="65448"/>
                    </a:lnTo>
                    <a:lnTo>
                      <a:pt x="0" y="65448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46" name="Dowolny kształt: kształt 1445"/>
              <p:cNvSpPr/>
              <p:nvPr/>
            </p:nvSpPr>
            <p:spPr>
              <a:xfrm>
                <a:off x="9523124" y="8311877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47" name="Dowolny kształt: kształt 1446"/>
              <p:cNvSpPr/>
              <p:nvPr/>
            </p:nvSpPr>
            <p:spPr>
              <a:xfrm>
                <a:off x="9601662" y="8351146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48" name="Dowolny kształt: kształt 1447"/>
              <p:cNvSpPr/>
              <p:nvPr/>
            </p:nvSpPr>
            <p:spPr>
              <a:xfrm>
                <a:off x="9601662" y="8259519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49" name="Dowolny kształt: kształt 1448"/>
              <p:cNvSpPr/>
              <p:nvPr/>
            </p:nvSpPr>
            <p:spPr>
              <a:xfrm>
                <a:off x="9680199" y="8416593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50" name="Dowolny kształt: kształt 1449"/>
              <p:cNvSpPr/>
              <p:nvPr/>
            </p:nvSpPr>
            <p:spPr>
              <a:xfrm>
                <a:off x="9680199" y="8324966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51" name="Dowolny kształt: kształt 1450"/>
              <p:cNvSpPr/>
              <p:nvPr/>
            </p:nvSpPr>
            <p:spPr>
              <a:xfrm>
                <a:off x="9758737" y="8390414"/>
                <a:ext cx="52358" cy="26179"/>
              </a:xfrm>
              <a:custGeom>
                <a:avLst/>
                <a:gdLst>
                  <a:gd name="connsiteX0" fmla="*/ 39269 w 52358"/>
                  <a:gd name="connsiteY0" fmla="*/ 26179 h 26179"/>
                  <a:gd name="connsiteX1" fmla="*/ 52358 w 52358"/>
                  <a:gd name="connsiteY1" fmla="*/ 0 h 26179"/>
                  <a:gd name="connsiteX2" fmla="*/ 39269 w 52358"/>
                  <a:gd name="connsiteY2" fmla="*/ 0 h 26179"/>
                  <a:gd name="connsiteX3" fmla="*/ 13090 w 52358"/>
                  <a:gd name="connsiteY3" fmla="*/ 0 h 26179"/>
                  <a:gd name="connsiteX4" fmla="*/ 0 w 52358"/>
                  <a:gd name="connsiteY4" fmla="*/ 0 h 26179"/>
                  <a:gd name="connsiteX5" fmla="*/ 13090 w 52358"/>
                  <a:gd name="connsiteY5" fmla="*/ 26179 h 26179"/>
                  <a:gd name="connsiteX6" fmla="*/ 39269 w 52358"/>
                  <a:gd name="connsiteY6" fmla="*/ 26179 h 2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26179">
                    <a:moveTo>
                      <a:pt x="39269" y="26179"/>
                    </a:moveTo>
                    <a:lnTo>
                      <a:pt x="52358" y="0"/>
                    </a:lnTo>
                    <a:lnTo>
                      <a:pt x="39269" y="0"/>
                    </a:lnTo>
                    <a:lnTo>
                      <a:pt x="13090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39269" y="26179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452" name="Dowolny kształt: kształt 1451"/>
              <p:cNvSpPr/>
              <p:nvPr/>
            </p:nvSpPr>
            <p:spPr>
              <a:xfrm>
                <a:off x="9758737" y="8298787"/>
                <a:ext cx="52358" cy="78537"/>
              </a:xfrm>
              <a:custGeom>
                <a:avLst/>
                <a:gdLst>
                  <a:gd name="connsiteX0" fmla="*/ 52358 w 52358"/>
                  <a:gd name="connsiteY0" fmla="*/ 78537 h 78537"/>
                  <a:gd name="connsiteX1" fmla="*/ 39269 w 52358"/>
                  <a:gd name="connsiteY1" fmla="*/ 26179 h 78537"/>
                  <a:gd name="connsiteX2" fmla="*/ 52358 w 52358"/>
                  <a:gd name="connsiteY2" fmla="*/ 0 h 78537"/>
                  <a:gd name="connsiteX3" fmla="*/ 0 w 52358"/>
                  <a:gd name="connsiteY3" fmla="*/ 0 h 78537"/>
                  <a:gd name="connsiteX4" fmla="*/ 13090 w 52358"/>
                  <a:gd name="connsiteY4" fmla="*/ 26179 h 78537"/>
                  <a:gd name="connsiteX5" fmla="*/ 0 w 52358"/>
                  <a:gd name="connsiteY5" fmla="*/ 78537 h 78537"/>
                  <a:gd name="connsiteX6" fmla="*/ 52358 w 52358"/>
                  <a:gd name="connsiteY6" fmla="*/ 78537 h 7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58" h="78537">
                    <a:moveTo>
                      <a:pt x="52358" y="78537"/>
                    </a:moveTo>
                    <a:lnTo>
                      <a:pt x="39269" y="26179"/>
                    </a:lnTo>
                    <a:lnTo>
                      <a:pt x="52358" y="0"/>
                    </a:lnTo>
                    <a:lnTo>
                      <a:pt x="0" y="0"/>
                    </a:lnTo>
                    <a:lnTo>
                      <a:pt x="13090" y="26179"/>
                    </a:lnTo>
                    <a:lnTo>
                      <a:pt x="0" y="78537"/>
                    </a:lnTo>
                    <a:lnTo>
                      <a:pt x="52358" y="78537"/>
                    </a:lnTo>
                    <a:close/>
                  </a:path>
                </a:pathLst>
              </a:custGeom>
              <a:solidFill>
                <a:srgbClr val="212E39"/>
              </a:solidFill>
              <a:ln w="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1453" name="Grafika 52"/>
          <p:cNvGrpSpPr/>
          <p:nvPr userDrawn="1"/>
        </p:nvGrpSpPr>
        <p:grpSpPr>
          <a:xfrm>
            <a:off x="34589755" y="-4104257"/>
            <a:ext cx="616302" cy="616291"/>
            <a:chOff x="11761441" y="0"/>
            <a:chExt cx="314149" cy="314143"/>
          </a:xfrm>
          <a:solidFill>
            <a:srgbClr val="212E39"/>
          </a:solidFill>
        </p:grpSpPr>
        <p:sp>
          <p:nvSpPr>
            <p:cNvPr id="1454" name="Dowolny kształt: kształt 1453"/>
            <p:cNvSpPr/>
            <p:nvPr/>
          </p:nvSpPr>
          <p:spPr>
            <a:xfrm>
              <a:off x="11761441" y="0"/>
              <a:ext cx="314149" cy="170164"/>
            </a:xfrm>
            <a:custGeom>
              <a:avLst/>
              <a:gdLst>
                <a:gd name="connsiteX0" fmla="*/ 287971 w 314149"/>
                <a:gd name="connsiteY0" fmla="*/ 39269 h 170164"/>
                <a:gd name="connsiteX1" fmla="*/ 287971 w 314149"/>
                <a:gd name="connsiteY1" fmla="*/ 70167 h 170164"/>
                <a:gd name="connsiteX2" fmla="*/ 268140 w 314149"/>
                <a:gd name="connsiteY2" fmla="*/ 46003 h 170164"/>
                <a:gd name="connsiteX3" fmla="*/ 157075 w 314149"/>
                <a:gd name="connsiteY3" fmla="*/ 0 h 170164"/>
                <a:gd name="connsiteX4" fmla="*/ 46010 w 314149"/>
                <a:gd name="connsiteY4" fmla="*/ 46003 h 170164"/>
                <a:gd name="connsiteX5" fmla="*/ 0 w 314149"/>
                <a:gd name="connsiteY5" fmla="*/ 157075 h 170164"/>
                <a:gd name="connsiteX6" fmla="*/ 523 w 314149"/>
                <a:gd name="connsiteY6" fmla="*/ 170164 h 170164"/>
                <a:gd name="connsiteX7" fmla="*/ 26834 w 314149"/>
                <a:gd name="connsiteY7" fmla="*/ 170164 h 170164"/>
                <a:gd name="connsiteX8" fmla="*/ 26179 w 314149"/>
                <a:gd name="connsiteY8" fmla="*/ 157075 h 170164"/>
                <a:gd name="connsiteX9" fmla="*/ 157075 w 314149"/>
                <a:gd name="connsiteY9" fmla="*/ 26179 h 170164"/>
                <a:gd name="connsiteX10" fmla="*/ 270431 w 314149"/>
                <a:gd name="connsiteY10" fmla="*/ 91627 h 170164"/>
                <a:gd name="connsiteX11" fmla="*/ 235612 w 314149"/>
                <a:gd name="connsiteY11" fmla="*/ 91627 h 170164"/>
                <a:gd name="connsiteX12" fmla="*/ 235612 w 314149"/>
                <a:gd name="connsiteY12" fmla="*/ 117806 h 170164"/>
                <a:gd name="connsiteX13" fmla="*/ 314150 w 314149"/>
                <a:gd name="connsiteY13" fmla="*/ 117806 h 170164"/>
                <a:gd name="connsiteX14" fmla="*/ 314150 w 314149"/>
                <a:gd name="connsiteY14" fmla="*/ 39269 h 170164"/>
                <a:gd name="connsiteX15" fmla="*/ 287971 w 314149"/>
                <a:gd name="connsiteY15" fmla="*/ 39269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149" h="170164">
                  <a:moveTo>
                    <a:pt x="287971" y="39269"/>
                  </a:moveTo>
                  <a:lnTo>
                    <a:pt x="287971" y="70167"/>
                  </a:lnTo>
                  <a:cubicBezTo>
                    <a:pt x="282211" y="61567"/>
                    <a:pt x="275601" y="53477"/>
                    <a:pt x="268140" y="46003"/>
                  </a:cubicBezTo>
                  <a:cubicBezTo>
                    <a:pt x="238492" y="16336"/>
                    <a:pt x="199027" y="0"/>
                    <a:pt x="157075" y="0"/>
                  </a:cubicBezTo>
                  <a:cubicBezTo>
                    <a:pt x="115123" y="0"/>
                    <a:pt x="75657" y="16336"/>
                    <a:pt x="46010" y="46003"/>
                  </a:cubicBezTo>
                  <a:cubicBezTo>
                    <a:pt x="16362" y="75671"/>
                    <a:pt x="0" y="115116"/>
                    <a:pt x="0" y="157075"/>
                  </a:cubicBezTo>
                  <a:cubicBezTo>
                    <a:pt x="0" y="161466"/>
                    <a:pt x="196" y="165832"/>
                    <a:pt x="523" y="170164"/>
                  </a:cubicBezTo>
                  <a:lnTo>
                    <a:pt x="26834" y="170164"/>
                  </a:lnTo>
                  <a:cubicBezTo>
                    <a:pt x="26375" y="165858"/>
                    <a:pt x="26179" y="161493"/>
                    <a:pt x="26179" y="157075"/>
                  </a:cubicBezTo>
                  <a:cubicBezTo>
                    <a:pt x="26179" y="84899"/>
                    <a:pt x="84886" y="26179"/>
                    <a:pt x="157075" y="26179"/>
                  </a:cubicBezTo>
                  <a:cubicBezTo>
                    <a:pt x="205441" y="26179"/>
                    <a:pt x="247720" y="52535"/>
                    <a:pt x="270431" y="91627"/>
                  </a:cubicBezTo>
                  <a:lnTo>
                    <a:pt x="235612" y="91627"/>
                  </a:lnTo>
                  <a:lnTo>
                    <a:pt x="235612" y="117806"/>
                  </a:lnTo>
                  <a:lnTo>
                    <a:pt x="314150" y="117806"/>
                  </a:lnTo>
                  <a:lnTo>
                    <a:pt x="314150" y="39269"/>
                  </a:lnTo>
                  <a:lnTo>
                    <a:pt x="287971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55" name="Dowolny kształt: kształt 1454"/>
            <p:cNvSpPr/>
            <p:nvPr/>
          </p:nvSpPr>
          <p:spPr>
            <a:xfrm>
              <a:off x="11761441" y="143978"/>
              <a:ext cx="314149" cy="170164"/>
            </a:xfrm>
            <a:custGeom>
              <a:avLst/>
              <a:gdLst>
                <a:gd name="connsiteX0" fmla="*/ 287316 w 314149"/>
                <a:gd name="connsiteY0" fmla="*/ 7 h 170164"/>
                <a:gd name="connsiteX1" fmla="*/ 287971 w 314149"/>
                <a:gd name="connsiteY1" fmla="*/ 13096 h 170164"/>
                <a:gd name="connsiteX2" fmla="*/ 157075 w 314149"/>
                <a:gd name="connsiteY2" fmla="*/ 143992 h 170164"/>
                <a:gd name="connsiteX3" fmla="*/ 43981 w 314149"/>
                <a:gd name="connsiteY3" fmla="*/ 78969 h 170164"/>
                <a:gd name="connsiteX4" fmla="*/ 78537 w 314149"/>
                <a:gd name="connsiteY4" fmla="*/ 78969 h 170164"/>
                <a:gd name="connsiteX5" fmla="*/ 78537 w 314149"/>
                <a:gd name="connsiteY5" fmla="*/ 52790 h 170164"/>
                <a:gd name="connsiteX6" fmla="*/ 32266 w 314149"/>
                <a:gd name="connsiteY6" fmla="*/ 52542 h 170164"/>
                <a:gd name="connsiteX7" fmla="*/ 32200 w 314149"/>
                <a:gd name="connsiteY7" fmla="*/ 52365 h 170164"/>
                <a:gd name="connsiteX8" fmla="*/ 4909 w 314149"/>
                <a:gd name="connsiteY8" fmla="*/ 52365 h 170164"/>
                <a:gd name="connsiteX9" fmla="*/ 4909 w 314149"/>
                <a:gd name="connsiteY9" fmla="*/ 52391 h 170164"/>
                <a:gd name="connsiteX10" fmla="*/ 0 w 314149"/>
                <a:gd name="connsiteY10" fmla="*/ 52365 h 170164"/>
                <a:gd name="connsiteX11" fmla="*/ 0 w 314149"/>
                <a:gd name="connsiteY11" fmla="*/ 131328 h 170164"/>
                <a:gd name="connsiteX12" fmla="*/ 26179 w 314149"/>
                <a:gd name="connsiteY12" fmla="*/ 131328 h 170164"/>
                <a:gd name="connsiteX13" fmla="*/ 26179 w 314149"/>
                <a:gd name="connsiteY13" fmla="*/ 99998 h 170164"/>
                <a:gd name="connsiteX14" fmla="*/ 46010 w 314149"/>
                <a:gd name="connsiteY14" fmla="*/ 124161 h 170164"/>
                <a:gd name="connsiteX15" fmla="*/ 157075 w 314149"/>
                <a:gd name="connsiteY15" fmla="*/ 170164 h 170164"/>
                <a:gd name="connsiteX16" fmla="*/ 268140 w 314149"/>
                <a:gd name="connsiteY16" fmla="*/ 124161 h 170164"/>
                <a:gd name="connsiteX17" fmla="*/ 314150 w 314149"/>
                <a:gd name="connsiteY17" fmla="*/ 13090 h 170164"/>
                <a:gd name="connsiteX18" fmla="*/ 313626 w 314149"/>
                <a:gd name="connsiteY18" fmla="*/ 0 h 170164"/>
                <a:gd name="connsiteX19" fmla="*/ 287316 w 314149"/>
                <a:gd name="connsiteY19" fmla="*/ 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4149" h="170164">
                  <a:moveTo>
                    <a:pt x="287316" y="7"/>
                  </a:moveTo>
                  <a:cubicBezTo>
                    <a:pt x="287774" y="4313"/>
                    <a:pt x="287971" y="8678"/>
                    <a:pt x="287971" y="13096"/>
                  </a:cubicBezTo>
                  <a:cubicBezTo>
                    <a:pt x="287971" y="85272"/>
                    <a:pt x="229264" y="143992"/>
                    <a:pt x="157075" y="143992"/>
                  </a:cubicBezTo>
                  <a:cubicBezTo>
                    <a:pt x="108905" y="143992"/>
                    <a:pt x="66757" y="117832"/>
                    <a:pt x="43981" y="78969"/>
                  </a:cubicBezTo>
                  <a:lnTo>
                    <a:pt x="78537" y="78969"/>
                  </a:lnTo>
                  <a:lnTo>
                    <a:pt x="78537" y="52790"/>
                  </a:lnTo>
                  <a:lnTo>
                    <a:pt x="32266" y="52542"/>
                  </a:lnTo>
                  <a:cubicBezTo>
                    <a:pt x="32266" y="52483"/>
                    <a:pt x="32200" y="52424"/>
                    <a:pt x="32200" y="52365"/>
                  </a:cubicBezTo>
                  <a:lnTo>
                    <a:pt x="4909" y="52365"/>
                  </a:lnTo>
                  <a:lnTo>
                    <a:pt x="4909" y="52391"/>
                  </a:lnTo>
                  <a:lnTo>
                    <a:pt x="0" y="52365"/>
                  </a:lnTo>
                  <a:lnTo>
                    <a:pt x="0" y="131328"/>
                  </a:lnTo>
                  <a:lnTo>
                    <a:pt x="26179" y="131328"/>
                  </a:lnTo>
                  <a:lnTo>
                    <a:pt x="26179" y="99998"/>
                  </a:lnTo>
                  <a:cubicBezTo>
                    <a:pt x="31938" y="108598"/>
                    <a:pt x="38549" y="116687"/>
                    <a:pt x="46010" y="124161"/>
                  </a:cubicBezTo>
                  <a:cubicBezTo>
                    <a:pt x="75657" y="153829"/>
                    <a:pt x="115123" y="170164"/>
                    <a:pt x="157075" y="170164"/>
                  </a:cubicBezTo>
                  <a:cubicBezTo>
                    <a:pt x="199027" y="170164"/>
                    <a:pt x="238492" y="153829"/>
                    <a:pt x="268140" y="124161"/>
                  </a:cubicBezTo>
                  <a:cubicBezTo>
                    <a:pt x="297788" y="94494"/>
                    <a:pt x="314150" y="55048"/>
                    <a:pt x="314150" y="13090"/>
                  </a:cubicBezTo>
                  <a:cubicBezTo>
                    <a:pt x="314150" y="8698"/>
                    <a:pt x="313954" y="4333"/>
                    <a:pt x="313626" y="0"/>
                  </a:cubicBezTo>
                  <a:lnTo>
                    <a:pt x="287316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456" name="Grafika 52"/>
          <p:cNvGrpSpPr/>
          <p:nvPr userDrawn="1"/>
        </p:nvGrpSpPr>
        <p:grpSpPr>
          <a:xfrm>
            <a:off x="33922092" y="-4104257"/>
            <a:ext cx="616302" cy="616302"/>
            <a:chOff x="11421112" y="0"/>
            <a:chExt cx="314149" cy="314149"/>
          </a:xfrm>
          <a:solidFill>
            <a:srgbClr val="212E39"/>
          </a:solidFill>
        </p:grpSpPr>
        <p:sp>
          <p:nvSpPr>
            <p:cNvPr id="1457" name="Dowolny kształt: kształt 1456"/>
            <p:cNvSpPr/>
            <p:nvPr/>
          </p:nvSpPr>
          <p:spPr>
            <a:xfrm>
              <a:off x="11565098" y="0"/>
              <a:ext cx="170164" cy="117806"/>
            </a:xfrm>
            <a:custGeom>
              <a:avLst/>
              <a:gdLst>
                <a:gd name="connsiteX0" fmla="*/ 143985 w 170164"/>
                <a:gd name="connsiteY0" fmla="*/ 39269 h 117806"/>
                <a:gd name="connsiteX1" fmla="*/ 143985 w 170164"/>
                <a:gd name="connsiteY1" fmla="*/ 70167 h 117806"/>
                <a:gd name="connsiteX2" fmla="*/ 124155 w 170164"/>
                <a:gd name="connsiteY2" fmla="*/ 46003 h 117806"/>
                <a:gd name="connsiteX3" fmla="*/ 13090 w 170164"/>
                <a:gd name="connsiteY3" fmla="*/ 0 h 117806"/>
                <a:gd name="connsiteX4" fmla="*/ 0 w 170164"/>
                <a:gd name="connsiteY4" fmla="*/ 543 h 117806"/>
                <a:gd name="connsiteX5" fmla="*/ 0 w 170164"/>
                <a:gd name="connsiteY5" fmla="*/ 26834 h 117806"/>
                <a:gd name="connsiteX6" fmla="*/ 13090 w 170164"/>
                <a:gd name="connsiteY6" fmla="*/ 26179 h 117806"/>
                <a:gd name="connsiteX7" fmla="*/ 126445 w 170164"/>
                <a:gd name="connsiteY7" fmla="*/ 91627 h 117806"/>
                <a:gd name="connsiteX8" fmla="*/ 91627 w 170164"/>
                <a:gd name="connsiteY8" fmla="*/ 91627 h 117806"/>
                <a:gd name="connsiteX9" fmla="*/ 91627 w 170164"/>
                <a:gd name="connsiteY9" fmla="*/ 117806 h 117806"/>
                <a:gd name="connsiteX10" fmla="*/ 170164 w 170164"/>
                <a:gd name="connsiteY10" fmla="*/ 117806 h 117806"/>
                <a:gd name="connsiteX11" fmla="*/ 170164 w 170164"/>
                <a:gd name="connsiteY11" fmla="*/ 39269 h 117806"/>
                <a:gd name="connsiteX12" fmla="*/ 143985 w 170164"/>
                <a:gd name="connsiteY12" fmla="*/ 39269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164" h="117806">
                  <a:moveTo>
                    <a:pt x="143985" y="39269"/>
                  </a:moveTo>
                  <a:lnTo>
                    <a:pt x="143985" y="70167"/>
                  </a:lnTo>
                  <a:cubicBezTo>
                    <a:pt x="138226" y="61567"/>
                    <a:pt x="131615" y="53477"/>
                    <a:pt x="124155" y="46003"/>
                  </a:cubicBezTo>
                  <a:cubicBezTo>
                    <a:pt x="94507" y="16336"/>
                    <a:pt x="55041" y="0"/>
                    <a:pt x="13090" y="0"/>
                  </a:cubicBezTo>
                  <a:cubicBezTo>
                    <a:pt x="8704" y="0"/>
                    <a:pt x="4319" y="190"/>
                    <a:pt x="0" y="543"/>
                  </a:cubicBezTo>
                  <a:lnTo>
                    <a:pt x="0" y="26834"/>
                  </a:lnTo>
                  <a:cubicBezTo>
                    <a:pt x="4319" y="26402"/>
                    <a:pt x="8639" y="26179"/>
                    <a:pt x="13090" y="26179"/>
                  </a:cubicBezTo>
                  <a:cubicBezTo>
                    <a:pt x="61456" y="26179"/>
                    <a:pt x="103735" y="52535"/>
                    <a:pt x="126445" y="91627"/>
                  </a:cubicBezTo>
                  <a:lnTo>
                    <a:pt x="91627" y="91627"/>
                  </a:lnTo>
                  <a:lnTo>
                    <a:pt x="91627" y="117806"/>
                  </a:lnTo>
                  <a:lnTo>
                    <a:pt x="170164" y="117806"/>
                  </a:lnTo>
                  <a:lnTo>
                    <a:pt x="170164" y="39269"/>
                  </a:lnTo>
                  <a:lnTo>
                    <a:pt x="143985" y="39269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58" name="Dowolny kształt: kształt 1457"/>
            <p:cNvSpPr/>
            <p:nvPr/>
          </p:nvSpPr>
          <p:spPr>
            <a:xfrm>
              <a:off x="11617456" y="143985"/>
              <a:ext cx="117806" cy="170164"/>
            </a:xfrm>
            <a:custGeom>
              <a:avLst/>
              <a:gdLst>
                <a:gd name="connsiteX0" fmla="*/ 117806 w 117806"/>
                <a:gd name="connsiteY0" fmla="*/ 13090 h 170164"/>
                <a:gd name="connsiteX1" fmla="*/ 117283 w 117806"/>
                <a:gd name="connsiteY1" fmla="*/ 0 h 170164"/>
                <a:gd name="connsiteX2" fmla="*/ 90973 w 117806"/>
                <a:gd name="connsiteY2" fmla="*/ 0 h 170164"/>
                <a:gd name="connsiteX3" fmla="*/ 91627 w 117806"/>
                <a:gd name="connsiteY3" fmla="*/ 13090 h 170164"/>
                <a:gd name="connsiteX4" fmla="*/ 26179 w 117806"/>
                <a:gd name="connsiteY4" fmla="*/ 126413 h 170164"/>
                <a:gd name="connsiteX5" fmla="*/ 26179 w 117806"/>
                <a:gd name="connsiteY5" fmla="*/ 91627 h 170164"/>
                <a:gd name="connsiteX6" fmla="*/ 0 w 117806"/>
                <a:gd name="connsiteY6" fmla="*/ 91627 h 170164"/>
                <a:gd name="connsiteX7" fmla="*/ 0 w 117806"/>
                <a:gd name="connsiteY7" fmla="*/ 170164 h 170164"/>
                <a:gd name="connsiteX8" fmla="*/ 78537 w 117806"/>
                <a:gd name="connsiteY8" fmla="*/ 170164 h 170164"/>
                <a:gd name="connsiteX9" fmla="*/ 78537 w 117806"/>
                <a:gd name="connsiteY9" fmla="*/ 143985 h 170164"/>
                <a:gd name="connsiteX10" fmla="*/ 47646 w 117806"/>
                <a:gd name="connsiteY10" fmla="*/ 143985 h 170164"/>
                <a:gd name="connsiteX11" fmla="*/ 71796 w 117806"/>
                <a:gd name="connsiteY11" fmla="*/ 124161 h 170164"/>
                <a:gd name="connsiteX12" fmla="*/ 117806 w 117806"/>
                <a:gd name="connsiteY12" fmla="*/ 13090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06" h="170164">
                  <a:moveTo>
                    <a:pt x="117806" y="13090"/>
                  </a:moveTo>
                  <a:cubicBezTo>
                    <a:pt x="117806" y="8698"/>
                    <a:pt x="117610" y="4333"/>
                    <a:pt x="117283" y="0"/>
                  </a:cubicBezTo>
                  <a:lnTo>
                    <a:pt x="90973" y="0"/>
                  </a:lnTo>
                  <a:cubicBezTo>
                    <a:pt x="91431" y="4306"/>
                    <a:pt x="91627" y="8672"/>
                    <a:pt x="91627" y="13090"/>
                  </a:cubicBezTo>
                  <a:cubicBezTo>
                    <a:pt x="91627" y="61442"/>
                    <a:pt x="65252" y="103748"/>
                    <a:pt x="26179" y="126413"/>
                  </a:cubicBezTo>
                  <a:lnTo>
                    <a:pt x="26179" y="91627"/>
                  </a:lnTo>
                  <a:lnTo>
                    <a:pt x="0" y="91627"/>
                  </a:lnTo>
                  <a:lnTo>
                    <a:pt x="0" y="170164"/>
                  </a:lnTo>
                  <a:lnTo>
                    <a:pt x="78537" y="170164"/>
                  </a:lnTo>
                  <a:lnTo>
                    <a:pt x="78537" y="143985"/>
                  </a:lnTo>
                  <a:lnTo>
                    <a:pt x="47646" y="143985"/>
                  </a:lnTo>
                  <a:cubicBezTo>
                    <a:pt x="56220" y="138252"/>
                    <a:pt x="64335" y="131629"/>
                    <a:pt x="71796" y="124161"/>
                  </a:cubicBezTo>
                  <a:cubicBezTo>
                    <a:pt x="101444" y="94494"/>
                    <a:pt x="117806" y="55048"/>
                    <a:pt x="117806" y="13090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59" name="Dowolny kształt: kształt 1458"/>
            <p:cNvSpPr/>
            <p:nvPr/>
          </p:nvSpPr>
          <p:spPr>
            <a:xfrm>
              <a:off x="11421112" y="196343"/>
              <a:ext cx="170164" cy="117806"/>
            </a:xfrm>
            <a:custGeom>
              <a:avLst/>
              <a:gdLst>
                <a:gd name="connsiteX0" fmla="*/ 43719 w 170164"/>
                <a:gd name="connsiteY0" fmla="*/ 26179 h 117806"/>
                <a:gd name="connsiteX1" fmla="*/ 78537 w 170164"/>
                <a:gd name="connsiteY1" fmla="*/ 26179 h 117806"/>
                <a:gd name="connsiteX2" fmla="*/ 78537 w 170164"/>
                <a:gd name="connsiteY2" fmla="*/ 0 h 117806"/>
                <a:gd name="connsiteX3" fmla="*/ 0 w 170164"/>
                <a:gd name="connsiteY3" fmla="*/ 0 h 117806"/>
                <a:gd name="connsiteX4" fmla="*/ 0 w 170164"/>
                <a:gd name="connsiteY4" fmla="*/ 78537 h 117806"/>
                <a:gd name="connsiteX5" fmla="*/ 26179 w 170164"/>
                <a:gd name="connsiteY5" fmla="*/ 78537 h 117806"/>
                <a:gd name="connsiteX6" fmla="*/ 26179 w 170164"/>
                <a:gd name="connsiteY6" fmla="*/ 47639 h 117806"/>
                <a:gd name="connsiteX7" fmla="*/ 46010 w 170164"/>
                <a:gd name="connsiteY7" fmla="*/ 71803 h 117806"/>
                <a:gd name="connsiteX8" fmla="*/ 157075 w 170164"/>
                <a:gd name="connsiteY8" fmla="*/ 117806 h 117806"/>
                <a:gd name="connsiteX9" fmla="*/ 170164 w 170164"/>
                <a:gd name="connsiteY9" fmla="*/ 117263 h 117806"/>
                <a:gd name="connsiteX10" fmla="*/ 170164 w 170164"/>
                <a:gd name="connsiteY10" fmla="*/ 90979 h 117806"/>
                <a:gd name="connsiteX11" fmla="*/ 157075 w 170164"/>
                <a:gd name="connsiteY11" fmla="*/ 91634 h 117806"/>
                <a:gd name="connsiteX12" fmla="*/ 43719 w 170164"/>
                <a:gd name="connsiteY12" fmla="*/ 26186 h 11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164" h="117806">
                  <a:moveTo>
                    <a:pt x="43719" y="26179"/>
                  </a:moveTo>
                  <a:lnTo>
                    <a:pt x="78537" y="26179"/>
                  </a:lnTo>
                  <a:lnTo>
                    <a:pt x="78537" y="0"/>
                  </a:lnTo>
                  <a:lnTo>
                    <a:pt x="0" y="0"/>
                  </a:lnTo>
                  <a:lnTo>
                    <a:pt x="0" y="78537"/>
                  </a:lnTo>
                  <a:lnTo>
                    <a:pt x="26179" y="78537"/>
                  </a:lnTo>
                  <a:lnTo>
                    <a:pt x="26179" y="47639"/>
                  </a:lnTo>
                  <a:cubicBezTo>
                    <a:pt x="31938" y="56239"/>
                    <a:pt x="38549" y="64329"/>
                    <a:pt x="46010" y="71803"/>
                  </a:cubicBezTo>
                  <a:cubicBezTo>
                    <a:pt x="75657" y="101470"/>
                    <a:pt x="115123" y="117806"/>
                    <a:pt x="157075" y="117806"/>
                  </a:cubicBezTo>
                  <a:cubicBezTo>
                    <a:pt x="161460" y="117806"/>
                    <a:pt x="165845" y="117616"/>
                    <a:pt x="170164" y="117263"/>
                  </a:cubicBezTo>
                  <a:lnTo>
                    <a:pt x="170164" y="90979"/>
                  </a:lnTo>
                  <a:cubicBezTo>
                    <a:pt x="165845" y="91411"/>
                    <a:pt x="161525" y="91634"/>
                    <a:pt x="157075" y="91634"/>
                  </a:cubicBezTo>
                  <a:cubicBezTo>
                    <a:pt x="108709" y="91634"/>
                    <a:pt x="66430" y="65278"/>
                    <a:pt x="43719" y="26186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60" name="Dowolny kształt: kształt 1459"/>
            <p:cNvSpPr/>
            <p:nvPr/>
          </p:nvSpPr>
          <p:spPr>
            <a:xfrm>
              <a:off x="11421112" y="0"/>
              <a:ext cx="117806" cy="170164"/>
            </a:xfrm>
            <a:custGeom>
              <a:avLst/>
              <a:gdLst>
                <a:gd name="connsiteX0" fmla="*/ 0 w 117806"/>
                <a:gd name="connsiteY0" fmla="*/ 157075 h 170164"/>
                <a:gd name="connsiteX1" fmla="*/ 523 w 117806"/>
                <a:gd name="connsiteY1" fmla="*/ 170164 h 170164"/>
                <a:gd name="connsiteX2" fmla="*/ 26834 w 117806"/>
                <a:gd name="connsiteY2" fmla="*/ 170164 h 170164"/>
                <a:gd name="connsiteX3" fmla="*/ 26179 w 117806"/>
                <a:gd name="connsiteY3" fmla="*/ 157075 h 170164"/>
                <a:gd name="connsiteX4" fmla="*/ 91627 w 117806"/>
                <a:gd name="connsiteY4" fmla="*/ 43752 h 170164"/>
                <a:gd name="connsiteX5" fmla="*/ 91627 w 117806"/>
                <a:gd name="connsiteY5" fmla="*/ 78537 h 170164"/>
                <a:gd name="connsiteX6" fmla="*/ 117806 w 117806"/>
                <a:gd name="connsiteY6" fmla="*/ 78537 h 170164"/>
                <a:gd name="connsiteX7" fmla="*/ 117806 w 117806"/>
                <a:gd name="connsiteY7" fmla="*/ 0 h 170164"/>
                <a:gd name="connsiteX8" fmla="*/ 39269 w 117806"/>
                <a:gd name="connsiteY8" fmla="*/ 0 h 170164"/>
                <a:gd name="connsiteX9" fmla="*/ 39269 w 117806"/>
                <a:gd name="connsiteY9" fmla="*/ 26179 h 170164"/>
                <a:gd name="connsiteX10" fmla="*/ 70160 w 117806"/>
                <a:gd name="connsiteY10" fmla="*/ 26179 h 170164"/>
                <a:gd name="connsiteX11" fmla="*/ 46010 w 117806"/>
                <a:gd name="connsiteY11" fmla="*/ 46003 h 170164"/>
                <a:gd name="connsiteX12" fmla="*/ 0 w 117806"/>
                <a:gd name="connsiteY12" fmla="*/ 157075 h 17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06" h="170164">
                  <a:moveTo>
                    <a:pt x="0" y="157075"/>
                  </a:moveTo>
                  <a:cubicBezTo>
                    <a:pt x="0" y="161466"/>
                    <a:pt x="196" y="165832"/>
                    <a:pt x="523" y="170164"/>
                  </a:cubicBezTo>
                  <a:lnTo>
                    <a:pt x="26834" y="170164"/>
                  </a:lnTo>
                  <a:cubicBezTo>
                    <a:pt x="26375" y="165858"/>
                    <a:pt x="26179" y="161493"/>
                    <a:pt x="26179" y="157075"/>
                  </a:cubicBezTo>
                  <a:cubicBezTo>
                    <a:pt x="26179" y="108722"/>
                    <a:pt x="52555" y="66416"/>
                    <a:pt x="91627" y="43752"/>
                  </a:cubicBezTo>
                  <a:lnTo>
                    <a:pt x="91627" y="78537"/>
                  </a:lnTo>
                  <a:lnTo>
                    <a:pt x="117806" y="78537"/>
                  </a:lnTo>
                  <a:lnTo>
                    <a:pt x="117806" y="0"/>
                  </a:lnTo>
                  <a:lnTo>
                    <a:pt x="39269" y="0"/>
                  </a:lnTo>
                  <a:lnTo>
                    <a:pt x="39269" y="26179"/>
                  </a:lnTo>
                  <a:lnTo>
                    <a:pt x="70160" y="26179"/>
                  </a:lnTo>
                  <a:cubicBezTo>
                    <a:pt x="61586" y="31912"/>
                    <a:pt x="53471" y="38536"/>
                    <a:pt x="46010" y="46003"/>
                  </a:cubicBezTo>
                  <a:cubicBezTo>
                    <a:pt x="16362" y="75671"/>
                    <a:pt x="0" y="115116"/>
                    <a:pt x="0" y="157075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461" name="Grafika 52"/>
          <p:cNvGrpSpPr/>
          <p:nvPr userDrawn="1"/>
        </p:nvGrpSpPr>
        <p:grpSpPr>
          <a:xfrm>
            <a:off x="35925081" y="-4104257"/>
            <a:ext cx="616302" cy="616302"/>
            <a:chOff x="12442099" y="0"/>
            <a:chExt cx="314149" cy="314149"/>
          </a:xfrm>
          <a:solidFill>
            <a:srgbClr val="212E39"/>
          </a:solidFill>
        </p:grpSpPr>
        <p:sp>
          <p:nvSpPr>
            <p:cNvPr id="1462" name="Dowolny kształt: kształt 1461"/>
            <p:cNvSpPr/>
            <p:nvPr/>
          </p:nvSpPr>
          <p:spPr>
            <a:xfrm>
              <a:off x="12586084" y="65447"/>
              <a:ext cx="65971" cy="157074"/>
            </a:xfrm>
            <a:custGeom>
              <a:avLst/>
              <a:gdLst>
                <a:gd name="connsiteX0" fmla="*/ 0 w 65971"/>
                <a:gd name="connsiteY0" fmla="*/ 0 h 157074"/>
                <a:gd name="connsiteX1" fmla="*/ 0 w 65971"/>
                <a:gd name="connsiteY1" fmla="*/ 104717 h 157074"/>
                <a:gd name="connsiteX2" fmla="*/ 39269 w 65971"/>
                <a:gd name="connsiteY2" fmla="*/ 157075 h 157074"/>
                <a:gd name="connsiteX3" fmla="*/ 65971 w 65971"/>
                <a:gd name="connsiteY3" fmla="*/ 143985 h 157074"/>
                <a:gd name="connsiteX4" fmla="*/ 26179 w 65971"/>
                <a:gd name="connsiteY4" fmla="*/ 91627 h 157074"/>
                <a:gd name="connsiteX5" fmla="*/ 26179 w 65971"/>
                <a:gd name="connsiteY5" fmla="*/ 0 h 157074"/>
                <a:gd name="connsiteX6" fmla="*/ 0 w 65971"/>
                <a:gd name="connsiteY6" fmla="*/ 0 h 15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971" h="157074">
                  <a:moveTo>
                    <a:pt x="0" y="0"/>
                  </a:moveTo>
                  <a:lnTo>
                    <a:pt x="0" y="104717"/>
                  </a:lnTo>
                  <a:lnTo>
                    <a:pt x="39269" y="157075"/>
                  </a:lnTo>
                  <a:lnTo>
                    <a:pt x="65971" y="143985"/>
                  </a:lnTo>
                  <a:lnTo>
                    <a:pt x="26179" y="91627"/>
                  </a:lnTo>
                  <a:lnTo>
                    <a:pt x="261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63" name="Dowolny kształt: kształt 1462"/>
            <p:cNvSpPr/>
            <p:nvPr/>
          </p:nvSpPr>
          <p:spPr>
            <a:xfrm>
              <a:off x="12442099" y="0"/>
              <a:ext cx="314149" cy="314149"/>
            </a:xfrm>
            <a:custGeom>
              <a:avLst/>
              <a:gdLst>
                <a:gd name="connsiteX0" fmla="*/ 235612 w 314149"/>
                <a:gd name="connsiteY0" fmla="*/ 117806 h 314149"/>
                <a:gd name="connsiteX1" fmla="*/ 314150 w 314149"/>
                <a:gd name="connsiteY1" fmla="*/ 117806 h 314149"/>
                <a:gd name="connsiteX2" fmla="*/ 314150 w 314149"/>
                <a:gd name="connsiteY2" fmla="*/ 39269 h 314149"/>
                <a:gd name="connsiteX3" fmla="*/ 287971 w 314149"/>
                <a:gd name="connsiteY3" fmla="*/ 39269 h 314149"/>
                <a:gd name="connsiteX4" fmla="*/ 287971 w 314149"/>
                <a:gd name="connsiteY4" fmla="*/ 70167 h 314149"/>
                <a:gd name="connsiteX5" fmla="*/ 268140 w 314149"/>
                <a:gd name="connsiteY5" fmla="*/ 46003 h 314149"/>
                <a:gd name="connsiteX6" fmla="*/ 157075 w 314149"/>
                <a:gd name="connsiteY6" fmla="*/ 0 h 314149"/>
                <a:gd name="connsiteX7" fmla="*/ 46010 w 314149"/>
                <a:gd name="connsiteY7" fmla="*/ 46003 h 314149"/>
                <a:gd name="connsiteX8" fmla="*/ 0 w 314149"/>
                <a:gd name="connsiteY8" fmla="*/ 157075 h 314149"/>
                <a:gd name="connsiteX9" fmla="*/ 46010 w 314149"/>
                <a:gd name="connsiteY9" fmla="*/ 268146 h 314149"/>
                <a:gd name="connsiteX10" fmla="*/ 157075 w 314149"/>
                <a:gd name="connsiteY10" fmla="*/ 314150 h 314149"/>
                <a:gd name="connsiteX11" fmla="*/ 268140 w 314149"/>
                <a:gd name="connsiteY11" fmla="*/ 268146 h 314149"/>
                <a:gd name="connsiteX12" fmla="*/ 314150 w 314149"/>
                <a:gd name="connsiteY12" fmla="*/ 157075 h 314149"/>
                <a:gd name="connsiteX13" fmla="*/ 313626 w 314149"/>
                <a:gd name="connsiteY13" fmla="*/ 143985 h 314149"/>
                <a:gd name="connsiteX14" fmla="*/ 287316 w 314149"/>
                <a:gd name="connsiteY14" fmla="*/ 143985 h 314149"/>
                <a:gd name="connsiteX15" fmla="*/ 287971 w 314149"/>
                <a:gd name="connsiteY15" fmla="*/ 157075 h 314149"/>
                <a:gd name="connsiteX16" fmla="*/ 157075 w 314149"/>
                <a:gd name="connsiteY16" fmla="*/ 287971 h 314149"/>
                <a:gd name="connsiteX17" fmla="*/ 26179 w 314149"/>
                <a:gd name="connsiteY17" fmla="*/ 157075 h 314149"/>
                <a:gd name="connsiteX18" fmla="*/ 157075 w 314149"/>
                <a:gd name="connsiteY18" fmla="*/ 26179 h 314149"/>
                <a:gd name="connsiteX19" fmla="*/ 270431 w 314149"/>
                <a:gd name="connsiteY19" fmla="*/ 91627 h 314149"/>
                <a:gd name="connsiteX20" fmla="*/ 235612 w 314149"/>
                <a:gd name="connsiteY20" fmla="*/ 91627 h 314149"/>
                <a:gd name="connsiteX21" fmla="*/ 235612 w 314149"/>
                <a:gd name="connsiteY21" fmla="*/ 117806 h 31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4149" h="314149">
                  <a:moveTo>
                    <a:pt x="235612" y="117806"/>
                  </a:moveTo>
                  <a:lnTo>
                    <a:pt x="314150" y="117806"/>
                  </a:lnTo>
                  <a:lnTo>
                    <a:pt x="314150" y="39269"/>
                  </a:lnTo>
                  <a:lnTo>
                    <a:pt x="287971" y="39269"/>
                  </a:lnTo>
                  <a:lnTo>
                    <a:pt x="287971" y="70167"/>
                  </a:lnTo>
                  <a:cubicBezTo>
                    <a:pt x="282211" y="61567"/>
                    <a:pt x="275601" y="53477"/>
                    <a:pt x="268140" y="46003"/>
                  </a:cubicBezTo>
                  <a:cubicBezTo>
                    <a:pt x="238492" y="16336"/>
                    <a:pt x="199027" y="0"/>
                    <a:pt x="157075" y="0"/>
                  </a:cubicBezTo>
                  <a:cubicBezTo>
                    <a:pt x="115123" y="0"/>
                    <a:pt x="75657" y="16336"/>
                    <a:pt x="46010" y="46003"/>
                  </a:cubicBezTo>
                  <a:cubicBezTo>
                    <a:pt x="16362" y="75671"/>
                    <a:pt x="0" y="115116"/>
                    <a:pt x="0" y="157075"/>
                  </a:cubicBezTo>
                  <a:cubicBezTo>
                    <a:pt x="0" y="199033"/>
                    <a:pt x="16362" y="238479"/>
                    <a:pt x="46010" y="268146"/>
                  </a:cubicBezTo>
                  <a:cubicBezTo>
                    <a:pt x="75657" y="297814"/>
                    <a:pt x="115123" y="314150"/>
                    <a:pt x="157075" y="314150"/>
                  </a:cubicBezTo>
                  <a:cubicBezTo>
                    <a:pt x="199027" y="314150"/>
                    <a:pt x="238492" y="297814"/>
                    <a:pt x="268140" y="268146"/>
                  </a:cubicBezTo>
                  <a:cubicBezTo>
                    <a:pt x="297788" y="238479"/>
                    <a:pt x="314150" y="199033"/>
                    <a:pt x="314150" y="157075"/>
                  </a:cubicBezTo>
                  <a:cubicBezTo>
                    <a:pt x="314150" y="152683"/>
                    <a:pt x="313954" y="148318"/>
                    <a:pt x="313626" y="143985"/>
                  </a:cubicBezTo>
                  <a:lnTo>
                    <a:pt x="287316" y="143985"/>
                  </a:lnTo>
                  <a:cubicBezTo>
                    <a:pt x="287774" y="148292"/>
                    <a:pt x="287971" y="152657"/>
                    <a:pt x="287971" y="157075"/>
                  </a:cubicBezTo>
                  <a:cubicBezTo>
                    <a:pt x="287971" y="229251"/>
                    <a:pt x="229264" y="287971"/>
                    <a:pt x="157075" y="287971"/>
                  </a:cubicBezTo>
                  <a:cubicBezTo>
                    <a:pt x="84886" y="287971"/>
                    <a:pt x="26179" y="229251"/>
                    <a:pt x="26179" y="157075"/>
                  </a:cubicBezTo>
                  <a:cubicBezTo>
                    <a:pt x="26179" y="84899"/>
                    <a:pt x="84886" y="26179"/>
                    <a:pt x="157075" y="26179"/>
                  </a:cubicBezTo>
                  <a:cubicBezTo>
                    <a:pt x="205441" y="26179"/>
                    <a:pt x="247720" y="52535"/>
                    <a:pt x="270431" y="91627"/>
                  </a:cubicBezTo>
                  <a:lnTo>
                    <a:pt x="235612" y="91627"/>
                  </a:lnTo>
                  <a:lnTo>
                    <a:pt x="235612" y="117806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464" name="Dowolny kształt: kształt 1463"/>
          <p:cNvSpPr/>
          <p:nvPr userDrawn="1"/>
        </p:nvSpPr>
        <p:spPr>
          <a:xfrm>
            <a:off x="18257705" y="7785267"/>
            <a:ext cx="616302" cy="462227"/>
          </a:xfrm>
          <a:custGeom>
            <a:avLst/>
            <a:gdLst>
              <a:gd name="connsiteX0" fmla="*/ 196893 w 314149"/>
              <a:gd name="connsiteY0" fmla="*/ 0 h 235612"/>
              <a:gd name="connsiteX1" fmla="*/ 177730 w 314149"/>
              <a:gd name="connsiteY1" fmla="*/ 1584 h 235612"/>
              <a:gd name="connsiteX2" fmla="*/ 158567 w 314149"/>
              <a:gd name="connsiteY2" fmla="*/ 0 h 235612"/>
              <a:gd name="connsiteX3" fmla="*/ 138232 w 314149"/>
              <a:gd name="connsiteY3" fmla="*/ 1780 h 235612"/>
              <a:gd name="connsiteX4" fmla="*/ 117806 w 314149"/>
              <a:gd name="connsiteY4" fmla="*/ 0 h 235612"/>
              <a:gd name="connsiteX5" fmla="*/ 0 w 314149"/>
              <a:gd name="connsiteY5" fmla="*/ 117806 h 235612"/>
              <a:gd name="connsiteX6" fmla="*/ 117806 w 314149"/>
              <a:gd name="connsiteY6" fmla="*/ 235612 h 235612"/>
              <a:gd name="connsiteX7" fmla="*/ 138232 w 314149"/>
              <a:gd name="connsiteY7" fmla="*/ 233832 h 235612"/>
              <a:gd name="connsiteX8" fmla="*/ 158567 w 314149"/>
              <a:gd name="connsiteY8" fmla="*/ 235612 h 235612"/>
              <a:gd name="connsiteX9" fmla="*/ 177730 w 314149"/>
              <a:gd name="connsiteY9" fmla="*/ 234028 h 235612"/>
              <a:gd name="connsiteX10" fmla="*/ 196893 w 314149"/>
              <a:gd name="connsiteY10" fmla="*/ 235612 h 235612"/>
              <a:gd name="connsiteX11" fmla="*/ 314150 w 314149"/>
              <a:gd name="connsiteY11" fmla="*/ 117806 h 235612"/>
              <a:gd name="connsiteX12" fmla="*/ 196893 w 314149"/>
              <a:gd name="connsiteY12" fmla="*/ 0 h 235612"/>
              <a:gd name="connsiteX13" fmla="*/ 249644 w 314149"/>
              <a:gd name="connsiteY13" fmla="*/ 117806 h 235612"/>
              <a:gd name="connsiteX14" fmla="*/ 205650 w 314149"/>
              <a:gd name="connsiteY14" fmla="*/ 196200 h 235612"/>
              <a:gd name="connsiteX15" fmla="*/ 235612 w 314149"/>
              <a:gd name="connsiteY15" fmla="*/ 117806 h 235612"/>
              <a:gd name="connsiteX16" fmla="*/ 205650 w 314149"/>
              <a:gd name="connsiteY16" fmla="*/ 39413 h 235612"/>
              <a:gd name="connsiteX17" fmla="*/ 249644 w 314149"/>
              <a:gd name="connsiteY17" fmla="*/ 117806 h 235612"/>
              <a:gd name="connsiteX18" fmla="*/ 86974 w 314149"/>
              <a:gd name="connsiteY18" fmla="*/ 204066 h 235612"/>
              <a:gd name="connsiteX19" fmla="*/ 72569 w 314149"/>
              <a:gd name="connsiteY19" fmla="*/ 197430 h 235612"/>
              <a:gd name="connsiteX20" fmla="*/ 26303 w 314149"/>
              <a:gd name="connsiteY20" fmla="*/ 117806 h 235612"/>
              <a:gd name="connsiteX21" fmla="*/ 72569 w 314149"/>
              <a:gd name="connsiteY21" fmla="*/ 38182 h 235612"/>
              <a:gd name="connsiteX22" fmla="*/ 117806 w 314149"/>
              <a:gd name="connsiteY22" fmla="*/ 26179 h 235612"/>
              <a:gd name="connsiteX23" fmla="*/ 138560 w 314149"/>
              <a:gd name="connsiteY23" fmla="*/ 28555 h 235612"/>
              <a:gd name="connsiteX24" fmla="*/ 157814 w 314149"/>
              <a:gd name="connsiteY24" fmla="*/ 35407 h 235612"/>
              <a:gd name="connsiteX25" fmla="*/ 209315 w 314149"/>
              <a:gd name="connsiteY25" fmla="*/ 117800 h 235612"/>
              <a:gd name="connsiteX26" fmla="*/ 208897 w 314149"/>
              <a:gd name="connsiteY26" fmla="*/ 126478 h 235612"/>
              <a:gd name="connsiteX27" fmla="*/ 86980 w 314149"/>
              <a:gd name="connsiteY27" fmla="*/ 204060 h 235612"/>
              <a:gd name="connsiteX28" fmla="*/ 248604 w 314149"/>
              <a:gd name="connsiteY28" fmla="*/ 193189 h 235612"/>
              <a:gd name="connsiteX29" fmla="*/ 275830 w 314149"/>
              <a:gd name="connsiteY29" fmla="*/ 117806 h 235612"/>
              <a:gd name="connsiteX30" fmla="*/ 248604 w 314149"/>
              <a:gd name="connsiteY30" fmla="*/ 42424 h 235612"/>
              <a:gd name="connsiteX31" fmla="*/ 287977 w 314149"/>
              <a:gd name="connsiteY31" fmla="*/ 117806 h 235612"/>
              <a:gd name="connsiteX32" fmla="*/ 248604 w 314149"/>
              <a:gd name="connsiteY32" fmla="*/ 193189 h 23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4149" h="235612">
                <a:moveTo>
                  <a:pt x="196893" y="0"/>
                </a:moveTo>
                <a:cubicBezTo>
                  <a:pt x="190368" y="0"/>
                  <a:pt x="183967" y="550"/>
                  <a:pt x="177730" y="1584"/>
                </a:cubicBezTo>
                <a:cubicBezTo>
                  <a:pt x="171493" y="550"/>
                  <a:pt x="165092" y="0"/>
                  <a:pt x="158567" y="0"/>
                </a:cubicBezTo>
                <a:cubicBezTo>
                  <a:pt x="151636" y="0"/>
                  <a:pt x="144843" y="608"/>
                  <a:pt x="138232" y="1780"/>
                </a:cubicBezTo>
                <a:cubicBezTo>
                  <a:pt x="131596" y="615"/>
                  <a:pt x="124770" y="0"/>
                  <a:pt x="117806" y="0"/>
                </a:cubicBezTo>
                <a:cubicBezTo>
                  <a:pt x="52849" y="0"/>
                  <a:pt x="0" y="52849"/>
                  <a:pt x="0" y="117806"/>
                </a:cubicBezTo>
                <a:cubicBezTo>
                  <a:pt x="0" y="182763"/>
                  <a:pt x="52849" y="235612"/>
                  <a:pt x="117806" y="235612"/>
                </a:cubicBezTo>
                <a:cubicBezTo>
                  <a:pt x="124770" y="235612"/>
                  <a:pt x="131596" y="235004"/>
                  <a:pt x="138232" y="233832"/>
                </a:cubicBezTo>
                <a:cubicBezTo>
                  <a:pt x="144836" y="234997"/>
                  <a:pt x="151630" y="235612"/>
                  <a:pt x="158567" y="235612"/>
                </a:cubicBezTo>
                <a:cubicBezTo>
                  <a:pt x="165092" y="235612"/>
                  <a:pt x="171493" y="235063"/>
                  <a:pt x="177730" y="234028"/>
                </a:cubicBezTo>
                <a:cubicBezTo>
                  <a:pt x="183967" y="235063"/>
                  <a:pt x="190368" y="235612"/>
                  <a:pt x="196893" y="235612"/>
                </a:cubicBezTo>
                <a:cubicBezTo>
                  <a:pt x="261549" y="235612"/>
                  <a:pt x="314150" y="182763"/>
                  <a:pt x="314150" y="117806"/>
                </a:cubicBezTo>
                <a:cubicBezTo>
                  <a:pt x="314150" y="52849"/>
                  <a:pt x="261549" y="0"/>
                  <a:pt x="196893" y="0"/>
                </a:cubicBezTo>
                <a:close/>
                <a:moveTo>
                  <a:pt x="249644" y="117806"/>
                </a:moveTo>
                <a:cubicBezTo>
                  <a:pt x="249644" y="151008"/>
                  <a:pt x="232000" y="180125"/>
                  <a:pt x="205650" y="196200"/>
                </a:cubicBezTo>
                <a:cubicBezTo>
                  <a:pt x="224270" y="175361"/>
                  <a:pt x="235612" y="147886"/>
                  <a:pt x="235612" y="117806"/>
                </a:cubicBezTo>
                <a:cubicBezTo>
                  <a:pt x="235612" y="87726"/>
                  <a:pt x="224270" y="60251"/>
                  <a:pt x="205650" y="39413"/>
                </a:cubicBezTo>
                <a:cubicBezTo>
                  <a:pt x="232000" y="55487"/>
                  <a:pt x="249644" y="84611"/>
                  <a:pt x="249644" y="117806"/>
                </a:cubicBezTo>
                <a:close/>
                <a:moveTo>
                  <a:pt x="86974" y="204066"/>
                </a:moveTo>
                <a:cubicBezTo>
                  <a:pt x="81960" y="202260"/>
                  <a:pt x="77137" y="200042"/>
                  <a:pt x="72569" y="197430"/>
                </a:cubicBezTo>
                <a:cubicBezTo>
                  <a:pt x="44956" y="181638"/>
                  <a:pt x="26303" y="151865"/>
                  <a:pt x="26303" y="117806"/>
                </a:cubicBezTo>
                <a:cubicBezTo>
                  <a:pt x="26303" y="83747"/>
                  <a:pt x="44956" y="53975"/>
                  <a:pt x="72569" y="38182"/>
                </a:cubicBezTo>
                <a:cubicBezTo>
                  <a:pt x="85920" y="30544"/>
                  <a:pt x="101366" y="26179"/>
                  <a:pt x="117806" y="26179"/>
                </a:cubicBezTo>
                <a:cubicBezTo>
                  <a:pt x="124940" y="26179"/>
                  <a:pt x="131891" y="27004"/>
                  <a:pt x="138560" y="28555"/>
                </a:cubicBezTo>
                <a:cubicBezTo>
                  <a:pt x="145294" y="30126"/>
                  <a:pt x="151741" y="32443"/>
                  <a:pt x="157814" y="35407"/>
                </a:cubicBezTo>
                <a:cubicBezTo>
                  <a:pt x="188280" y="50296"/>
                  <a:pt x="209315" y="81633"/>
                  <a:pt x="209315" y="117800"/>
                </a:cubicBezTo>
                <a:cubicBezTo>
                  <a:pt x="209315" y="120725"/>
                  <a:pt x="209165" y="123618"/>
                  <a:pt x="208897" y="126478"/>
                </a:cubicBezTo>
                <a:lnTo>
                  <a:pt x="86980" y="204060"/>
                </a:lnTo>
                <a:close/>
                <a:moveTo>
                  <a:pt x="248604" y="193189"/>
                </a:moveTo>
                <a:cubicBezTo>
                  <a:pt x="265587" y="172743"/>
                  <a:pt x="275830" y="146452"/>
                  <a:pt x="275830" y="117806"/>
                </a:cubicBezTo>
                <a:cubicBezTo>
                  <a:pt x="275830" y="89160"/>
                  <a:pt x="265594" y="62863"/>
                  <a:pt x="248604" y="42424"/>
                </a:cubicBezTo>
                <a:cubicBezTo>
                  <a:pt x="272374" y="58975"/>
                  <a:pt x="287977" y="86587"/>
                  <a:pt x="287977" y="117806"/>
                </a:cubicBezTo>
                <a:cubicBezTo>
                  <a:pt x="287977" y="149025"/>
                  <a:pt x="272374" y="176644"/>
                  <a:pt x="248604" y="193189"/>
                </a:cubicBezTo>
                <a:close/>
              </a:path>
            </a:pathLst>
          </a:custGeom>
          <a:solidFill>
            <a:srgbClr val="212E39"/>
          </a:solidFill>
          <a:ln w="6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465" name="Grupa 1464"/>
          <p:cNvGrpSpPr/>
          <p:nvPr userDrawn="1"/>
        </p:nvGrpSpPr>
        <p:grpSpPr>
          <a:xfrm>
            <a:off x="17590043" y="7785267"/>
            <a:ext cx="616302" cy="462227"/>
            <a:chOff x="3096145" y="6060471"/>
            <a:chExt cx="314149" cy="235612"/>
          </a:xfrm>
        </p:grpSpPr>
        <p:sp>
          <p:nvSpPr>
            <p:cNvPr id="1466" name="Dowolny kształt: kształt 1465"/>
            <p:cNvSpPr/>
            <p:nvPr/>
          </p:nvSpPr>
          <p:spPr>
            <a:xfrm>
              <a:off x="3187772" y="6112823"/>
              <a:ext cx="52364" cy="104716"/>
            </a:xfrm>
            <a:custGeom>
              <a:avLst/>
              <a:gdLst>
                <a:gd name="connsiteX0" fmla="*/ 17455 w 52364"/>
                <a:gd name="connsiteY0" fmla="*/ 34910 h 104716"/>
                <a:gd name="connsiteX1" fmla="*/ 0 w 52364"/>
                <a:gd name="connsiteY1" fmla="*/ 34910 h 104716"/>
                <a:gd name="connsiteX2" fmla="*/ 0 w 52364"/>
                <a:gd name="connsiteY2" fmla="*/ 17455 h 104716"/>
                <a:gd name="connsiteX3" fmla="*/ 17455 w 52364"/>
                <a:gd name="connsiteY3" fmla="*/ 17455 h 104716"/>
                <a:gd name="connsiteX4" fmla="*/ 17455 w 52364"/>
                <a:gd name="connsiteY4" fmla="*/ 0 h 104716"/>
                <a:gd name="connsiteX5" fmla="*/ 34910 w 52364"/>
                <a:gd name="connsiteY5" fmla="*/ 0 h 104716"/>
                <a:gd name="connsiteX6" fmla="*/ 34910 w 52364"/>
                <a:gd name="connsiteY6" fmla="*/ 87262 h 104716"/>
                <a:gd name="connsiteX7" fmla="*/ 52365 w 52364"/>
                <a:gd name="connsiteY7" fmla="*/ 87262 h 104716"/>
                <a:gd name="connsiteX8" fmla="*/ 52365 w 52364"/>
                <a:gd name="connsiteY8" fmla="*/ 104717 h 104716"/>
                <a:gd name="connsiteX9" fmla="*/ 7 w 52364"/>
                <a:gd name="connsiteY9" fmla="*/ 104717 h 104716"/>
                <a:gd name="connsiteX10" fmla="*/ 7 w 52364"/>
                <a:gd name="connsiteY10" fmla="*/ 87262 h 104716"/>
                <a:gd name="connsiteX11" fmla="*/ 17462 w 52364"/>
                <a:gd name="connsiteY11" fmla="*/ 87262 h 104716"/>
                <a:gd name="connsiteX12" fmla="*/ 17462 w 52364"/>
                <a:gd name="connsiteY12" fmla="*/ 34903 h 10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64" h="104716">
                  <a:moveTo>
                    <a:pt x="17455" y="34910"/>
                  </a:moveTo>
                  <a:lnTo>
                    <a:pt x="0" y="34910"/>
                  </a:lnTo>
                  <a:lnTo>
                    <a:pt x="0" y="17455"/>
                  </a:lnTo>
                  <a:lnTo>
                    <a:pt x="17455" y="17455"/>
                  </a:lnTo>
                  <a:lnTo>
                    <a:pt x="17455" y="0"/>
                  </a:lnTo>
                  <a:lnTo>
                    <a:pt x="34910" y="0"/>
                  </a:lnTo>
                  <a:lnTo>
                    <a:pt x="34910" y="87262"/>
                  </a:lnTo>
                  <a:lnTo>
                    <a:pt x="52365" y="87262"/>
                  </a:lnTo>
                  <a:lnTo>
                    <a:pt x="52365" y="104717"/>
                  </a:lnTo>
                  <a:lnTo>
                    <a:pt x="7" y="104717"/>
                  </a:lnTo>
                  <a:lnTo>
                    <a:pt x="7" y="87262"/>
                  </a:lnTo>
                  <a:lnTo>
                    <a:pt x="17462" y="87262"/>
                  </a:lnTo>
                  <a:lnTo>
                    <a:pt x="17462" y="34903"/>
                  </a:ln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67" name="Dowolny kształt: kształt 1466"/>
            <p:cNvSpPr/>
            <p:nvPr/>
          </p:nvSpPr>
          <p:spPr>
            <a:xfrm>
              <a:off x="3096145" y="6060471"/>
              <a:ext cx="314149" cy="235612"/>
            </a:xfrm>
            <a:custGeom>
              <a:avLst/>
              <a:gdLst>
                <a:gd name="connsiteX0" fmla="*/ 196893 w 314149"/>
                <a:gd name="connsiteY0" fmla="*/ 0 h 235612"/>
                <a:gd name="connsiteX1" fmla="*/ 177730 w 314149"/>
                <a:gd name="connsiteY1" fmla="*/ 1584 h 235612"/>
                <a:gd name="connsiteX2" fmla="*/ 158567 w 314149"/>
                <a:gd name="connsiteY2" fmla="*/ 0 h 235612"/>
                <a:gd name="connsiteX3" fmla="*/ 138232 w 314149"/>
                <a:gd name="connsiteY3" fmla="*/ 1780 h 235612"/>
                <a:gd name="connsiteX4" fmla="*/ 117806 w 314149"/>
                <a:gd name="connsiteY4" fmla="*/ 0 h 235612"/>
                <a:gd name="connsiteX5" fmla="*/ 0 w 314149"/>
                <a:gd name="connsiteY5" fmla="*/ 117806 h 235612"/>
                <a:gd name="connsiteX6" fmla="*/ 117806 w 314149"/>
                <a:gd name="connsiteY6" fmla="*/ 235612 h 235612"/>
                <a:gd name="connsiteX7" fmla="*/ 138232 w 314149"/>
                <a:gd name="connsiteY7" fmla="*/ 233832 h 235612"/>
                <a:gd name="connsiteX8" fmla="*/ 158567 w 314149"/>
                <a:gd name="connsiteY8" fmla="*/ 235612 h 235612"/>
                <a:gd name="connsiteX9" fmla="*/ 177730 w 314149"/>
                <a:gd name="connsiteY9" fmla="*/ 234028 h 235612"/>
                <a:gd name="connsiteX10" fmla="*/ 196893 w 314149"/>
                <a:gd name="connsiteY10" fmla="*/ 235612 h 235612"/>
                <a:gd name="connsiteX11" fmla="*/ 314150 w 314149"/>
                <a:gd name="connsiteY11" fmla="*/ 117806 h 235612"/>
                <a:gd name="connsiteX12" fmla="*/ 196893 w 314149"/>
                <a:gd name="connsiteY12" fmla="*/ 0 h 235612"/>
                <a:gd name="connsiteX13" fmla="*/ 249644 w 314149"/>
                <a:gd name="connsiteY13" fmla="*/ 117806 h 235612"/>
                <a:gd name="connsiteX14" fmla="*/ 205650 w 314149"/>
                <a:gd name="connsiteY14" fmla="*/ 196200 h 235612"/>
                <a:gd name="connsiteX15" fmla="*/ 235612 w 314149"/>
                <a:gd name="connsiteY15" fmla="*/ 117806 h 235612"/>
                <a:gd name="connsiteX16" fmla="*/ 205650 w 314149"/>
                <a:gd name="connsiteY16" fmla="*/ 39413 h 235612"/>
                <a:gd name="connsiteX17" fmla="*/ 249644 w 314149"/>
                <a:gd name="connsiteY17" fmla="*/ 117806 h 235612"/>
                <a:gd name="connsiteX18" fmla="*/ 86974 w 314149"/>
                <a:gd name="connsiteY18" fmla="*/ 204066 h 235612"/>
                <a:gd name="connsiteX19" fmla="*/ 72569 w 314149"/>
                <a:gd name="connsiteY19" fmla="*/ 197430 h 235612"/>
                <a:gd name="connsiteX20" fmla="*/ 26303 w 314149"/>
                <a:gd name="connsiteY20" fmla="*/ 117806 h 235612"/>
                <a:gd name="connsiteX21" fmla="*/ 72569 w 314149"/>
                <a:gd name="connsiteY21" fmla="*/ 38182 h 235612"/>
                <a:gd name="connsiteX22" fmla="*/ 117806 w 314149"/>
                <a:gd name="connsiteY22" fmla="*/ 26179 h 235612"/>
                <a:gd name="connsiteX23" fmla="*/ 138560 w 314149"/>
                <a:gd name="connsiteY23" fmla="*/ 28555 h 235612"/>
                <a:gd name="connsiteX24" fmla="*/ 157814 w 314149"/>
                <a:gd name="connsiteY24" fmla="*/ 35407 h 235612"/>
                <a:gd name="connsiteX25" fmla="*/ 209315 w 314149"/>
                <a:gd name="connsiteY25" fmla="*/ 117800 h 235612"/>
                <a:gd name="connsiteX26" fmla="*/ 208897 w 314149"/>
                <a:gd name="connsiteY26" fmla="*/ 126478 h 235612"/>
                <a:gd name="connsiteX27" fmla="*/ 86980 w 314149"/>
                <a:gd name="connsiteY27" fmla="*/ 204060 h 235612"/>
                <a:gd name="connsiteX28" fmla="*/ 248604 w 314149"/>
                <a:gd name="connsiteY28" fmla="*/ 193189 h 235612"/>
                <a:gd name="connsiteX29" fmla="*/ 275830 w 314149"/>
                <a:gd name="connsiteY29" fmla="*/ 117806 h 235612"/>
                <a:gd name="connsiteX30" fmla="*/ 248604 w 314149"/>
                <a:gd name="connsiteY30" fmla="*/ 42424 h 235612"/>
                <a:gd name="connsiteX31" fmla="*/ 287977 w 314149"/>
                <a:gd name="connsiteY31" fmla="*/ 117806 h 235612"/>
                <a:gd name="connsiteX32" fmla="*/ 248604 w 314149"/>
                <a:gd name="connsiteY32" fmla="*/ 193189 h 23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14149" h="235612">
                  <a:moveTo>
                    <a:pt x="196893" y="0"/>
                  </a:moveTo>
                  <a:cubicBezTo>
                    <a:pt x="190368" y="0"/>
                    <a:pt x="183967" y="550"/>
                    <a:pt x="177730" y="1584"/>
                  </a:cubicBezTo>
                  <a:cubicBezTo>
                    <a:pt x="171493" y="550"/>
                    <a:pt x="165092" y="0"/>
                    <a:pt x="158567" y="0"/>
                  </a:cubicBezTo>
                  <a:cubicBezTo>
                    <a:pt x="151636" y="0"/>
                    <a:pt x="144843" y="608"/>
                    <a:pt x="138232" y="1780"/>
                  </a:cubicBezTo>
                  <a:cubicBezTo>
                    <a:pt x="131596" y="615"/>
                    <a:pt x="124770" y="0"/>
                    <a:pt x="117806" y="0"/>
                  </a:cubicBezTo>
                  <a:cubicBezTo>
                    <a:pt x="52849" y="0"/>
                    <a:pt x="0" y="52849"/>
                    <a:pt x="0" y="117806"/>
                  </a:cubicBezTo>
                  <a:cubicBezTo>
                    <a:pt x="0" y="182763"/>
                    <a:pt x="52849" y="235612"/>
                    <a:pt x="117806" y="235612"/>
                  </a:cubicBezTo>
                  <a:cubicBezTo>
                    <a:pt x="124770" y="235612"/>
                    <a:pt x="131596" y="235004"/>
                    <a:pt x="138232" y="233832"/>
                  </a:cubicBezTo>
                  <a:cubicBezTo>
                    <a:pt x="144836" y="234997"/>
                    <a:pt x="151630" y="235612"/>
                    <a:pt x="158567" y="235612"/>
                  </a:cubicBezTo>
                  <a:cubicBezTo>
                    <a:pt x="165092" y="235612"/>
                    <a:pt x="171493" y="235063"/>
                    <a:pt x="177730" y="234028"/>
                  </a:cubicBezTo>
                  <a:cubicBezTo>
                    <a:pt x="183967" y="235063"/>
                    <a:pt x="190368" y="235612"/>
                    <a:pt x="196893" y="235612"/>
                  </a:cubicBezTo>
                  <a:cubicBezTo>
                    <a:pt x="261549" y="235612"/>
                    <a:pt x="314150" y="182763"/>
                    <a:pt x="314150" y="117806"/>
                  </a:cubicBezTo>
                  <a:cubicBezTo>
                    <a:pt x="314150" y="52849"/>
                    <a:pt x="261549" y="0"/>
                    <a:pt x="196893" y="0"/>
                  </a:cubicBezTo>
                  <a:close/>
                  <a:moveTo>
                    <a:pt x="249644" y="117806"/>
                  </a:moveTo>
                  <a:cubicBezTo>
                    <a:pt x="249644" y="151008"/>
                    <a:pt x="232000" y="180125"/>
                    <a:pt x="205650" y="196200"/>
                  </a:cubicBezTo>
                  <a:cubicBezTo>
                    <a:pt x="224270" y="175361"/>
                    <a:pt x="235612" y="147886"/>
                    <a:pt x="235612" y="117806"/>
                  </a:cubicBezTo>
                  <a:cubicBezTo>
                    <a:pt x="235612" y="87726"/>
                    <a:pt x="224270" y="60251"/>
                    <a:pt x="205650" y="39413"/>
                  </a:cubicBezTo>
                  <a:cubicBezTo>
                    <a:pt x="232000" y="55487"/>
                    <a:pt x="249644" y="84611"/>
                    <a:pt x="249644" y="117806"/>
                  </a:cubicBezTo>
                  <a:close/>
                  <a:moveTo>
                    <a:pt x="86974" y="204066"/>
                  </a:moveTo>
                  <a:cubicBezTo>
                    <a:pt x="81960" y="202260"/>
                    <a:pt x="77137" y="200042"/>
                    <a:pt x="72569" y="197430"/>
                  </a:cubicBezTo>
                  <a:cubicBezTo>
                    <a:pt x="44956" y="181638"/>
                    <a:pt x="26303" y="151865"/>
                    <a:pt x="26303" y="117806"/>
                  </a:cubicBezTo>
                  <a:cubicBezTo>
                    <a:pt x="26303" y="83747"/>
                    <a:pt x="44956" y="53975"/>
                    <a:pt x="72569" y="38182"/>
                  </a:cubicBezTo>
                  <a:cubicBezTo>
                    <a:pt x="85920" y="30544"/>
                    <a:pt x="101366" y="26179"/>
                    <a:pt x="117806" y="26179"/>
                  </a:cubicBezTo>
                  <a:cubicBezTo>
                    <a:pt x="124940" y="26179"/>
                    <a:pt x="131891" y="27004"/>
                    <a:pt x="138560" y="28555"/>
                  </a:cubicBezTo>
                  <a:cubicBezTo>
                    <a:pt x="145294" y="30126"/>
                    <a:pt x="151741" y="32443"/>
                    <a:pt x="157814" y="35407"/>
                  </a:cubicBezTo>
                  <a:cubicBezTo>
                    <a:pt x="188280" y="50296"/>
                    <a:pt x="209315" y="81633"/>
                    <a:pt x="209315" y="117800"/>
                  </a:cubicBezTo>
                  <a:cubicBezTo>
                    <a:pt x="209315" y="120725"/>
                    <a:pt x="209165" y="123618"/>
                    <a:pt x="208897" y="126478"/>
                  </a:cubicBezTo>
                  <a:lnTo>
                    <a:pt x="86980" y="204060"/>
                  </a:lnTo>
                  <a:close/>
                  <a:moveTo>
                    <a:pt x="248604" y="193189"/>
                  </a:moveTo>
                  <a:cubicBezTo>
                    <a:pt x="265587" y="172743"/>
                    <a:pt x="275830" y="146452"/>
                    <a:pt x="275830" y="117806"/>
                  </a:cubicBezTo>
                  <a:cubicBezTo>
                    <a:pt x="275830" y="89160"/>
                    <a:pt x="265594" y="62863"/>
                    <a:pt x="248604" y="42424"/>
                  </a:cubicBezTo>
                  <a:cubicBezTo>
                    <a:pt x="272374" y="58975"/>
                    <a:pt x="287977" y="86587"/>
                    <a:pt x="287977" y="117806"/>
                  </a:cubicBezTo>
                  <a:cubicBezTo>
                    <a:pt x="287977" y="149025"/>
                    <a:pt x="272374" y="176644"/>
                    <a:pt x="248604" y="193189"/>
                  </a:cubicBezTo>
                  <a:close/>
                </a:path>
              </a:pathLst>
            </a:custGeom>
            <a:solidFill>
              <a:srgbClr val="212E39"/>
            </a:solidFill>
            <a:ln w="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grpSp>
        <p:nvGrpSpPr>
          <p:cNvPr id="56" name="Grupa 55"/>
          <p:cNvGrpSpPr/>
          <p:nvPr userDrawn="1"/>
        </p:nvGrpSpPr>
        <p:grpSpPr>
          <a:xfrm>
            <a:off x="-7005638" y="-828676"/>
            <a:ext cx="7005637" cy="9361697"/>
            <a:chOff x="-7005638" y="-828676"/>
            <a:chExt cx="7005637" cy="9361697"/>
          </a:xfrm>
        </p:grpSpPr>
        <p:sp>
          <p:nvSpPr>
            <p:cNvPr id="57" name="Dowolny kształt: kształt 56"/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8" name="Dowolny kształt: kształt 57"/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9" name="Dowolny kształt: kształt 58"/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0" name="Dowolny kształt: kształt 59"/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1" name="Dowolny kształt: kształt 60"/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2" name="Dowolny kształt: kształt 61"/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3" name="Dowolny kształt: kształt 62"/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4" name="Dowolny kształt: kształt 63"/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5" name="Dowolny kształt: kształt 64"/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6" name="Dowolny kształt: kształt 65"/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7" name="Dowolny kształt: kształt 66"/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8" name="Dowolny kształt: kształt 67"/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9" name="Dowolny kształt: kształt 68"/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0" name="Dowolny kształt: kształt 69"/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1" name="Dowolny kształt: kształt 70"/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0000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2" name="Dowolny kształt: kształt 71"/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3" name="Dowolny kształt: kształt 72"/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4" name="Dowolny kształt: kształt 73"/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5" name="Dowolny kształt: kształt 74"/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6" name="Dowolny kształt: kształt 75"/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7" name="Dowolny kształt: kształt 76"/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8" name="Dowolny kształt: kształt 77"/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9" name="Dowolny kształt: kształt 78"/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0" name="Dowolny kształt: kształt 79"/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1" name="Dowolny kształt: kształt 80"/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2" name="Dowolny kształt: kształt 81"/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3" name="Dowolny kształt: kształt 82"/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" name="Dowolny kształt: kształt 83"/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5" name="Dowolny kształt: kształt 84"/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6" name="Dowolny kształt: kształt 85"/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7" name="Dowolny kształt: kształt 86"/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8" name="Dowolny kształt: kształt 87"/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9" name="Dowolny kształt: kształt 88"/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" name="Dowolny kształt: kształt 89"/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" name="Dowolny kształt: kształt 90"/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2" name="Dowolny kształt: kształt 91"/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3" name="Dowolny kształt: kształt 92"/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4" name="Dowolny kształt: kształt 93"/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5" name="Dowolny kształt: kształt 94"/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6" name="Dowolny kształt: kształt 95"/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7" name="Pole tekstowe 96"/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NASK</a:t>
              </a:r>
            </a:p>
          </p:txBody>
        </p:sp>
        <p:sp>
          <p:nvSpPr>
            <p:cNvPr id="98" name="Pole tekstowe 97"/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Kadry/Rekrutacja</a:t>
              </a:r>
            </a:p>
          </p:txBody>
        </p:sp>
        <p:sp>
          <p:nvSpPr>
            <p:cNvPr id="99" name="Pole tekstowe 98"/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ESA</a:t>
              </a:r>
            </a:p>
          </p:txBody>
        </p:sp>
        <p:sp>
          <p:nvSpPr>
            <p:cNvPr id="100" name="Pole tekstowe 99"/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err="1">
                  <a:ea typeface="Century Gothic" panose="020B0502020202020204" pitchFamily="34" charset="0"/>
                  <a:cs typeface="Century Gothic" panose="020B0502020202020204" pitchFamily="34" charset="0"/>
                </a:rPr>
                <a:t>Cyber</a:t>
              </a:r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1" name="Pole tekstowe 100"/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Certyfikacja</a:t>
              </a:r>
            </a:p>
          </p:txBody>
        </p:sp>
        <p:sp>
          <p:nvSpPr>
            <p:cNvPr id="102" name="Pole tekstowe 101"/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Telemetria</a:t>
              </a:r>
            </a:p>
          </p:txBody>
        </p:sp>
        <p:sp>
          <p:nvSpPr>
            <p:cNvPr id="103" name="Pole tekstowe 102"/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Akademia</a:t>
              </a:r>
            </a:p>
          </p:txBody>
        </p:sp>
        <p:sp>
          <p:nvSpPr>
            <p:cNvPr id="104" name="Pole tekstowe 103"/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err="1">
                  <a:ea typeface="Century Gothic" panose="020B0502020202020204" pitchFamily="34" charset="0"/>
                  <a:cs typeface="Century Gothic" panose="020B0502020202020204" pitchFamily="34" charset="0"/>
                </a:rPr>
                <a:t>thinkstat</a:t>
              </a:r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5" name="Pole tekstowe 104"/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.</a:t>
              </a:r>
              <a:r>
                <a:rPr lang="pl-PL" err="1">
                  <a:ea typeface="Century Gothic" panose="020B0502020202020204" pitchFamily="34" charset="0"/>
                  <a:cs typeface="Century Gothic" panose="020B0502020202020204" pitchFamily="34" charset="0"/>
                </a:rPr>
                <a:t>pl</a:t>
              </a:r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" name="Pole tekstowe 105"/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err="1">
                  <a:ea typeface="Century Gothic" panose="020B0502020202020204" pitchFamily="34" charset="0"/>
                  <a:cs typeface="Century Gothic" panose="020B0502020202020204" pitchFamily="34" charset="0"/>
                </a:rPr>
                <a:t>Dyżurnet</a:t>
              </a:r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7" name="Pole tekstowe 106"/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Produkty komercyjne</a:t>
              </a:r>
            </a:p>
          </p:txBody>
        </p:sp>
        <p:sp>
          <p:nvSpPr>
            <p:cNvPr id="108" name="Pole tekstowe 107"/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  <a:t>Paleta kolorów NASK </a:t>
              </a:r>
              <a:br>
                <a:rPr lang="pl-PL">
                  <a:ea typeface="Century Gothic" panose="020B0502020202020204" pitchFamily="34" charset="0"/>
                  <a:cs typeface="Century Gothic" panose="020B0502020202020204" pitchFamily="34" charset="0"/>
                </a:rPr>
              </a:br>
              <a:r>
                <a:rPr lang="pl-PL" sz="1400">
                  <a:ea typeface="Century Gothic" panose="020B0502020202020204" pitchFamily="34" charset="0"/>
                  <a:cs typeface="Century Gothic" panose="020B0502020202020204" pitchFamily="34" charset="0"/>
                </a:rPr>
                <a:t>do używania pipety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-1" y="-2"/>
            <a:ext cx="5057776" cy="8534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8" name="GRID"/>
          <p:cNvGrpSpPr/>
          <p:nvPr userDrawn="1"/>
        </p:nvGrpSpPr>
        <p:grpSpPr>
          <a:xfrm>
            <a:off x="0" y="0"/>
            <a:ext cx="15171738" cy="10088250"/>
            <a:chOff x="0" y="0"/>
            <a:chExt cx="15171738" cy="10088250"/>
          </a:xfrm>
        </p:grpSpPr>
        <p:sp>
          <p:nvSpPr>
            <p:cNvPr id="9" name="Prostokąt 8"/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" name="Prostokąt 9"/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" name="Prostokąt 10"/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" name="Prostokąt 11"/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" name="Prostokąt 12"/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" name="Prostokąt 13"/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" name="Prostokąt 14"/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" name="Prostokąt 15"/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" name="Prostokąt 16"/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8" name="Prostokąt 17"/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9" name="Prostokąt 18"/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0" name="Prostokąt 19"/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1" name="Prostokąt 20"/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2" name="Prostokąt 21"/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3" name="Prostokąt 22"/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4" name="Prostokąt 23"/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5" name="Prostokąt 24"/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6" name="Prostokąt 25"/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7" name="Prostokąt 26"/>
            <p:cNvSpPr/>
            <p:nvPr userDrawn="1"/>
          </p:nvSpPr>
          <p:spPr>
            <a:xfrm>
              <a:off x="0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8" name="Prostokąt 27"/>
            <p:cNvSpPr/>
            <p:nvPr userDrawn="1"/>
          </p:nvSpPr>
          <p:spPr>
            <a:xfrm>
              <a:off x="2528623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9" name="Prostokąt 28"/>
            <p:cNvSpPr/>
            <p:nvPr userDrawn="1"/>
          </p:nvSpPr>
          <p:spPr>
            <a:xfrm>
              <a:off x="5057246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0" name="Prostokąt 29"/>
            <p:cNvSpPr/>
            <p:nvPr userDrawn="1"/>
          </p:nvSpPr>
          <p:spPr>
            <a:xfrm>
              <a:off x="7585869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1" name="Prostokąt 30"/>
            <p:cNvSpPr/>
            <p:nvPr userDrawn="1"/>
          </p:nvSpPr>
          <p:spPr>
            <a:xfrm>
              <a:off x="10114492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2" name="Prostokąt 31"/>
            <p:cNvSpPr/>
            <p:nvPr userDrawn="1"/>
          </p:nvSpPr>
          <p:spPr>
            <a:xfrm>
              <a:off x="12643115" y="75660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828000" y="2537447"/>
            <a:ext cx="3286800" cy="4136333"/>
          </a:xfrm>
        </p:spPr>
        <p:txBody>
          <a:bodyPr anchor="b"/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828000" y="6980305"/>
            <a:ext cx="3286800" cy="5787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33" name="Pole tekstowe 32"/>
          <p:cNvSpPr txBox="1"/>
          <p:nvPr userDrawn="1"/>
        </p:nvSpPr>
        <p:spPr>
          <a:xfrm>
            <a:off x="828000" y="7581898"/>
            <a:ext cx="3410898" cy="9525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defTabSz="589915">
              <a:lnSpc>
                <a:spcPct val="90000"/>
              </a:lnSpc>
              <a:spcBef>
                <a:spcPts val="645"/>
              </a:spcBef>
              <a:buClr>
                <a:schemeClr val="accent1"/>
              </a:buClr>
              <a:buFont typeface="Arial" panose="020B0604020202020204" pitchFamily="34" charset="0"/>
              <a:buNone/>
              <a:tabLst>
                <a:tab pos="4128770" algn="l"/>
              </a:tabLst>
              <a:defRPr sz="2000">
                <a:solidFill>
                  <a:schemeClr val="bg1"/>
                </a:solidFill>
                <a:latin typeface="+mj-lt"/>
              </a:defRPr>
            </a:lvl1pPr>
            <a:lvl2pPr marL="295275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90"/>
            </a:lvl2pPr>
            <a:lvl3pPr marL="589915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160"/>
            </a:lvl3pPr>
            <a:lvl4pPr marL="885190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0"/>
            </a:lvl4pPr>
            <a:lvl5pPr marL="1179830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0"/>
            </a:lvl5pPr>
            <a:lvl6pPr marL="1475105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6pPr>
            <a:lvl7pPr marL="1769745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7pPr>
            <a:lvl8pPr marL="2065020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8pPr>
            <a:lvl9pPr marL="2359660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9pPr>
          </a:lstStyle>
          <a:p>
            <a:pPr lvl="0"/>
            <a:r>
              <a:rPr lang="pl-PL">
                <a:ea typeface="Century Gothic" panose="020B0502020202020204" pitchFamily="34" charset="0"/>
                <a:cs typeface="Century Gothic" panose="020B0502020202020204" pitchFamily="34" charset="0"/>
              </a:rPr>
              <a:t>nask.pl</a:t>
            </a:r>
          </a:p>
        </p:txBody>
      </p:sp>
      <p:sp>
        <p:nvSpPr>
          <p:cNvPr id="34" name="Grafika 2"/>
          <p:cNvSpPr/>
          <p:nvPr userDrawn="1"/>
        </p:nvSpPr>
        <p:spPr>
          <a:xfrm>
            <a:off x="828000" y="970302"/>
            <a:ext cx="3401776" cy="578760"/>
          </a:xfrm>
          <a:custGeom>
            <a:avLst/>
            <a:gdLst>
              <a:gd name="connsiteX0" fmla="*/ -127 w 7798688"/>
              <a:gd name="connsiteY0" fmla="*/ 15452 h 1326828"/>
              <a:gd name="connsiteX1" fmla="*/ 791210 w 7798688"/>
              <a:gd name="connsiteY1" fmla="*/ 15452 h 1326828"/>
              <a:gd name="connsiteX2" fmla="*/ 1491488 w 7798688"/>
              <a:gd name="connsiteY2" fmla="*/ 975572 h 1326828"/>
              <a:gd name="connsiteX3" fmla="*/ 1501013 w 7798688"/>
              <a:gd name="connsiteY3" fmla="*/ 970523 h 1326828"/>
              <a:gd name="connsiteX4" fmla="*/ 1501013 w 7798688"/>
              <a:gd name="connsiteY4" fmla="*/ 15452 h 1326828"/>
              <a:gd name="connsiteX5" fmla="*/ 1975358 w 7798688"/>
              <a:gd name="connsiteY5" fmla="*/ 15452 h 1326828"/>
              <a:gd name="connsiteX6" fmla="*/ 1975358 w 7798688"/>
              <a:gd name="connsiteY6" fmla="*/ 1301327 h 1326828"/>
              <a:gd name="connsiteX7" fmla="*/ 1217834 w 7798688"/>
              <a:gd name="connsiteY7" fmla="*/ 1301327 h 1326828"/>
              <a:gd name="connsiteX8" fmla="*/ 508508 w 7798688"/>
              <a:gd name="connsiteY8" fmla="*/ 319299 h 1326828"/>
              <a:gd name="connsiteX9" fmla="*/ 501364 w 7798688"/>
              <a:gd name="connsiteY9" fmla="*/ 319299 h 1326828"/>
              <a:gd name="connsiteX10" fmla="*/ 501364 w 7798688"/>
              <a:gd name="connsiteY10" fmla="*/ 1300946 h 1326828"/>
              <a:gd name="connsiteX11" fmla="*/ -127 w 7798688"/>
              <a:gd name="connsiteY11" fmla="*/ 1300946 h 1326828"/>
              <a:gd name="connsiteX12" fmla="*/ 2784411 w 7798688"/>
              <a:gd name="connsiteY12" fmla="*/ 15452 h 1326828"/>
              <a:gd name="connsiteX13" fmla="*/ 3458210 w 7798688"/>
              <a:gd name="connsiteY13" fmla="*/ 15452 h 1326828"/>
              <a:gd name="connsiteX14" fmla="*/ 4247546 w 7798688"/>
              <a:gd name="connsiteY14" fmla="*/ 1301327 h 1326828"/>
              <a:gd name="connsiteX15" fmla="*/ 3623659 w 7798688"/>
              <a:gd name="connsiteY15" fmla="*/ 1301327 h 1326828"/>
              <a:gd name="connsiteX16" fmla="*/ 3490309 w 7798688"/>
              <a:gd name="connsiteY16" fmla="*/ 1055963 h 1326828"/>
              <a:gd name="connsiteX17" fmla="*/ 2684875 w 7798688"/>
              <a:gd name="connsiteY17" fmla="*/ 1055963 h 1326828"/>
              <a:gd name="connsiteX18" fmla="*/ 2551525 w 7798688"/>
              <a:gd name="connsiteY18" fmla="*/ 1301327 h 1326828"/>
              <a:gd name="connsiteX19" fmla="*/ 1993074 w 7798688"/>
              <a:gd name="connsiteY19" fmla="*/ 1301327 h 1326828"/>
              <a:gd name="connsiteX20" fmla="*/ 3356959 w 7798688"/>
              <a:gd name="connsiteY20" fmla="*/ 804884 h 1326828"/>
              <a:gd name="connsiteX21" fmla="*/ 3099022 w 7798688"/>
              <a:gd name="connsiteY21" fmla="*/ 271484 h 1326828"/>
              <a:gd name="connsiteX22" fmla="*/ 3090259 w 7798688"/>
              <a:gd name="connsiteY22" fmla="*/ 271484 h 1326828"/>
              <a:gd name="connsiteX23" fmla="*/ 2825273 w 7798688"/>
              <a:gd name="connsiteY23" fmla="*/ 804884 h 1326828"/>
              <a:gd name="connsiteX24" fmla="*/ 4071334 w 7798688"/>
              <a:gd name="connsiteY24" fmla="*/ 900800 h 1326828"/>
              <a:gd name="connsiteX25" fmla="*/ 4629975 w 7798688"/>
              <a:gd name="connsiteY25" fmla="*/ 900800 h 1326828"/>
              <a:gd name="connsiteX26" fmla="*/ 4697603 w 7798688"/>
              <a:gd name="connsiteY26" fmla="*/ 1023673 h 1326828"/>
              <a:gd name="connsiteX27" fmla="*/ 4921535 w 7798688"/>
              <a:gd name="connsiteY27" fmla="*/ 1082252 h 1326828"/>
              <a:gd name="connsiteX28" fmla="*/ 5154517 w 7798688"/>
              <a:gd name="connsiteY28" fmla="*/ 1044914 h 1326828"/>
              <a:gd name="connsiteX29" fmla="*/ 5246814 w 7798688"/>
              <a:gd name="connsiteY29" fmla="*/ 954236 h 1326828"/>
              <a:gd name="connsiteX30" fmla="*/ 5206238 w 7798688"/>
              <a:gd name="connsiteY30" fmla="*/ 884798 h 1326828"/>
              <a:gd name="connsiteX31" fmla="*/ 5106701 w 7798688"/>
              <a:gd name="connsiteY31" fmla="*/ 837173 h 1326828"/>
              <a:gd name="connsiteX32" fmla="*/ 4980400 w 7798688"/>
              <a:gd name="connsiteY32" fmla="*/ 810408 h 1326828"/>
              <a:gd name="connsiteX33" fmla="*/ 4847050 w 7798688"/>
              <a:gd name="connsiteY33" fmla="*/ 789167 h 1326828"/>
              <a:gd name="connsiteX34" fmla="*/ 4455763 w 7798688"/>
              <a:gd name="connsiteY34" fmla="*/ 714491 h 1326828"/>
              <a:gd name="connsiteX35" fmla="*/ 4206875 w 7798688"/>
              <a:gd name="connsiteY35" fmla="*/ 607716 h 1326828"/>
              <a:gd name="connsiteX36" fmla="*/ 4105624 w 7798688"/>
              <a:gd name="connsiteY36" fmla="*/ 405119 h 1326828"/>
              <a:gd name="connsiteX37" fmla="*/ 4213923 w 7798688"/>
              <a:gd name="connsiteY37" fmla="*/ 175853 h 1326828"/>
              <a:gd name="connsiteX38" fmla="*/ 4521485 w 7798688"/>
              <a:gd name="connsiteY38" fmla="*/ 42503 h 1326828"/>
              <a:gd name="connsiteX39" fmla="*/ 4964303 w 7798688"/>
              <a:gd name="connsiteY39" fmla="*/ -74 h 1326828"/>
              <a:gd name="connsiteX40" fmla="*/ 5563425 w 7798688"/>
              <a:gd name="connsiteY40" fmla="*/ 101177 h 1326828"/>
              <a:gd name="connsiteX41" fmla="*/ 5762688 w 7798688"/>
              <a:gd name="connsiteY41" fmla="*/ 367877 h 1326828"/>
              <a:gd name="connsiteX42" fmla="*/ 5762688 w 7798688"/>
              <a:gd name="connsiteY42" fmla="*/ 405405 h 1326828"/>
              <a:gd name="connsiteX43" fmla="*/ 5206238 w 7798688"/>
              <a:gd name="connsiteY43" fmla="*/ 405405 h 1326828"/>
              <a:gd name="connsiteX44" fmla="*/ 5138611 w 7798688"/>
              <a:gd name="connsiteY44" fmla="*/ 293391 h 1326828"/>
              <a:gd name="connsiteX45" fmla="*/ 4939538 w 7798688"/>
              <a:gd name="connsiteY45" fmla="*/ 250624 h 1326828"/>
              <a:gd name="connsiteX46" fmla="*/ 4763421 w 7798688"/>
              <a:gd name="connsiteY46" fmla="*/ 287962 h 1326828"/>
              <a:gd name="connsiteX47" fmla="*/ 4688840 w 7798688"/>
              <a:gd name="connsiteY47" fmla="*/ 373687 h 1326828"/>
              <a:gd name="connsiteX48" fmla="*/ 5023072 w 7798688"/>
              <a:gd name="connsiteY48" fmla="*/ 517705 h 1326828"/>
              <a:gd name="connsiteX49" fmla="*/ 5355685 w 7798688"/>
              <a:gd name="connsiteY49" fmla="*/ 565901 h 1326828"/>
              <a:gd name="connsiteX50" fmla="*/ 5579523 w 7798688"/>
              <a:gd name="connsiteY50" fmla="*/ 624480 h 1326828"/>
              <a:gd name="connsiteX51" fmla="*/ 5762784 w 7798688"/>
              <a:gd name="connsiteY51" fmla="*/ 736589 h 1326828"/>
              <a:gd name="connsiteX52" fmla="*/ 5838984 w 7798688"/>
              <a:gd name="connsiteY52" fmla="*/ 912421 h 1326828"/>
              <a:gd name="connsiteX53" fmla="*/ 5721445 w 7798688"/>
              <a:gd name="connsiteY53" fmla="*/ 1147212 h 1326828"/>
              <a:gd name="connsiteX54" fmla="*/ 5396071 w 7798688"/>
              <a:gd name="connsiteY54" fmla="*/ 1285801 h 1326828"/>
              <a:gd name="connsiteX55" fmla="*/ 4955254 w 7798688"/>
              <a:gd name="connsiteY55" fmla="*/ 1326663 h 1326828"/>
              <a:gd name="connsiteX56" fmla="*/ 4464526 w 7798688"/>
              <a:gd name="connsiteY56" fmla="*/ 1285801 h 1326828"/>
              <a:gd name="connsiteX57" fmla="*/ 4172871 w 7798688"/>
              <a:gd name="connsiteY57" fmla="*/ 1141783 h 1326828"/>
              <a:gd name="connsiteX58" fmla="*/ 4071524 w 7798688"/>
              <a:gd name="connsiteY58" fmla="*/ 901658 h 1326828"/>
              <a:gd name="connsiteX59" fmla="*/ 5899372 w 7798688"/>
              <a:gd name="connsiteY59" fmla="*/ 16309 h 1326828"/>
              <a:gd name="connsiteX60" fmla="*/ 6455918 w 7798688"/>
              <a:gd name="connsiteY60" fmla="*/ 16309 h 1326828"/>
              <a:gd name="connsiteX61" fmla="*/ 6455918 w 7798688"/>
              <a:gd name="connsiteY61" fmla="*/ 581618 h 1326828"/>
              <a:gd name="connsiteX62" fmla="*/ 6464871 w 7798688"/>
              <a:gd name="connsiteY62" fmla="*/ 581618 h 1326828"/>
              <a:gd name="connsiteX63" fmla="*/ 7097808 w 7798688"/>
              <a:gd name="connsiteY63" fmla="*/ 16309 h 1326828"/>
              <a:gd name="connsiteX64" fmla="*/ 7739888 w 7798688"/>
              <a:gd name="connsiteY64" fmla="*/ 16309 h 1326828"/>
              <a:gd name="connsiteX65" fmla="*/ 7057136 w 7798688"/>
              <a:gd name="connsiteY65" fmla="*/ 581618 h 1326828"/>
              <a:gd name="connsiteX66" fmla="*/ 7798562 w 7798688"/>
              <a:gd name="connsiteY66" fmla="*/ 1301803 h 1326828"/>
              <a:gd name="connsiteX67" fmla="*/ 7114000 w 7798688"/>
              <a:gd name="connsiteY67" fmla="*/ 1301803 h 1326828"/>
              <a:gd name="connsiteX68" fmla="*/ 6465062 w 7798688"/>
              <a:gd name="connsiteY68" fmla="*/ 618098 h 1326828"/>
              <a:gd name="connsiteX69" fmla="*/ 6456108 w 7798688"/>
              <a:gd name="connsiteY69" fmla="*/ 618098 h 1326828"/>
              <a:gd name="connsiteX70" fmla="*/ 6456108 w 7798688"/>
              <a:gd name="connsiteY70" fmla="*/ 1301041 h 1326828"/>
              <a:gd name="connsiteX71" fmla="*/ 5899562 w 7798688"/>
              <a:gd name="connsiteY71" fmla="*/ 1301041 h 132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7798688" h="1326828">
                <a:moveTo>
                  <a:pt x="-127" y="15452"/>
                </a:moveTo>
                <a:lnTo>
                  <a:pt x="791210" y="15452"/>
                </a:lnTo>
                <a:lnTo>
                  <a:pt x="1491488" y="975572"/>
                </a:lnTo>
                <a:lnTo>
                  <a:pt x="1501013" y="970523"/>
                </a:lnTo>
                <a:lnTo>
                  <a:pt x="1501013" y="15452"/>
                </a:lnTo>
                <a:lnTo>
                  <a:pt x="1975358" y="15452"/>
                </a:lnTo>
                <a:lnTo>
                  <a:pt x="1975358" y="1301327"/>
                </a:lnTo>
                <a:lnTo>
                  <a:pt x="1217834" y="1301327"/>
                </a:lnTo>
                <a:lnTo>
                  <a:pt x="508508" y="319299"/>
                </a:lnTo>
                <a:lnTo>
                  <a:pt x="501364" y="319299"/>
                </a:lnTo>
                <a:lnTo>
                  <a:pt x="501364" y="1300946"/>
                </a:lnTo>
                <a:lnTo>
                  <a:pt x="-127" y="1300946"/>
                </a:lnTo>
                <a:close/>
                <a:moveTo>
                  <a:pt x="2784411" y="15452"/>
                </a:moveTo>
                <a:lnTo>
                  <a:pt x="3458210" y="15452"/>
                </a:lnTo>
                <a:lnTo>
                  <a:pt x="4247546" y="1301327"/>
                </a:lnTo>
                <a:lnTo>
                  <a:pt x="3623659" y="1301327"/>
                </a:lnTo>
                <a:lnTo>
                  <a:pt x="3490309" y="1055963"/>
                </a:lnTo>
                <a:lnTo>
                  <a:pt x="2684875" y="1055963"/>
                </a:lnTo>
                <a:lnTo>
                  <a:pt x="2551525" y="1301327"/>
                </a:lnTo>
                <a:lnTo>
                  <a:pt x="1993074" y="1301327"/>
                </a:lnTo>
                <a:close/>
                <a:moveTo>
                  <a:pt x="3356959" y="804884"/>
                </a:moveTo>
                <a:lnTo>
                  <a:pt x="3099022" y="271484"/>
                </a:lnTo>
                <a:lnTo>
                  <a:pt x="3090259" y="271484"/>
                </a:lnTo>
                <a:lnTo>
                  <a:pt x="2825273" y="804884"/>
                </a:lnTo>
                <a:close/>
                <a:moveTo>
                  <a:pt x="4071334" y="900800"/>
                </a:moveTo>
                <a:lnTo>
                  <a:pt x="4629975" y="900800"/>
                </a:lnTo>
                <a:cubicBezTo>
                  <a:pt x="4629975" y="948425"/>
                  <a:pt x="4647692" y="986525"/>
                  <a:pt x="4697603" y="1023673"/>
                </a:cubicBezTo>
                <a:cubicBezTo>
                  <a:pt x="4738275" y="1055582"/>
                  <a:pt x="4813141" y="1077013"/>
                  <a:pt x="4921535" y="1082252"/>
                </a:cubicBezTo>
                <a:cubicBezTo>
                  <a:pt x="5022977" y="1082252"/>
                  <a:pt x="5097653" y="1071393"/>
                  <a:pt x="5154517" y="1044914"/>
                </a:cubicBezTo>
                <a:cubicBezTo>
                  <a:pt x="5213286" y="1023673"/>
                  <a:pt x="5246814" y="991478"/>
                  <a:pt x="5246814" y="954236"/>
                </a:cubicBezTo>
                <a:cubicBezTo>
                  <a:pt x="5245776" y="925756"/>
                  <a:pt x="5230546" y="899686"/>
                  <a:pt x="5206238" y="884798"/>
                </a:cubicBezTo>
                <a:cubicBezTo>
                  <a:pt x="5177006" y="861729"/>
                  <a:pt x="5143002" y="845470"/>
                  <a:pt x="5106701" y="837173"/>
                </a:cubicBezTo>
                <a:cubicBezTo>
                  <a:pt x="5065334" y="825086"/>
                  <a:pt x="5023110" y="816142"/>
                  <a:pt x="4980400" y="810408"/>
                </a:cubicBezTo>
                <a:cubicBezTo>
                  <a:pt x="4930680" y="799835"/>
                  <a:pt x="4887912" y="794597"/>
                  <a:pt x="4847050" y="789167"/>
                </a:cubicBezTo>
                <a:cubicBezTo>
                  <a:pt x="4688744" y="762593"/>
                  <a:pt x="4555299" y="741542"/>
                  <a:pt x="4455763" y="714491"/>
                </a:cubicBezTo>
                <a:cubicBezTo>
                  <a:pt x="4367066" y="694127"/>
                  <a:pt x="4282751" y="657960"/>
                  <a:pt x="4206875" y="607716"/>
                </a:cubicBezTo>
                <a:cubicBezTo>
                  <a:pt x="4139152" y="554471"/>
                  <a:pt x="4105624" y="490273"/>
                  <a:pt x="4105624" y="405119"/>
                </a:cubicBezTo>
                <a:cubicBezTo>
                  <a:pt x="4105624" y="309012"/>
                  <a:pt x="4139152" y="234527"/>
                  <a:pt x="4213923" y="175853"/>
                </a:cubicBezTo>
                <a:cubicBezTo>
                  <a:pt x="4288694" y="117179"/>
                  <a:pt x="4389945" y="69077"/>
                  <a:pt x="4521485" y="42503"/>
                </a:cubicBezTo>
                <a:cubicBezTo>
                  <a:pt x="4667237" y="13166"/>
                  <a:pt x="4815627" y="-1103"/>
                  <a:pt x="4964303" y="-74"/>
                </a:cubicBezTo>
                <a:cubicBezTo>
                  <a:pt x="5231003" y="-74"/>
                  <a:pt x="5439029" y="37169"/>
                  <a:pt x="5563425" y="101177"/>
                </a:cubicBezTo>
                <a:cubicBezTo>
                  <a:pt x="5696775" y="165280"/>
                  <a:pt x="5762688" y="255958"/>
                  <a:pt x="5762688" y="367877"/>
                </a:cubicBezTo>
                <a:lnTo>
                  <a:pt x="5762688" y="405405"/>
                </a:lnTo>
                <a:lnTo>
                  <a:pt x="5206238" y="405405"/>
                </a:lnTo>
                <a:cubicBezTo>
                  <a:pt x="5206238" y="357780"/>
                  <a:pt x="5188521" y="319680"/>
                  <a:pt x="5138611" y="293391"/>
                </a:cubicBezTo>
                <a:cubicBezTo>
                  <a:pt x="5088890" y="261292"/>
                  <a:pt x="5023072" y="250624"/>
                  <a:pt x="4939538" y="250624"/>
                </a:cubicBezTo>
                <a:cubicBezTo>
                  <a:pt x="4864862" y="250624"/>
                  <a:pt x="4806188" y="261292"/>
                  <a:pt x="4763421" y="287962"/>
                </a:cubicBezTo>
                <a:cubicBezTo>
                  <a:pt x="4713700" y="309298"/>
                  <a:pt x="4688840" y="341302"/>
                  <a:pt x="4688840" y="373687"/>
                </a:cubicBezTo>
                <a:cubicBezTo>
                  <a:pt x="4688840" y="437600"/>
                  <a:pt x="4797234" y="485701"/>
                  <a:pt x="5023072" y="517705"/>
                </a:cubicBezTo>
                <a:cubicBezTo>
                  <a:pt x="5172424" y="538850"/>
                  <a:pt x="5280819" y="555043"/>
                  <a:pt x="5355685" y="565901"/>
                </a:cubicBezTo>
                <a:cubicBezTo>
                  <a:pt x="5431571" y="580189"/>
                  <a:pt x="5506371" y="599763"/>
                  <a:pt x="5579523" y="624480"/>
                </a:cubicBezTo>
                <a:cubicBezTo>
                  <a:pt x="5648531" y="647007"/>
                  <a:pt x="5711301" y="685412"/>
                  <a:pt x="5762784" y="736589"/>
                </a:cubicBezTo>
                <a:cubicBezTo>
                  <a:pt x="5805455" y="778976"/>
                  <a:pt x="5830316" y="843079"/>
                  <a:pt x="5838984" y="912421"/>
                </a:cubicBezTo>
                <a:cubicBezTo>
                  <a:pt x="5838984" y="1008338"/>
                  <a:pt x="5798026" y="1083109"/>
                  <a:pt x="5721445" y="1147212"/>
                </a:cubicBezTo>
                <a:cubicBezTo>
                  <a:pt x="5637911" y="1211125"/>
                  <a:pt x="5530945" y="1253988"/>
                  <a:pt x="5396071" y="1285801"/>
                </a:cubicBezTo>
                <a:cubicBezTo>
                  <a:pt x="5250834" y="1313852"/>
                  <a:pt x="5103177" y="1327539"/>
                  <a:pt x="4955254" y="1326663"/>
                </a:cubicBezTo>
                <a:cubicBezTo>
                  <a:pt x="4755991" y="1326663"/>
                  <a:pt x="4589018" y="1312471"/>
                  <a:pt x="4464526" y="1285801"/>
                </a:cubicBezTo>
                <a:cubicBezTo>
                  <a:pt x="4338225" y="1253988"/>
                  <a:pt x="4238688" y="1205791"/>
                  <a:pt x="4172871" y="1141783"/>
                </a:cubicBezTo>
                <a:cubicBezTo>
                  <a:pt x="4106253" y="1079956"/>
                  <a:pt x="4069353" y="992517"/>
                  <a:pt x="4071524" y="901658"/>
                </a:cubicBezTo>
                <a:moveTo>
                  <a:pt x="5899372" y="16309"/>
                </a:moveTo>
                <a:lnTo>
                  <a:pt x="6455918" y="16309"/>
                </a:lnTo>
                <a:lnTo>
                  <a:pt x="6455918" y="581618"/>
                </a:lnTo>
                <a:lnTo>
                  <a:pt x="6464871" y="581618"/>
                </a:lnTo>
                <a:lnTo>
                  <a:pt x="7097808" y="16309"/>
                </a:lnTo>
                <a:lnTo>
                  <a:pt x="7739888" y="16309"/>
                </a:lnTo>
                <a:lnTo>
                  <a:pt x="7057136" y="581618"/>
                </a:lnTo>
                <a:lnTo>
                  <a:pt x="7798562" y="1301803"/>
                </a:lnTo>
                <a:lnTo>
                  <a:pt x="7114000" y="1301803"/>
                </a:lnTo>
                <a:lnTo>
                  <a:pt x="6465062" y="618098"/>
                </a:lnTo>
                <a:lnTo>
                  <a:pt x="6456108" y="618098"/>
                </a:lnTo>
                <a:lnTo>
                  <a:pt x="6456108" y="1301041"/>
                </a:lnTo>
                <a:lnTo>
                  <a:pt x="5899562" y="1301041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6" name="Symbol zastępczy obrazu 35"/>
          <p:cNvSpPr>
            <a:spLocks noGrp="1"/>
          </p:cNvSpPr>
          <p:nvPr>
            <p:ph type="pic" sz="quarter" idx="10" hasCustomPrompt="1"/>
          </p:nvPr>
        </p:nvSpPr>
        <p:spPr>
          <a:xfrm>
            <a:off x="5057246" y="0"/>
            <a:ext cx="10114492" cy="85344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87" name="Pole tekstowe 86"/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Slajd tytułowy ze zdjęciem. Można użyć również jako slajd kończący z podziękowaniami.</a:t>
            </a:r>
            <a:endParaRPr lang="pl-PL" sz="1400">
              <a:solidFill>
                <a:schemeClr val="accent3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grpSp>
        <p:nvGrpSpPr>
          <p:cNvPr id="56" name="Grupa 55"/>
          <p:cNvGrpSpPr/>
          <p:nvPr userDrawn="1"/>
        </p:nvGrpSpPr>
        <p:grpSpPr>
          <a:xfrm>
            <a:off x="-7005638" y="-828676"/>
            <a:ext cx="7005637" cy="9361697"/>
            <a:chOff x="-7005638" y="-828676"/>
            <a:chExt cx="7005637" cy="9361697"/>
          </a:xfrm>
        </p:grpSpPr>
        <p:sp>
          <p:nvSpPr>
            <p:cNvPr id="57" name="Dowolny kształt: kształt 56"/>
            <p:cNvSpPr/>
            <p:nvPr userDrawn="1"/>
          </p:nvSpPr>
          <p:spPr>
            <a:xfrm>
              <a:off x="-4055313" y="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DEE3E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8" name="Dowolny kształt: kształt 57"/>
            <p:cNvSpPr/>
            <p:nvPr userDrawn="1"/>
          </p:nvSpPr>
          <p:spPr>
            <a:xfrm>
              <a:off x="-3298585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12E3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9" name="Dowolny kształt: kształt 58"/>
            <p:cNvSpPr/>
            <p:nvPr userDrawn="1"/>
          </p:nvSpPr>
          <p:spPr>
            <a:xfrm>
              <a:off x="-2541857" y="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121F29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0" name="Dowolny kształt: kształt 59"/>
            <p:cNvSpPr/>
            <p:nvPr userDrawn="1"/>
          </p:nvSpPr>
          <p:spPr>
            <a:xfrm>
              <a:off x="-4055313" y="78549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CEE3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1" name="Dowolny kształt: kształt 60"/>
            <p:cNvSpPr/>
            <p:nvPr userDrawn="1"/>
          </p:nvSpPr>
          <p:spPr>
            <a:xfrm>
              <a:off x="-4055313" y="1570897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2" name="Dowolny kształt: kształt 61"/>
            <p:cNvSpPr/>
            <p:nvPr userDrawn="1"/>
          </p:nvSpPr>
          <p:spPr>
            <a:xfrm>
              <a:off x="-3298585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3" name="Dowolny kształt: kształt 62"/>
            <p:cNvSpPr/>
            <p:nvPr userDrawn="1"/>
          </p:nvSpPr>
          <p:spPr>
            <a:xfrm>
              <a:off x="-2541857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4" name="Dowolny kształt: kształt 63"/>
            <p:cNvSpPr/>
            <p:nvPr userDrawn="1"/>
          </p:nvSpPr>
          <p:spPr>
            <a:xfrm>
              <a:off x="-1785128" y="1570897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5" name="Dowolny kształt: kształt 64"/>
            <p:cNvSpPr/>
            <p:nvPr userDrawn="1"/>
          </p:nvSpPr>
          <p:spPr>
            <a:xfrm>
              <a:off x="-4055313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4F5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6" name="Dowolny kształt: kształt 65"/>
            <p:cNvSpPr/>
            <p:nvPr userDrawn="1"/>
          </p:nvSpPr>
          <p:spPr>
            <a:xfrm>
              <a:off x="-3298585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28A74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7" name="Dowolny kształt: kształt 66"/>
            <p:cNvSpPr/>
            <p:nvPr userDrawn="1"/>
          </p:nvSpPr>
          <p:spPr>
            <a:xfrm>
              <a:off x="-2541857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67E3F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8" name="Dowolny kształt: kształt 67"/>
            <p:cNvSpPr/>
            <p:nvPr userDrawn="1"/>
          </p:nvSpPr>
          <p:spPr>
            <a:xfrm>
              <a:off x="-1785128" y="2356390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9C00F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9" name="Dowolny kształt: kształt 68"/>
            <p:cNvSpPr/>
            <p:nvPr userDrawn="1"/>
          </p:nvSpPr>
          <p:spPr>
            <a:xfrm>
              <a:off x="-1028400" y="2356390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0" name="Dowolny kształt: kształt 69"/>
            <p:cNvSpPr/>
            <p:nvPr userDrawn="1"/>
          </p:nvSpPr>
          <p:spPr>
            <a:xfrm>
              <a:off x="-4055313" y="314188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6AE29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1" name="Dowolny kształt: kształt 70"/>
            <p:cNvSpPr/>
            <p:nvPr userDrawn="1"/>
          </p:nvSpPr>
          <p:spPr>
            <a:xfrm>
              <a:off x="-3298585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0000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2" name="Dowolny kształt: kształt 71"/>
            <p:cNvSpPr/>
            <p:nvPr userDrawn="1"/>
          </p:nvSpPr>
          <p:spPr>
            <a:xfrm>
              <a:off x="-2541857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3" name="Dowolny kształt: kształt 72"/>
            <p:cNvSpPr/>
            <p:nvPr userDrawn="1"/>
          </p:nvSpPr>
          <p:spPr>
            <a:xfrm>
              <a:off x="-1785128" y="314188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4" name="Dowolny kształt: kształt 73"/>
            <p:cNvSpPr/>
            <p:nvPr userDrawn="1"/>
          </p:nvSpPr>
          <p:spPr>
            <a:xfrm>
              <a:off x="-4055313" y="393340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5D1A83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5" name="Dowolny kształt: kształt 74"/>
            <p:cNvSpPr/>
            <p:nvPr userDrawn="1"/>
          </p:nvSpPr>
          <p:spPr>
            <a:xfrm>
              <a:off x="-3298585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6" name="Dowolny kształt: kształt 75"/>
            <p:cNvSpPr/>
            <p:nvPr userDrawn="1"/>
          </p:nvSpPr>
          <p:spPr>
            <a:xfrm>
              <a:off x="-2541857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7" name="Dowolny kształt: kształt 76"/>
            <p:cNvSpPr/>
            <p:nvPr userDrawn="1"/>
          </p:nvSpPr>
          <p:spPr>
            <a:xfrm>
              <a:off x="-1785128" y="393340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8" name="Dowolny kształt: kształt 77"/>
            <p:cNvSpPr/>
            <p:nvPr userDrawn="1"/>
          </p:nvSpPr>
          <p:spPr>
            <a:xfrm>
              <a:off x="-4055313" y="4725008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B4AC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9" name="Dowolny kształt: kształt 78"/>
            <p:cNvSpPr/>
            <p:nvPr userDrawn="1"/>
          </p:nvSpPr>
          <p:spPr>
            <a:xfrm>
              <a:off x="-3298585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0" name="Dowolny kształt: kształt 79"/>
            <p:cNvSpPr/>
            <p:nvPr userDrawn="1"/>
          </p:nvSpPr>
          <p:spPr>
            <a:xfrm>
              <a:off x="-2541857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1" name="Dowolny kształt: kształt 80"/>
            <p:cNvSpPr/>
            <p:nvPr userDrawn="1"/>
          </p:nvSpPr>
          <p:spPr>
            <a:xfrm>
              <a:off x="-1785128" y="4725008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2" name="Dowolny kształt: kształt 81"/>
            <p:cNvSpPr/>
            <p:nvPr userDrawn="1"/>
          </p:nvSpPr>
          <p:spPr>
            <a:xfrm>
              <a:off x="-4055313" y="551661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589A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3" name="Dowolny kształt: kształt 82"/>
            <p:cNvSpPr/>
            <p:nvPr userDrawn="1"/>
          </p:nvSpPr>
          <p:spPr>
            <a:xfrm>
              <a:off x="-3298585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" name="Dowolny kształt: kształt 83"/>
            <p:cNvSpPr/>
            <p:nvPr userDrawn="1"/>
          </p:nvSpPr>
          <p:spPr>
            <a:xfrm>
              <a:off x="-2541857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5" name="Dowolny kształt: kształt 84"/>
            <p:cNvSpPr/>
            <p:nvPr userDrawn="1"/>
          </p:nvSpPr>
          <p:spPr>
            <a:xfrm>
              <a:off x="-1785128" y="551661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6" name="Dowolny kształt: kształt 85"/>
            <p:cNvSpPr/>
            <p:nvPr userDrawn="1"/>
          </p:nvSpPr>
          <p:spPr>
            <a:xfrm>
              <a:off x="-4055313" y="6308135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2300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7" name="Dowolny kształt: kształt 86"/>
            <p:cNvSpPr/>
            <p:nvPr userDrawn="1"/>
          </p:nvSpPr>
          <p:spPr>
            <a:xfrm>
              <a:off x="-3298585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7FF5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8" name="Dowolny kształt: kształt 87"/>
            <p:cNvSpPr/>
            <p:nvPr userDrawn="1"/>
          </p:nvSpPr>
          <p:spPr>
            <a:xfrm>
              <a:off x="-2541857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C6D6E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9" name="Dowolny kształt: kształt 88"/>
            <p:cNvSpPr/>
            <p:nvPr userDrawn="1"/>
          </p:nvSpPr>
          <p:spPr>
            <a:xfrm>
              <a:off x="-1785128" y="6308135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59"/>
                    <a:pt x="320880" y="641759"/>
                  </a:cubicBezTo>
                  <a:cubicBezTo>
                    <a:pt x="143663" y="641759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05DBF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" name="Dowolny kształt: kształt 89"/>
            <p:cNvSpPr/>
            <p:nvPr userDrawn="1"/>
          </p:nvSpPr>
          <p:spPr>
            <a:xfrm>
              <a:off x="-4055313" y="709974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003475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" name="Dowolny kształt: kształt 90"/>
            <p:cNvSpPr/>
            <p:nvPr userDrawn="1"/>
          </p:nvSpPr>
          <p:spPr>
            <a:xfrm>
              <a:off x="-3298585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78828A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2" name="Dowolny kształt: kształt 91"/>
            <p:cNvSpPr/>
            <p:nvPr userDrawn="1"/>
          </p:nvSpPr>
          <p:spPr>
            <a:xfrm>
              <a:off x="-2541857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C70067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3" name="Dowolny kształt: kształt 92"/>
            <p:cNvSpPr/>
            <p:nvPr userDrawn="1"/>
          </p:nvSpPr>
          <p:spPr>
            <a:xfrm>
              <a:off x="-1785128" y="709974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59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6"/>
                    <a:pt x="498097" y="641759"/>
                    <a:pt x="320880" y="641759"/>
                  </a:cubicBezTo>
                  <a:cubicBezTo>
                    <a:pt x="143663" y="641759"/>
                    <a:pt x="0" y="498096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4" name="Dowolny kształt: kształt 93"/>
            <p:cNvSpPr/>
            <p:nvPr userDrawn="1"/>
          </p:nvSpPr>
          <p:spPr>
            <a:xfrm>
              <a:off x="-4055313" y="7891262"/>
              <a:ext cx="641759" cy="641759"/>
            </a:xfrm>
            <a:custGeom>
              <a:avLst/>
              <a:gdLst>
                <a:gd name="connsiteX0" fmla="*/ 641759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59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59" y="320880"/>
                  </a:moveTo>
                  <a:cubicBezTo>
                    <a:pt x="641759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59" y="143663"/>
                    <a:pt x="641759" y="320880"/>
                  </a:cubicBezTo>
                  <a:close/>
                </a:path>
              </a:pathLst>
            </a:custGeom>
            <a:solidFill>
              <a:srgbClr val="FFB142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5" name="Dowolny kształt: kształt 94"/>
            <p:cNvSpPr/>
            <p:nvPr userDrawn="1"/>
          </p:nvSpPr>
          <p:spPr>
            <a:xfrm>
              <a:off x="-3298585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F7E57B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6" name="Dowolny kształt: kształt 95"/>
            <p:cNvSpPr/>
            <p:nvPr userDrawn="1"/>
          </p:nvSpPr>
          <p:spPr>
            <a:xfrm>
              <a:off x="-2541857" y="7891262"/>
              <a:ext cx="641759" cy="641759"/>
            </a:xfrm>
            <a:custGeom>
              <a:avLst/>
              <a:gdLst>
                <a:gd name="connsiteX0" fmla="*/ 641760 w 641759"/>
                <a:gd name="connsiteY0" fmla="*/ 320880 h 641759"/>
                <a:gd name="connsiteX1" fmla="*/ 320880 w 641759"/>
                <a:gd name="connsiteY1" fmla="*/ 641760 h 641759"/>
                <a:gd name="connsiteX2" fmla="*/ 0 w 641759"/>
                <a:gd name="connsiteY2" fmla="*/ 320880 h 641759"/>
                <a:gd name="connsiteX3" fmla="*/ 320880 w 641759"/>
                <a:gd name="connsiteY3" fmla="*/ 0 h 641759"/>
                <a:gd name="connsiteX4" fmla="*/ 641760 w 641759"/>
                <a:gd name="connsiteY4" fmla="*/ 320880 h 641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759" h="641759">
                  <a:moveTo>
                    <a:pt x="641760" y="320880"/>
                  </a:moveTo>
                  <a:cubicBezTo>
                    <a:pt x="641760" y="498097"/>
                    <a:pt x="498097" y="641760"/>
                    <a:pt x="320880" y="641760"/>
                  </a:cubicBezTo>
                  <a:cubicBezTo>
                    <a:pt x="143663" y="641760"/>
                    <a:pt x="0" y="498097"/>
                    <a:pt x="0" y="320880"/>
                  </a:cubicBezTo>
                  <a:cubicBezTo>
                    <a:pt x="0" y="143663"/>
                    <a:pt x="143663" y="0"/>
                    <a:pt x="320880" y="0"/>
                  </a:cubicBezTo>
                  <a:cubicBezTo>
                    <a:pt x="498097" y="0"/>
                    <a:pt x="641760" y="143663"/>
                    <a:pt x="641760" y="320880"/>
                  </a:cubicBezTo>
                  <a:close/>
                </a:path>
              </a:pathLst>
            </a:custGeom>
            <a:solidFill>
              <a:srgbClr val="E5E6E6"/>
            </a:solidFill>
            <a:ln w="8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7" name="Pole tekstowe 96"/>
            <p:cNvSpPr txBox="1"/>
            <p:nvPr userDrawn="1"/>
          </p:nvSpPr>
          <p:spPr>
            <a:xfrm>
              <a:off x="-7005638" y="14466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NASK</a:t>
              </a:r>
            </a:p>
          </p:txBody>
        </p:sp>
        <p:sp>
          <p:nvSpPr>
            <p:cNvPr id="98" name="Pole tekstowe 97"/>
            <p:cNvSpPr txBox="1"/>
            <p:nvPr userDrawn="1"/>
          </p:nvSpPr>
          <p:spPr>
            <a:xfrm>
              <a:off x="-7005638" y="93015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Kadry/Rekrutacja</a:t>
              </a:r>
            </a:p>
          </p:txBody>
        </p:sp>
        <p:sp>
          <p:nvSpPr>
            <p:cNvPr id="99" name="Pole tekstowe 98"/>
            <p:cNvSpPr txBox="1"/>
            <p:nvPr userDrawn="1"/>
          </p:nvSpPr>
          <p:spPr>
            <a:xfrm>
              <a:off x="-7005638" y="17156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ESA</a:t>
              </a:r>
            </a:p>
          </p:txBody>
        </p:sp>
        <p:sp>
          <p:nvSpPr>
            <p:cNvPr id="100" name="Pole tekstowe 99"/>
            <p:cNvSpPr txBox="1"/>
            <p:nvPr userDrawn="1"/>
          </p:nvSpPr>
          <p:spPr>
            <a:xfrm>
              <a:off x="-7005638" y="250114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>
                  <a:ea typeface="Century Gothic" panose="020B0502020202020204" pitchFamily="34" charset="0"/>
                  <a:cs typeface="Century Gothic" panose="020B0502020202020204" pitchFamily="34" charset="0"/>
                </a:rPr>
                <a:t>Cyber</a:t>
              </a:r>
              <a:endParaRPr lang="pl-PL" dirty="0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1" name="Pole tekstowe 100"/>
            <p:cNvSpPr txBox="1"/>
            <p:nvPr userDrawn="1"/>
          </p:nvSpPr>
          <p:spPr>
            <a:xfrm>
              <a:off x="-7005638" y="3286634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Certyfikacja</a:t>
              </a:r>
            </a:p>
          </p:txBody>
        </p:sp>
        <p:sp>
          <p:nvSpPr>
            <p:cNvPr id="102" name="Pole tekstowe 101"/>
            <p:cNvSpPr txBox="1"/>
            <p:nvPr userDrawn="1"/>
          </p:nvSpPr>
          <p:spPr>
            <a:xfrm>
              <a:off x="-7005638" y="4078068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Telemetria</a:t>
              </a:r>
            </a:p>
          </p:txBody>
        </p:sp>
        <p:sp>
          <p:nvSpPr>
            <p:cNvPr id="103" name="Pole tekstowe 102"/>
            <p:cNvSpPr txBox="1"/>
            <p:nvPr userDrawn="1"/>
          </p:nvSpPr>
          <p:spPr>
            <a:xfrm>
              <a:off x="-7005638" y="4869502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Akademia</a:t>
              </a:r>
            </a:p>
          </p:txBody>
        </p:sp>
        <p:sp>
          <p:nvSpPr>
            <p:cNvPr id="104" name="Pole tekstowe 103"/>
            <p:cNvSpPr txBox="1"/>
            <p:nvPr userDrawn="1"/>
          </p:nvSpPr>
          <p:spPr>
            <a:xfrm>
              <a:off x="-7005638" y="5660936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>
                  <a:ea typeface="Century Gothic" panose="020B0502020202020204" pitchFamily="34" charset="0"/>
                  <a:cs typeface="Century Gothic" panose="020B0502020202020204" pitchFamily="34" charset="0"/>
                </a:rPr>
                <a:t>thinkstat</a:t>
              </a:r>
              <a:endParaRPr lang="pl-PL" dirty="0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5" name="Pole tekstowe 104"/>
            <p:cNvSpPr txBox="1"/>
            <p:nvPr userDrawn="1"/>
          </p:nvSpPr>
          <p:spPr>
            <a:xfrm>
              <a:off x="-7005638" y="6450693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.</a:t>
              </a:r>
              <a:r>
                <a:rPr lang="pl-PL" dirty="0" err="1">
                  <a:ea typeface="Century Gothic" panose="020B0502020202020204" pitchFamily="34" charset="0"/>
                  <a:cs typeface="Century Gothic" panose="020B0502020202020204" pitchFamily="34" charset="0"/>
                </a:rPr>
                <a:t>pl</a:t>
              </a:r>
              <a:endParaRPr lang="pl-PL" dirty="0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" name="Pole tekstowe 105"/>
            <p:cNvSpPr txBox="1"/>
            <p:nvPr userDrawn="1"/>
          </p:nvSpPr>
          <p:spPr>
            <a:xfrm>
              <a:off x="-7005638" y="7240450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 err="1">
                  <a:ea typeface="Century Gothic" panose="020B0502020202020204" pitchFamily="34" charset="0"/>
                  <a:cs typeface="Century Gothic" panose="020B0502020202020204" pitchFamily="34" charset="0"/>
                </a:rPr>
                <a:t>Dyżurnet</a:t>
              </a:r>
              <a:endParaRPr lang="pl-PL" dirty="0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7" name="Pole tekstowe 106"/>
            <p:cNvSpPr txBox="1"/>
            <p:nvPr userDrawn="1"/>
          </p:nvSpPr>
          <p:spPr>
            <a:xfrm>
              <a:off x="-7005638" y="8037309"/>
              <a:ext cx="2693475" cy="35242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Produkty komercyjne</a:t>
              </a:r>
            </a:p>
          </p:txBody>
        </p:sp>
        <p:sp>
          <p:nvSpPr>
            <p:cNvPr id="108" name="Pole tekstowe 107"/>
            <p:cNvSpPr txBox="1"/>
            <p:nvPr userDrawn="1"/>
          </p:nvSpPr>
          <p:spPr>
            <a:xfrm>
              <a:off x="-4055314" y="-828676"/>
              <a:ext cx="4055313" cy="83005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l"/>
              <a: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Paleta kolorów NASK </a:t>
              </a:r>
              <a:br>
                <a:rPr lang="pl-PL" dirty="0">
                  <a:ea typeface="Century Gothic" panose="020B0502020202020204" pitchFamily="34" charset="0"/>
                  <a:cs typeface="Century Gothic" panose="020B0502020202020204" pitchFamily="34" charset="0"/>
                </a:rPr>
              </a:br>
              <a:r>
                <a:rPr lang="pl-PL" sz="1400" dirty="0">
                  <a:ea typeface="Century Gothic" panose="020B0502020202020204" pitchFamily="34" charset="0"/>
                  <a:cs typeface="Century Gothic" panose="020B0502020202020204" pitchFamily="34" charset="0"/>
                </a:rPr>
                <a:t>do używania pipety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KADROWY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-1" y="-2"/>
            <a:ext cx="5057776" cy="85344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8" name="GRID"/>
          <p:cNvGrpSpPr/>
          <p:nvPr userDrawn="1"/>
        </p:nvGrpSpPr>
        <p:grpSpPr>
          <a:xfrm>
            <a:off x="0" y="0"/>
            <a:ext cx="15171738" cy="10088250"/>
            <a:chOff x="0" y="0"/>
            <a:chExt cx="15171738" cy="10088250"/>
          </a:xfrm>
        </p:grpSpPr>
        <p:sp>
          <p:nvSpPr>
            <p:cNvPr id="9" name="Prostokąt 8"/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" name="Prostokąt 9"/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" name="Prostokąt 10"/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" name="Prostokąt 11"/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" name="Prostokąt 12"/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" name="Prostokąt 13"/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" name="Prostokąt 14"/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" name="Prostokąt 15"/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" name="Prostokąt 16"/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8" name="Prostokąt 17"/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9" name="Prostokąt 18"/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0" name="Prostokąt 19"/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1" name="Prostokąt 20"/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2" name="Prostokąt 21"/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3" name="Prostokąt 22"/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4" name="Prostokąt 23"/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5" name="Prostokąt 24"/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6" name="Prostokąt 25"/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7" name="Prostokąt 26"/>
            <p:cNvSpPr/>
            <p:nvPr userDrawn="1"/>
          </p:nvSpPr>
          <p:spPr>
            <a:xfrm>
              <a:off x="0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8" name="Prostokąt 27"/>
            <p:cNvSpPr/>
            <p:nvPr userDrawn="1"/>
          </p:nvSpPr>
          <p:spPr>
            <a:xfrm>
              <a:off x="2528623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9" name="Prostokąt 28"/>
            <p:cNvSpPr/>
            <p:nvPr userDrawn="1"/>
          </p:nvSpPr>
          <p:spPr>
            <a:xfrm>
              <a:off x="5057246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0" name="Prostokąt 29"/>
            <p:cNvSpPr/>
            <p:nvPr userDrawn="1"/>
          </p:nvSpPr>
          <p:spPr>
            <a:xfrm>
              <a:off x="7585869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1" name="Prostokąt 30"/>
            <p:cNvSpPr/>
            <p:nvPr userDrawn="1"/>
          </p:nvSpPr>
          <p:spPr>
            <a:xfrm>
              <a:off x="10114492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2" name="Prostokąt 31"/>
            <p:cNvSpPr/>
            <p:nvPr userDrawn="1"/>
          </p:nvSpPr>
          <p:spPr>
            <a:xfrm>
              <a:off x="12643115" y="75660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828000" y="2537447"/>
            <a:ext cx="3286800" cy="4136333"/>
          </a:xfrm>
        </p:spPr>
        <p:txBody>
          <a:bodyPr anchor="b"/>
          <a:lstStyle>
            <a:lvl1pPr algn="l"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828000" y="6980305"/>
            <a:ext cx="3286800" cy="5787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33" name="Pole tekstowe 32"/>
          <p:cNvSpPr txBox="1"/>
          <p:nvPr userDrawn="1"/>
        </p:nvSpPr>
        <p:spPr>
          <a:xfrm>
            <a:off x="828000" y="7581898"/>
            <a:ext cx="3410898" cy="9525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defTabSz="589915">
              <a:lnSpc>
                <a:spcPct val="90000"/>
              </a:lnSpc>
              <a:spcBef>
                <a:spcPts val="645"/>
              </a:spcBef>
              <a:buClr>
                <a:schemeClr val="accent1"/>
              </a:buClr>
              <a:buFont typeface="Arial" panose="020B0604020202020204" pitchFamily="34" charset="0"/>
              <a:buNone/>
              <a:tabLst>
                <a:tab pos="4128770" algn="l"/>
              </a:tabLst>
              <a:defRPr sz="2000">
                <a:solidFill>
                  <a:schemeClr val="bg1"/>
                </a:solidFill>
                <a:latin typeface="+mj-lt"/>
              </a:defRPr>
            </a:lvl1pPr>
            <a:lvl2pPr marL="295275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90"/>
            </a:lvl2pPr>
            <a:lvl3pPr marL="589915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160"/>
            </a:lvl3pPr>
            <a:lvl4pPr marL="885190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0"/>
            </a:lvl4pPr>
            <a:lvl5pPr marL="1179830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0"/>
            </a:lvl5pPr>
            <a:lvl6pPr marL="1475105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6pPr>
            <a:lvl7pPr marL="1769745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7pPr>
            <a:lvl8pPr marL="2065020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8pPr>
            <a:lvl9pPr marL="2359660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9pPr>
          </a:lstStyle>
          <a:p>
            <a:pPr lvl="0"/>
            <a:r>
              <a:rPr lang="pl-PL">
                <a:solidFill>
                  <a:schemeClr val="accent1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nask.pl</a:t>
            </a:r>
          </a:p>
        </p:txBody>
      </p:sp>
      <p:sp>
        <p:nvSpPr>
          <p:cNvPr id="34" name="Grafika 2"/>
          <p:cNvSpPr/>
          <p:nvPr userDrawn="1"/>
        </p:nvSpPr>
        <p:spPr>
          <a:xfrm>
            <a:off x="828000" y="970302"/>
            <a:ext cx="3401776" cy="578760"/>
          </a:xfrm>
          <a:custGeom>
            <a:avLst/>
            <a:gdLst>
              <a:gd name="connsiteX0" fmla="*/ -127 w 7798688"/>
              <a:gd name="connsiteY0" fmla="*/ 15452 h 1326828"/>
              <a:gd name="connsiteX1" fmla="*/ 791210 w 7798688"/>
              <a:gd name="connsiteY1" fmla="*/ 15452 h 1326828"/>
              <a:gd name="connsiteX2" fmla="*/ 1491488 w 7798688"/>
              <a:gd name="connsiteY2" fmla="*/ 975572 h 1326828"/>
              <a:gd name="connsiteX3" fmla="*/ 1501013 w 7798688"/>
              <a:gd name="connsiteY3" fmla="*/ 970523 h 1326828"/>
              <a:gd name="connsiteX4" fmla="*/ 1501013 w 7798688"/>
              <a:gd name="connsiteY4" fmla="*/ 15452 h 1326828"/>
              <a:gd name="connsiteX5" fmla="*/ 1975358 w 7798688"/>
              <a:gd name="connsiteY5" fmla="*/ 15452 h 1326828"/>
              <a:gd name="connsiteX6" fmla="*/ 1975358 w 7798688"/>
              <a:gd name="connsiteY6" fmla="*/ 1301327 h 1326828"/>
              <a:gd name="connsiteX7" fmla="*/ 1217834 w 7798688"/>
              <a:gd name="connsiteY7" fmla="*/ 1301327 h 1326828"/>
              <a:gd name="connsiteX8" fmla="*/ 508508 w 7798688"/>
              <a:gd name="connsiteY8" fmla="*/ 319299 h 1326828"/>
              <a:gd name="connsiteX9" fmla="*/ 501364 w 7798688"/>
              <a:gd name="connsiteY9" fmla="*/ 319299 h 1326828"/>
              <a:gd name="connsiteX10" fmla="*/ 501364 w 7798688"/>
              <a:gd name="connsiteY10" fmla="*/ 1300946 h 1326828"/>
              <a:gd name="connsiteX11" fmla="*/ -127 w 7798688"/>
              <a:gd name="connsiteY11" fmla="*/ 1300946 h 1326828"/>
              <a:gd name="connsiteX12" fmla="*/ 2784411 w 7798688"/>
              <a:gd name="connsiteY12" fmla="*/ 15452 h 1326828"/>
              <a:gd name="connsiteX13" fmla="*/ 3458210 w 7798688"/>
              <a:gd name="connsiteY13" fmla="*/ 15452 h 1326828"/>
              <a:gd name="connsiteX14" fmla="*/ 4247546 w 7798688"/>
              <a:gd name="connsiteY14" fmla="*/ 1301327 h 1326828"/>
              <a:gd name="connsiteX15" fmla="*/ 3623659 w 7798688"/>
              <a:gd name="connsiteY15" fmla="*/ 1301327 h 1326828"/>
              <a:gd name="connsiteX16" fmla="*/ 3490309 w 7798688"/>
              <a:gd name="connsiteY16" fmla="*/ 1055963 h 1326828"/>
              <a:gd name="connsiteX17" fmla="*/ 2684875 w 7798688"/>
              <a:gd name="connsiteY17" fmla="*/ 1055963 h 1326828"/>
              <a:gd name="connsiteX18" fmla="*/ 2551525 w 7798688"/>
              <a:gd name="connsiteY18" fmla="*/ 1301327 h 1326828"/>
              <a:gd name="connsiteX19" fmla="*/ 1993074 w 7798688"/>
              <a:gd name="connsiteY19" fmla="*/ 1301327 h 1326828"/>
              <a:gd name="connsiteX20" fmla="*/ 3356959 w 7798688"/>
              <a:gd name="connsiteY20" fmla="*/ 804884 h 1326828"/>
              <a:gd name="connsiteX21" fmla="*/ 3099022 w 7798688"/>
              <a:gd name="connsiteY21" fmla="*/ 271484 h 1326828"/>
              <a:gd name="connsiteX22" fmla="*/ 3090259 w 7798688"/>
              <a:gd name="connsiteY22" fmla="*/ 271484 h 1326828"/>
              <a:gd name="connsiteX23" fmla="*/ 2825273 w 7798688"/>
              <a:gd name="connsiteY23" fmla="*/ 804884 h 1326828"/>
              <a:gd name="connsiteX24" fmla="*/ 4071334 w 7798688"/>
              <a:gd name="connsiteY24" fmla="*/ 900800 h 1326828"/>
              <a:gd name="connsiteX25" fmla="*/ 4629975 w 7798688"/>
              <a:gd name="connsiteY25" fmla="*/ 900800 h 1326828"/>
              <a:gd name="connsiteX26" fmla="*/ 4697603 w 7798688"/>
              <a:gd name="connsiteY26" fmla="*/ 1023673 h 1326828"/>
              <a:gd name="connsiteX27" fmla="*/ 4921535 w 7798688"/>
              <a:gd name="connsiteY27" fmla="*/ 1082252 h 1326828"/>
              <a:gd name="connsiteX28" fmla="*/ 5154517 w 7798688"/>
              <a:gd name="connsiteY28" fmla="*/ 1044914 h 1326828"/>
              <a:gd name="connsiteX29" fmla="*/ 5246814 w 7798688"/>
              <a:gd name="connsiteY29" fmla="*/ 954236 h 1326828"/>
              <a:gd name="connsiteX30" fmla="*/ 5206238 w 7798688"/>
              <a:gd name="connsiteY30" fmla="*/ 884798 h 1326828"/>
              <a:gd name="connsiteX31" fmla="*/ 5106701 w 7798688"/>
              <a:gd name="connsiteY31" fmla="*/ 837173 h 1326828"/>
              <a:gd name="connsiteX32" fmla="*/ 4980400 w 7798688"/>
              <a:gd name="connsiteY32" fmla="*/ 810408 h 1326828"/>
              <a:gd name="connsiteX33" fmla="*/ 4847050 w 7798688"/>
              <a:gd name="connsiteY33" fmla="*/ 789167 h 1326828"/>
              <a:gd name="connsiteX34" fmla="*/ 4455763 w 7798688"/>
              <a:gd name="connsiteY34" fmla="*/ 714491 h 1326828"/>
              <a:gd name="connsiteX35" fmla="*/ 4206875 w 7798688"/>
              <a:gd name="connsiteY35" fmla="*/ 607716 h 1326828"/>
              <a:gd name="connsiteX36" fmla="*/ 4105624 w 7798688"/>
              <a:gd name="connsiteY36" fmla="*/ 405119 h 1326828"/>
              <a:gd name="connsiteX37" fmla="*/ 4213923 w 7798688"/>
              <a:gd name="connsiteY37" fmla="*/ 175853 h 1326828"/>
              <a:gd name="connsiteX38" fmla="*/ 4521485 w 7798688"/>
              <a:gd name="connsiteY38" fmla="*/ 42503 h 1326828"/>
              <a:gd name="connsiteX39" fmla="*/ 4964303 w 7798688"/>
              <a:gd name="connsiteY39" fmla="*/ -74 h 1326828"/>
              <a:gd name="connsiteX40" fmla="*/ 5563425 w 7798688"/>
              <a:gd name="connsiteY40" fmla="*/ 101177 h 1326828"/>
              <a:gd name="connsiteX41" fmla="*/ 5762688 w 7798688"/>
              <a:gd name="connsiteY41" fmla="*/ 367877 h 1326828"/>
              <a:gd name="connsiteX42" fmla="*/ 5762688 w 7798688"/>
              <a:gd name="connsiteY42" fmla="*/ 405405 h 1326828"/>
              <a:gd name="connsiteX43" fmla="*/ 5206238 w 7798688"/>
              <a:gd name="connsiteY43" fmla="*/ 405405 h 1326828"/>
              <a:gd name="connsiteX44" fmla="*/ 5138611 w 7798688"/>
              <a:gd name="connsiteY44" fmla="*/ 293391 h 1326828"/>
              <a:gd name="connsiteX45" fmla="*/ 4939538 w 7798688"/>
              <a:gd name="connsiteY45" fmla="*/ 250624 h 1326828"/>
              <a:gd name="connsiteX46" fmla="*/ 4763421 w 7798688"/>
              <a:gd name="connsiteY46" fmla="*/ 287962 h 1326828"/>
              <a:gd name="connsiteX47" fmla="*/ 4688840 w 7798688"/>
              <a:gd name="connsiteY47" fmla="*/ 373687 h 1326828"/>
              <a:gd name="connsiteX48" fmla="*/ 5023072 w 7798688"/>
              <a:gd name="connsiteY48" fmla="*/ 517705 h 1326828"/>
              <a:gd name="connsiteX49" fmla="*/ 5355685 w 7798688"/>
              <a:gd name="connsiteY49" fmla="*/ 565901 h 1326828"/>
              <a:gd name="connsiteX50" fmla="*/ 5579523 w 7798688"/>
              <a:gd name="connsiteY50" fmla="*/ 624480 h 1326828"/>
              <a:gd name="connsiteX51" fmla="*/ 5762784 w 7798688"/>
              <a:gd name="connsiteY51" fmla="*/ 736589 h 1326828"/>
              <a:gd name="connsiteX52" fmla="*/ 5838984 w 7798688"/>
              <a:gd name="connsiteY52" fmla="*/ 912421 h 1326828"/>
              <a:gd name="connsiteX53" fmla="*/ 5721445 w 7798688"/>
              <a:gd name="connsiteY53" fmla="*/ 1147212 h 1326828"/>
              <a:gd name="connsiteX54" fmla="*/ 5396071 w 7798688"/>
              <a:gd name="connsiteY54" fmla="*/ 1285801 h 1326828"/>
              <a:gd name="connsiteX55" fmla="*/ 4955254 w 7798688"/>
              <a:gd name="connsiteY55" fmla="*/ 1326663 h 1326828"/>
              <a:gd name="connsiteX56" fmla="*/ 4464526 w 7798688"/>
              <a:gd name="connsiteY56" fmla="*/ 1285801 h 1326828"/>
              <a:gd name="connsiteX57" fmla="*/ 4172871 w 7798688"/>
              <a:gd name="connsiteY57" fmla="*/ 1141783 h 1326828"/>
              <a:gd name="connsiteX58" fmla="*/ 4071524 w 7798688"/>
              <a:gd name="connsiteY58" fmla="*/ 901658 h 1326828"/>
              <a:gd name="connsiteX59" fmla="*/ 5899372 w 7798688"/>
              <a:gd name="connsiteY59" fmla="*/ 16309 h 1326828"/>
              <a:gd name="connsiteX60" fmla="*/ 6455918 w 7798688"/>
              <a:gd name="connsiteY60" fmla="*/ 16309 h 1326828"/>
              <a:gd name="connsiteX61" fmla="*/ 6455918 w 7798688"/>
              <a:gd name="connsiteY61" fmla="*/ 581618 h 1326828"/>
              <a:gd name="connsiteX62" fmla="*/ 6464871 w 7798688"/>
              <a:gd name="connsiteY62" fmla="*/ 581618 h 1326828"/>
              <a:gd name="connsiteX63" fmla="*/ 7097808 w 7798688"/>
              <a:gd name="connsiteY63" fmla="*/ 16309 h 1326828"/>
              <a:gd name="connsiteX64" fmla="*/ 7739888 w 7798688"/>
              <a:gd name="connsiteY64" fmla="*/ 16309 h 1326828"/>
              <a:gd name="connsiteX65" fmla="*/ 7057136 w 7798688"/>
              <a:gd name="connsiteY65" fmla="*/ 581618 h 1326828"/>
              <a:gd name="connsiteX66" fmla="*/ 7798562 w 7798688"/>
              <a:gd name="connsiteY66" fmla="*/ 1301803 h 1326828"/>
              <a:gd name="connsiteX67" fmla="*/ 7114000 w 7798688"/>
              <a:gd name="connsiteY67" fmla="*/ 1301803 h 1326828"/>
              <a:gd name="connsiteX68" fmla="*/ 6465062 w 7798688"/>
              <a:gd name="connsiteY68" fmla="*/ 618098 h 1326828"/>
              <a:gd name="connsiteX69" fmla="*/ 6456108 w 7798688"/>
              <a:gd name="connsiteY69" fmla="*/ 618098 h 1326828"/>
              <a:gd name="connsiteX70" fmla="*/ 6456108 w 7798688"/>
              <a:gd name="connsiteY70" fmla="*/ 1301041 h 1326828"/>
              <a:gd name="connsiteX71" fmla="*/ 5899562 w 7798688"/>
              <a:gd name="connsiteY71" fmla="*/ 1301041 h 132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7798688" h="1326828">
                <a:moveTo>
                  <a:pt x="-127" y="15452"/>
                </a:moveTo>
                <a:lnTo>
                  <a:pt x="791210" y="15452"/>
                </a:lnTo>
                <a:lnTo>
                  <a:pt x="1491488" y="975572"/>
                </a:lnTo>
                <a:lnTo>
                  <a:pt x="1501013" y="970523"/>
                </a:lnTo>
                <a:lnTo>
                  <a:pt x="1501013" y="15452"/>
                </a:lnTo>
                <a:lnTo>
                  <a:pt x="1975358" y="15452"/>
                </a:lnTo>
                <a:lnTo>
                  <a:pt x="1975358" y="1301327"/>
                </a:lnTo>
                <a:lnTo>
                  <a:pt x="1217834" y="1301327"/>
                </a:lnTo>
                <a:lnTo>
                  <a:pt x="508508" y="319299"/>
                </a:lnTo>
                <a:lnTo>
                  <a:pt x="501364" y="319299"/>
                </a:lnTo>
                <a:lnTo>
                  <a:pt x="501364" y="1300946"/>
                </a:lnTo>
                <a:lnTo>
                  <a:pt x="-127" y="1300946"/>
                </a:lnTo>
                <a:close/>
                <a:moveTo>
                  <a:pt x="2784411" y="15452"/>
                </a:moveTo>
                <a:lnTo>
                  <a:pt x="3458210" y="15452"/>
                </a:lnTo>
                <a:lnTo>
                  <a:pt x="4247546" y="1301327"/>
                </a:lnTo>
                <a:lnTo>
                  <a:pt x="3623659" y="1301327"/>
                </a:lnTo>
                <a:lnTo>
                  <a:pt x="3490309" y="1055963"/>
                </a:lnTo>
                <a:lnTo>
                  <a:pt x="2684875" y="1055963"/>
                </a:lnTo>
                <a:lnTo>
                  <a:pt x="2551525" y="1301327"/>
                </a:lnTo>
                <a:lnTo>
                  <a:pt x="1993074" y="1301327"/>
                </a:lnTo>
                <a:close/>
                <a:moveTo>
                  <a:pt x="3356959" y="804884"/>
                </a:moveTo>
                <a:lnTo>
                  <a:pt x="3099022" y="271484"/>
                </a:lnTo>
                <a:lnTo>
                  <a:pt x="3090259" y="271484"/>
                </a:lnTo>
                <a:lnTo>
                  <a:pt x="2825273" y="804884"/>
                </a:lnTo>
                <a:close/>
                <a:moveTo>
                  <a:pt x="4071334" y="900800"/>
                </a:moveTo>
                <a:lnTo>
                  <a:pt x="4629975" y="900800"/>
                </a:lnTo>
                <a:cubicBezTo>
                  <a:pt x="4629975" y="948425"/>
                  <a:pt x="4647692" y="986525"/>
                  <a:pt x="4697603" y="1023673"/>
                </a:cubicBezTo>
                <a:cubicBezTo>
                  <a:pt x="4738275" y="1055582"/>
                  <a:pt x="4813141" y="1077013"/>
                  <a:pt x="4921535" y="1082252"/>
                </a:cubicBezTo>
                <a:cubicBezTo>
                  <a:pt x="5022977" y="1082252"/>
                  <a:pt x="5097653" y="1071393"/>
                  <a:pt x="5154517" y="1044914"/>
                </a:cubicBezTo>
                <a:cubicBezTo>
                  <a:pt x="5213286" y="1023673"/>
                  <a:pt x="5246814" y="991478"/>
                  <a:pt x="5246814" y="954236"/>
                </a:cubicBezTo>
                <a:cubicBezTo>
                  <a:pt x="5245776" y="925756"/>
                  <a:pt x="5230546" y="899686"/>
                  <a:pt x="5206238" y="884798"/>
                </a:cubicBezTo>
                <a:cubicBezTo>
                  <a:pt x="5177006" y="861729"/>
                  <a:pt x="5143002" y="845470"/>
                  <a:pt x="5106701" y="837173"/>
                </a:cubicBezTo>
                <a:cubicBezTo>
                  <a:pt x="5065334" y="825086"/>
                  <a:pt x="5023110" y="816142"/>
                  <a:pt x="4980400" y="810408"/>
                </a:cubicBezTo>
                <a:cubicBezTo>
                  <a:pt x="4930680" y="799835"/>
                  <a:pt x="4887912" y="794597"/>
                  <a:pt x="4847050" y="789167"/>
                </a:cubicBezTo>
                <a:cubicBezTo>
                  <a:pt x="4688744" y="762593"/>
                  <a:pt x="4555299" y="741542"/>
                  <a:pt x="4455763" y="714491"/>
                </a:cubicBezTo>
                <a:cubicBezTo>
                  <a:pt x="4367066" y="694127"/>
                  <a:pt x="4282751" y="657960"/>
                  <a:pt x="4206875" y="607716"/>
                </a:cubicBezTo>
                <a:cubicBezTo>
                  <a:pt x="4139152" y="554471"/>
                  <a:pt x="4105624" y="490273"/>
                  <a:pt x="4105624" y="405119"/>
                </a:cubicBezTo>
                <a:cubicBezTo>
                  <a:pt x="4105624" y="309012"/>
                  <a:pt x="4139152" y="234527"/>
                  <a:pt x="4213923" y="175853"/>
                </a:cubicBezTo>
                <a:cubicBezTo>
                  <a:pt x="4288694" y="117179"/>
                  <a:pt x="4389945" y="69077"/>
                  <a:pt x="4521485" y="42503"/>
                </a:cubicBezTo>
                <a:cubicBezTo>
                  <a:pt x="4667237" y="13166"/>
                  <a:pt x="4815627" y="-1103"/>
                  <a:pt x="4964303" y="-74"/>
                </a:cubicBezTo>
                <a:cubicBezTo>
                  <a:pt x="5231003" y="-74"/>
                  <a:pt x="5439029" y="37169"/>
                  <a:pt x="5563425" y="101177"/>
                </a:cubicBezTo>
                <a:cubicBezTo>
                  <a:pt x="5696775" y="165280"/>
                  <a:pt x="5762688" y="255958"/>
                  <a:pt x="5762688" y="367877"/>
                </a:cubicBezTo>
                <a:lnTo>
                  <a:pt x="5762688" y="405405"/>
                </a:lnTo>
                <a:lnTo>
                  <a:pt x="5206238" y="405405"/>
                </a:lnTo>
                <a:cubicBezTo>
                  <a:pt x="5206238" y="357780"/>
                  <a:pt x="5188521" y="319680"/>
                  <a:pt x="5138611" y="293391"/>
                </a:cubicBezTo>
                <a:cubicBezTo>
                  <a:pt x="5088890" y="261292"/>
                  <a:pt x="5023072" y="250624"/>
                  <a:pt x="4939538" y="250624"/>
                </a:cubicBezTo>
                <a:cubicBezTo>
                  <a:pt x="4864862" y="250624"/>
                  <a:pt x="4806188" y="261292"/>
                  <a:pt x="4763421" y="287962"/>
                </a:cubicBezTo>
                <a:cubicBezTo>
                  <a:pt x="4713700" y="309298"/>
                  <a:pt x="4688840" y="341302"/>
                  <a:pt x="4688840" y="373687"/>
                </a:cubicBezTo>
                <a:cubicBezTo>
                  <a:pt x="4688840" y="437600"/>
                  <a:pt x="4797234" y="485701"/>
                  <a:pt x="5023072" y="517705"/>
                </a:cubicBezTo>
                <a:cubicBezTo>
                  <a:pt x="5172424" y="538850"/>
                  <a:pt x="5280819" y="555043"/>
                  <a:pt x="5355685" y="565901"/>
                </a:cubicBezTo>
                <a:cubicBezTo>
                  <a:pt x="5431571" y="580189"/>
                  <a:pt x="5506371" y="599763"/>
                  <a:pt x="5579523" y="624480"/>
                </a:cubicBezTo>
                <a:cubicBezTo>
                  <a:pt x="5648531" y="647007"/>
                  <a:pt x="5711301" y="685412"/>
                  <a:pt x="5762784" y="736589"/>
                </a:cubicBezTo>
                <a:cubicBezTo>
                  <a:pt x="5805455" y="778976"/>
                  <a:pt x="5830316" y="843079"/>
                  <a:pt x="5838984" y="912421"/>
                </a:cubicBezTo>
                <a:cubicBezTo>
                  <a:pt x="5838984" y="1008338"/>
                  <a:pt x="5798026" y="1083109"/>
                  <a:pt x="5721445" y="1147212"/>
                </a:cubicBezTo>
                <a:cubicBezTo>
                  <a:pt x="5637911" y="1211125"/>
                  <a:pt x="5530945" y="1253988"/>
                  <a:pt x="5396071" y="1285801"/>
                </a:cubicBezTo>
                <a:cubicBezTo>
                  <a:pt x="5250834" y="1313852"/>
                  <a:pt x="5103177" y="1327539"/>
                  <a:pt x="4955254" y="1326663"/>
                </a:cubicBezTo>
                <a:cubicBezTo>
                  <a:pt x="4755991" y="1326663"/>
                  <a:pt x="4589018" y="1312471"/>
                  <a:pt x="4464526" y="1285801"/>
                </a:cubicBezTo>
                <a:cubicBezTo>
                  <a:pt x="4338225" y="1253988"/>
                  <a:pt x="4238688" y="1205791"/>
                  <a:pt x="4172871" y="1141783"/>
                </a:cubicBezTo>
                <a:cubicBezTo>
                  <a:pt x="4106253" y="1079956"/>
                  <a:pt x="4069353" y="992517"/>
                  <a:pt x="4071524" y="901658"/>
                </a:cubicBezTo>
                <a:moveTo>
                  <a:pt x="5899372" y="16309"/>
                </a:moveTo>
                <a:lnTo>
                  <a:pt x="6455918" y="16309"/>
                </a:lnTo>
                <a:lnTo>
                  <a:pt x="6455918" y="581618"/>
                </a:lnTo>
                <a:lnTo>
                  <a:pt x="6464871" y="581618"/>
                </a:lnTo>
                <a:lnTo>
                  <a:pt x="7097808" y="16309"/>
                </a:lnTo>
                <a:lnTo>
                  <a:pt x="7739888" y="16309"/>
                </a:lnTo>
                <a:lnTo>
                  <a:pt x="7057136" y="581618"/>
                </a:lnTo>
                <a:lnTo>
                  <a:pt x="7798562" y="1301803"/>
                </a:lnTo>
                <a:lnTo>
                  <a:pt x="7114000" y="1301803"/>
                </a:lnTo>
                <a:lnTo>
                  <a:pt x="6465062" y="618098"/>
                </a:lnTo>
                <a:lnTo>
                  <a:pt x="6456108" y="618098"/>
                </a:lnTo>
                <a:lnTo>
                  <a:pt x="6456108" y="1301041"/>
                </a:lnTo>
                <a:lnTo>
                  <a:pt x="5899562" y="130104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6" name="Symbol zastępczy obrazu 35"/>
          <p:cNvSpPr>
            <a:spLocks noGrp="1"/>
          </p:cNvSpPr>
          <p:nvPr>
            <p:ph type="pic" sz="quarter" idx="10" hasCustomPrompt="1"/>
          </p:nvPr>
        </p:nvSpPr>
        <p:spPr>
          <a:xfrm>
            <a:off x="5057246" y="0"/>
            <a:ext cx="10114492" cy="85344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87" name="Pole tekstowe 86"/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Slajd tytułowy ze zdjęciem </a:t>
            </a:r>
            <a:r>
              <a:rPr lang="pl-PL" b="1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– KADROWY</a:t>
            </a:r>
            <a:r>
              <a:rPr lang="pl-PL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. </a:t>
            </a:r>
            <a:br>
              <a:rPr lang="pl-PL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pl-PL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Można użyć również jako slajd kończący </a:t>
            </a:r>
            <a:br>
              <a:rPr lang="pl-PL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pl-PL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z podziękowaniami.</a:t>
            </a:r>
            <a:endParaRPr lang="pl-PL" sz="1400">
              <a:solidFill>
                <a:schemeClr val="accent3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ID"/>
          <p:cNvGrpSpPr/>
          <p:nvPr userDrawn="1"/>
        </p:nvGrpSpPr>
        <p:grpSpPr>
          <a:xfrm>
            <a:off x="0" y="0"/>
            <a:ext cx="15171738" cy="10088250"/>
            <a:chOff x="0" y="0"/>
            <a:chExt cx="15171738" cy="10088250"/>
          </a:xfrm>
        </p:grpSpPr>
        <p:sp>
          <p:nvSpPr>
            <p:cNvPr id="133" name="Prostokąt 132"/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4" name="Prostokąt 133"/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5" name="Prostokąt 134"/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6" name="Prostokąt 135"/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7" name="Prostokąt 136"/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8" name="Prostokąt 137"/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9" name="Prostokąt 138"/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0" name="Prostokąt 139"/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1" name="Prostokąt 140"/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" name="Prostokąt 141"/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3" name="Prostokąt 142"/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4" name="Prostokąt 143"/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5" name="Prostokąt 144"/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6" name="Prostokąt 145"/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7" name="Prostokąt 146"/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8" name="Prostokąt 147"/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9" name="Prostokąt 148"/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0" name="Prostokąt 149"/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1" name="Prostokąt 150"/>
            <p:cNvSpPr/>
            <p:nvPr userDrawn="1"/>
          </p:nvSpPr>
          <p:spPr>
            <a:xfrm>
              <a:off x="0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2" name="Prostokąt 151"/>
            <p:cNvSpPr/>
            <p:nvPr userDrawn="1"/>
          </p:nvSpPr>
          <p:spPr>
            <a:xfrm>
              <a:off x="2528623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3" name="Prostokąt 152"/>
            <p:cNvSpPr/>
            <p:nvPr userDrawn="1"/>
          </p:nvSpPr>
          <p:spPr>
            <a:xfrm>
              <a:off x="5057246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4" name="Prostokąt 153"/>
            <p:cNvSpPr/>
            <p:nvPr userDrawn="1"/>
          </p:nvSpPr>
          <p:spPr>
            <a:xfrm>
              <a:off x="7585869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5" name="Prostokąt 154"/>
            <p:cNvSpPr/>
            <p:nvPr userDrawn="1"/>
          </p:nvSpPr>
          <p:spPr>
            <a:xfrm>
              <a:off x="10114492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6" name="Prostokąt 155"/>
            <p:cNvSpPr/>
            <p:nvPr userDrawn="1"/>
          </p:nvSpPr>
          <p:spPr>
            <a:xfrm>
              <a:off x="12643115" y="75660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828000" y="2537447"/>
            <a:ext cx="7592690" cy="4136333"/>
          </a:xfrm>
        </p:spPr>
        <p:txBody>
          <a:bodyPr anchor="b"/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828000" y="6980305"/>
            <a:ext cx="7592690" cy="5787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33" name="Pole tekstowe 32"/>
          <p:cNvSpPr txBox="1"/>
          <p:nvPr userDrawn="1"/>
        </p:nvSpPr>
        <p:spPr>
          <a:xfrm>
            <a:off x="828000" y="7581898"/>
            <a:ext cx="3410898" cy="9525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defTabSz="589915">
              <a:lnSpc>
                <a:spcPct val="90000"/>
              </a:lnSpc>
              <a:spcBef>
                <a:spcPts val="645"/>
              </a:spcBef>
              <a:buClr>
                <a:schemeClr val="accent1"/>
              </a:buClr>
              <a:buFont typeface="Arial" panose="020B0604020202020204" pitchFamily="34" charset="0"/>
              <a:buNone/>
              <a:tabLst>
                <a:tab pos="4128770" algn="l"/>
              </a:tabLst>
              <a:defRPr sz="2000">
                <a:solidFill>
                  <a:schemeClr val="bg1"/>
                </a:solidFill>
                <a:latin typeface="+mj-lt"/>
              </a:defRPr>
            </a:lvl1pPr>
            <a:lvl2pPr marL="295275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90"/>
            </a:lvl2pPr>
            <a:lvl3pPr marL="589915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160"/>
            </a:lvl3pPr>
            <a:lvl4pPr marL="885190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0"/>
            </a:lvl4pPr>
            <a:lvl5pPr marL="1179830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0"/>
            </a:lvl5pPr>
            <a:lvl6pPr marL="1475105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6pPr>
            <a:lvl7pPr marL="1769745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7pPr>
            <a:lvl8pPr marL="2065020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8pPr>
            <a:lvl9pPr marL="2359660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9pPr>
          </a:lstStyle>
          <a:p>
            <a:pPr lvl="0"/>
            <a:r>
              <a:rPr lang="pl-PL">
                <a:ea typeface="Century Gothic" panose="020B0502020202020204" pitchFamily="34" charset="0"/>
                <a:cs typeface="Century Gothic" panose="020B0502020202020204" pitchFamily="34" charset="0"/>
              </a:rPr>
              <a:t>nask.pl</a:t>
            </a:r>
          </a:p>
        </p:txBody>
      </p:sp>
      <p:sp>
        <p:nvSpPr>
          <p:cNvPr id="34" name="Grafika 2"/>
          <p:cNvSpPr/>
          <p:nvPr userDrawn="1"/>
        </p:nvSpPr>
        <p:spPr>
          <a:xfrm>
            <a:off x="828000" y="970302"/>
            <a:ext cx="3401776" cy="578760"/>
          </a:xfrm>
          <a:custGeom>
            <a:avLst/>
            <a:gdLst>
              <a:gd name="connsiteX0" fmla="*/ -127 w 7798688"/>
              <a:gd name="connsiteY0" fmla="*/ 15452 h 1326828"/>
              <a:gd name="connsiteX1" fmla="*/ 791210 w 7798688"/>
              <a:gd name="connsiteY1" fmla="*/ 15452 h 1326828"/>
              <a:gd name="connsiteX2" fmla="*/ 1491488 w 7798688"/>
              <a:gd name="connsiteY2" fmla="*/ 975572 h 1326828"/>
              <a:gd name="connsiteX3" fmla="*/ 1501013 w 7798688"/>
              <a:gd name="connsiteY3" fmla="*/ 970523 h 1326828"/>
              <a:gd name="connsiteX4" fmla="*/ 1501013 w 7798688"/>
              <a:gd name="connsiteY4" fmla="*/ 15452 h 1326828"/>
              <a:gd name="connsiteX5" fmla="*/ 1975358 w 7798688"/>
              <a:gd name="connsiteY5" fmla="*/ 15452 h 1326828"/>
              <a:gd name="connsiteX6" fmla="*/ 1975358 w 7798688"/>
              <a:gd name="connsiteY6" fmla="*/ 1301327 h 1326828"/>
              <a:gd name="connsiteX7" fmla="*/ 1217834 w 7798688"/>
              <a:gd name="connsiteY7" fmla="*/ 1301327 h 1326828"/>
              <a:gd name="connsiteX8" fmla="*/ 508508 w 7798688"/>
              <a:gd name="connsiteY8" fmla="*/ 319299 h 1326828"/>
              <a:gd name="connsiteX9" fmla="*/ 501364 w 7798688"/>
              <a:gd name="connsiteY9" fmla="*/ 319299 h 1326828"/>
              <a:gd name="connsiteX10" fmla="*/ 501364 w 7798688"/>
              <a:gd name="connsiteY10" fmla="*/ 1300946 h 1326828"/>
              <a:gd name="connsiteX11" fmla="*/ -127 w 7798688"/>
              <a:gd name="connsiteY11" fmla="*/ 1300946 h 1326828"/>
              <a:gd name="connsiteX12" fmla="*/ 2784411 w 7798688"/>
              <a:gd name="connsiteY12" fmla="*/ 15452 h 1326828"/>
              <a:gd name="connsiteX13" fmla="*/ 3458210 w 7798688"/>
              <a:gd name="connsiteY13" fmla="*/ 15452 h 1326828"/>
              <a:gd name="connsiteX14" fmla="*/ 4247546 w 7798688"/>
              <a:gd name="connsiteY14" fmla="*/ 1301327 h 1326828"/>
              <a:gd name="connsiteX15" fmla="*/ 3623659 w 7798688"/>
              <a:gd name="connsiteY15" fmla="*/ 1301327 h 1326828"/>
              <a:gd name="connsiteX16" fmla="*/ 3490309 w 7798688"/>
              <a:gd name="connsiteY16" fmla="*/ 1055963 h 1326828"/>
              <a:gd name="connsiteX17" fmla="*/ 2684875 w 7798688"/>
              <a:gd name="connsiteY17" fmla="*/ 1055963 h 1326828"/>
              <a:gd name="connsiteX18" fmla="*/ 2551525 w 7798688"/>
              <a:gd name="connsiteY18" fmla="*/ 1301327 h 1326828"/>
              <a:gd name="connsiteX19" fmla="*/ 1993074 w 7798688"/>
              <a:gd name="connsiteY19" fmla="*/ 1301327 h 1326828"/>
              <a:gd name="connsiteX20" fmla="*/ 3356959 w 7798688"/>
              <a:gd name="connsiteY20" fmla="*/ 804884 h 1326828"/>
              <a:gd name="connsiteX21" fmla="*/ 3099022 w 7798688"/>
              <a:gd name="connsiteY21" fmla="*/ 271484 h 1326828"/>
              <a:gd name="connsiteX22" fmla="*/ 3090259 w 7798688"/>
              <a:gd name="connsiteY22" fmla="*/ 271484 h 1326828"/>
              <a:gd name="connsiteX23" fmla="*/ 2825273 w 7798688"/>
              <a:gd name="connsiteY23" fmla="*/ 804884 h 1326828"/>
              <a:gd name="connsiteX24" fmla="*/ 4071334 w 7798688"/>
              <a:gd name="connsiteY24" fmla="*/ 900800 h 1326828"/>
              <a:gd name="connsiteX25" fmla="*/ 4629975 w 7798688"/>
              <a:gd name="connsiteY25" fmla="*/ 900800 h 1326828"/>
              <a:gd name="connsiteX26" fmla="*/ 4697603 w 7798688"/>
              <a:gd name="connsiteY26" fmla="*/ 1023673 h 1326828"/>
              <a:gd name="connsiteX27" fmla="*/ 4921535 w 7798688"/>
              <a:gd name="connsiteY27" fmla="*/ 1082252 h 1326828"/>
              <a:gd name="connsiteX28" fmla="*/ 5154517 w 7798688"/>
              <a:gd name="connsiteY28" fmla="*/ 1044914 h 1326828"/>
              <a:gd name="connsiteX29" fmla="*/ 5246814 w 7798688"/>
              <a:gd name="connsiteY29" fmla="*/ 954236 h 1326828"/>
              <a:gd name="connsiteX30" fmla="*/ 5206238 w 7798688"/>
              <a:gd name="connsiteY30" fmla="*/ 884798 h 1326828"/>
              <a:gd name="connsiteX31" fmla="*/ 5106701 w 7798688"/>
              <a:gd name="connsiteY31" fmla="*/ 837173 h 1326828"/>
              <a:gd name="connsiteX32" fmla="*/ 4980400 w 7798688"/>
              <a:gd name="connsiteY32" fmla="*/ 810408 h 1326828"/>
              <a:gd name="connsiteX33" fmla="*/ 4847050 w 7798688"/>
              <a:gd name="connsiteY33" fmla="*/ 789167 h 1326828"/>
              <a:gd name="connsiteX34" fmla="*/ 4455763 w 7798688"/>
              <a:gd name="connsiteY34" fmla="*/ 714491 h 1326828"/>
              <a:gd name="connsiteX35" fmla="*/ 4206875 w 7798688"/>
              <a:gd name="connsiteY35" fmla="*/ 607716 h 1326828"/>
              <a:gd name="connsiteX36" fmla="*/ 4105624 w 7798688"/>
              <a:gd name="connsiteY36" fmla="*/ 405119 h 1326828"/>
              <a:gd name="connsiteX37" fmla="*/ 4213923 w 7798688"/>
              <a:gd name="connsiteY37" fmla="*/ 175853 h 1326828"/>
              <a:gd name="connsiteX38" fmla="*/ 4521485 w 7798688"/>
              <a:gd name="connsiteY38" fmla="*/ 42503 h 1326828"/>
              <a:gd name="connsiteX39" fmla="*/ 4964303 w 7798688"/>
              <a:gd name="connsiteY39" fmla="*/ -74 h 1326828"/>
              <a:gd name="connsiteX40" fmla="*/ 5563425 w 7798688"/>
              <a:gd name="connsiteY40" fmla="*/ 101177 h 1326828"/>
              <a:gd name="connsiteX41" fmla="*/ 5762688 w 7798688"/>
              <a:gd name="connsiteY41" fmla="*/ 367877 h 1326828"/>
              <a:gd name="connsiteX42" fmla="*/ 5762688 w 7798688"/>
              <a:gd name="connsiteY42" fmla="*/ 405405 h 1326828"/>
              <a:gd name="connsiteX43" fmla="*/ 5206238 w 7798688"/>
              <a:gd name="connsiteY43" fmla="*/ 405405 h 1326828"/>
              <a:gd name="connsiteX44" fmla="*/ 5138611 w 7798688"/>
              <a:gd name="connsiteY44" fmla="*/ 293391 h 1326828"/>
              <a:gd name="connsiteX45" fmla="*/ 4939538 w 7798688"/>
              <a:gd name="connsiteY45" fmla="*/ 250624 h 1326828"/>
              <a:gd name="connsiteX46" fmla="*/ 4763421 w 7798688"/>
              <a:gd name="connsiteY46" fmla="*/ 287962 h 1326828"/>
              <a:gd name="connsiteX47" fmla="*/ 4688840 w 7798688"/>
              <a:gd name="connsiteY47" fmla="*/ 373687 h 1326828"/>
              <a:gd name="connsiteX48" fmla="*/ 5023072 w 7798688"/>
              <a:gd name="connsiteY48" fmla="*/ 517705 h 1326828"/>
              <a:gd name="connsiteX49" fmla="*/ 5355685 w 7798688"/>
              <a:gd name="connsiteY49" fmla="*/ 565901 h 1326828"/>
              <a:gd name="connsiteX50" fmla="*/ 5579523 w 7798688"/>
              <a:gd name="connsiteY50" fmla="*/ 624480 h 1326828"/>
              <a:gd name="connsiteX51" fmla="*/ 5762784 w 7798688"/>
              <a:gd name="connsiteY51" fmla="*/ 736589 h 1326828"/>
              <a:gd name="connsiteX52" fmla="*/ 5838984 w 7798688"/>
              <a:gd name="connsiteY52" fmla="*/ 912421 h 1326828"/>
              <a:gd name="connsiteX53" fmla="*/ 5721445 w 7798688"/>
              <a:gd name="connsiteY53" fmla="*/ 1147212 h 1326828"/>
              <a:gd name="connsiteX54" fmla="*/ 5396071 w 7798688"/>
              <a:gd name="connsiteY54" fmla="*/ 1285801 h 1326828"/>
              <a:gd name="connsiteX55" fmla="*/ 4955254 w 7798688"/>
              <a:gd name="connsiteY55" fmla="*/ 1326663 h 1326828"/>
              <a:gd name="connsiteX56" fmla="*/ 4464526 w 7798688"/>
              <a:gd name="connsiteY56" fmla="*/ 1285801 h 1326828"/>
              <a:gd name="connsiteX57" fmla="*/ 4172871 w 7798688"/>
              <a:gd name="connsiteY57" fmla="*/ 1141783 h 1326828"/>
              <a:gd name="connsiteX58" fmla="*/ 4071524 w 7798688"/>
              <a:gd name="connsiteY58" fmla="*/ 901658 h 1326828"/>
              <a:gd name="connsiteX59" fmla="*/ 5899372 w 7798688"/>
              <a:gd name="connsiteY59" fmla="*/ 16309 h 1326828"/>
              <a:gd name="connsiteX60" fmla="*/ 6455918 w 7798688"/>
              <a:gd name="connsiteY60" fmla="*/ 16309 h 1326828"/>
              <a:gd name="connsiteX61" fmla="*/ 6455918 w 7798688"/>
              <a:gd name="connsiteY61" fmla="*/ 581618 h 1326828"/>
              <a:gd name="connsiteX62" fmla="*/ 6464871 w 7798688"/>
              <a:gd name="connsiteY62" fmla="*/ 581618 h 1326828"/>
              <a:gd name="connsiteX63" fmla="*/ 7097808 w 7798688"/>
              <a:gd name="connsiteY63" fmla="*/ 16309 h 1326828"/>
              <a:gd name="connsiteX64" fmla="*/ 7739888 w 7798688"/>
              <a:gd name="connsiteY64" fmla="*/ 16309 h 1326828"/>
              <a:gd name="connsiteX65" fmla="*/ 7057136 w 7798688"/>
              <a:gd name="connsiteY65" fmla="*/ 581618 h 1326828"/>
              <a:gd name="connsiteX66" fmla="*/ 7798562 w 7798688"/>
              <a:gd name="connsiteY66" fmla="*/ 1301803 h 1326828"/>
              <a:gd name="connsiteX67" fmla="*/ 7114000 w 7798688"/>
              <a:gd name="connsiteY67" fmla="*/ 1301803 h 1326828"/>
              <a:gd name="connsiteX68" fmla="*/ 6465062 w 7798688"/>
              <a:gd name="connsiteY68" fmla="*/ 618098 h 1326828"/>
              <a:gd name="connsiteX69" fmla="*/ 6456108 w 7798688"/>
              <a:gd name="connsiteY69" fmla="*/ 618098 h 1326828"/>
              <a:gd name="connsiteX70" fmla="*/ 6456108 w 7798688"/>
              <a:gd name="connsiteY70" fmla="*/ 1301041 h 1326828"/>
              <a:gd name="connsiteX71" fmla="*/ 5899562 w 7798688"/>
              <a:gd name="connsiteY71" fmla="*/ 1301041 h 132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7798688" h="1326828">
                <a:moveTo>
                  <a:pt x="-127" y="15452"/>
                </a:moveTo>
                <a:lnTo>
                  <a:pt x="791210" y="15452"/>
                </a:lnTo>
                <a:lnTo>
                  <a:pt x="1491488" y="975572"/>
                </a:lnTo>
                <a:lnTo>
                  <a:pt x="1501013" y="970523"/>
                </a:lnTo>
                <a:lnTo>
                  <a:pt x="1501013" y="15452"/>
                </a:lnTo>
                <a:lnTo>
                  <a:pt x="1975358" y="15452"/>
                </a:lnTo>
                <a:lnTo>
                  <a:pt x="1975358" y="1301327"/>
                </a:lnTo>
                <a:lnTo>
                  <a:pt x="1217834" y="1301327"/>
                </a:lnTo>
                <a:lnTo>
                  <a:pt x="508508" y="319299"/>
                </a:lnTo>
                <a:lnTo>
                  <a:pt x="501364" y="319299"/>
                </a:lnTo>
                <a:lnTo>
                  <a:pt x="501364" y="1300946"/>
                </a:lnTo>
                <a:lnTo>
                  <a:pt x="-127" y="1300946"/>
                </a:lnTo>
                <a:close/>
                <a:moveTo>
                  <a:pt x="2784411" y="15452"/>
                </a:moveTo>
                <a:lnTo>
                  <a:pt x="3458210" y="15452"/>
                </a:lnTo>
                <a:lnTo>
                  <a:pt x="4247546" y="1301327"/>
                </a:lnTo>
                <a:lnTo>
                  <a:pt x="3623659" y="1301327"/>
                </a:lnTo>
                <a:lnTo>
                  <a:pt x="3490309" y="1055963"/>
                </a:lnTo>
                <a:lnTo>
                  <a:pt x="2684875" y="1055963"/>
                </a:lnTo>
                <a:lnTo>
                  <a:pt x="2551525" y="1301327"/>
                </a:lnTo>
                <a:lnTo>
                  <a:pt x="1993074" y="1301327"/>
                </a:lnTo>
                <a:close/>
                <a:moveTo>
                  <a:pt x="3356959" y="804884"/>
                </a:moveTo>
                <a:lnTo>
                  <a:pt x="3099022" y="271484"/>
                </a:lnTo>
                <a:lnTo>
                  <a:pt x="3090259" y="271484"/>
                </a:lnTo>
                <a:lnTo>
                  <a:pt x="2825273" y="804884"/>
                </a:lnTo>
                <a:close/>
                <a:moveTo>
                  <a:pt x="4071334" y="900800"/>
                </a:moveTo>
                <a:lnTo>
                  <a:pt x="4629975" y="900800"/>
                </a:lnTo>
                <a:cubicBezTo>
                  <a:pt x="4629975" y="948425"/>
                  <a:pt x="4647692" y="986525"/>
                  <a:pt x="4697603" y="1023673"/>
                </a:cubicBezTo>
                <a:cubicBezTo>
                  <a:pt x="4738275" y="1055582"/>
                  <a:pt x="4813141" y="1077013"/>
                  <a:pt x="4921535" y="1082252"/>
                </a:cubicBezTo>
                <a:cubicBezTo>
                  <a:pt x="5022977" y="1082252"/>
                  <a:pt x="5097653" y="1071393"/>
                  <a:pt x="5154517" y="1044914"/>
                </a:cubicBezTo>
                <a:cubicBezTo>
                  <a:pt x="5213286" y="1023673"/>
                  <a:pt x="5246814" y="991478"/>
                  <a:pt x="5246814" y="954236"/>
                </a:cubicBezTo>
                <a:cubicBezTo>
                  <a:pt x="5245776" y="925756"/>
                  <a:pt x="5230546" y="899686"/>
                  <a:pt x="5206238" y="884798"/>
                </a:cubicBezTo>
                <a:cubicBezTo>
                  <a:pt x="5177006" y="861729"/>
                  <a:pt x="5143002" y="845470"/>
                  <a:pt x="5106701" y="837173"/>
                </a:cubicBezTo>
                <a:cubicBezTo>
                  <a:pt x="5065334" y="825086"/>
                  <a:pt x="5023110" y="816142"/>
                  <a:pt x="4980400" y="810408"/>
                </a:cubicBezTo>
                <a:cubicBezTo>
                  <a:pt x="4930680" y="799835"/>
                  <a:pt x="4887912" y="794597"/>
                  <a:pt x="4847050" y="789167"/>
                </a:cubicBezTo>
                <a:cubicBezTo>
                  <a:pt x="4688744" y="762593"/>
                  <a:pt x="4555299" y="741542"/>
                  <a:pt x="4455763" y="714491"/>
                </a:cubicBezTo>
                <a:cubicBezTo>
                  <a:pt x="4367066" y="694127"/>
                  <a:pt x="4282751" y="657960"/>
                  <a:pt x="4206875" y="607716"/>
                </a:cubicBezTo>
                <a:cubicBezTo>
                  <a:pt x="4139152" y="554471"/>
                  <a:pt x="4105624" y="490273"/>
                  <a:pt x="4105624" y="405119"/>
                </a:cubicBezTo>
                <a:cubicBezTo>
                  <a:pt x="4105624" y="309012"/>
                  <a:pt x="4139152" y="234527"/>
                  <a:pt x="4213923" y="175853"/>
                </a:cubicBezTo>
                <a:cubicBezTo>
                  <a:pt x="4288694" y="117179"/>
                  <a:pt x="4389945" y="69077"/>
                  <a:pt x="4521485" y="42503"/>
                </a:cubicBezTo>
                <a:cubicBezTo>
                  <a:pt x="4667237" y="13166"/>
                  <a:pt x="4815627" y="-1103"/>
                  <a:pt x="4964303" y="-74"/>
                </a:cubicBezTo>
                <a:cubicBezTo>
                  <a:pt x="5231003" y="-74"/>
                  <a:pt x="5439029" y="37169"/>
                  <a:pt x="5563425" y="101177"/>
                </a:cubicBezTo>
                <a:cubicBezTo>
                  <a:pt x="5696775" y="165280"/>
                  <a:pt x="5762688" y="255958"/>
                  <a:pt x="5762688" y="367877"/>
                </a:cubicBezTo>
                <a:lnTo>
                  <a:pt x="5762688" y="405405"/>
                </a:lnTo>
                <a:lnTo>
                  <a:pt x="5206238" y="405405"/>
                </a:lnTo>
                <a:cubicBezTo>
                  <a:pt x="5206238" y="357780"/>
                  <a:pt x="5188521" y="319680"/>
                  <a:pt x="5138611" y="293391"/>
                </a:cubicBezTo>
                <a:cubicBezTo>
                  <a:pt x="5088890" y="261292"/>
                  <a:pt x="5023072" y="250624"/>
                  <a:pt x="4939538" y="250624"/>
                </a:cubicBezTo>
                <a:cubicBezTo>
                  <a:pt x="4864862" y="250624"/>
                  <a:pt x="4806188" y="261292"/>
                  <a:pt x="4763421" y="287962"/>
                </a:cubicBezTo>
                <a:cubicBezTo>
                  <a:pt x="4713700" y="309298"/>
                  <a:pt x="4688840" y="341302"/>
                  <a:pt x="4688840" y="373687"/>
                </a:cubicBezTo>
                <a:cubicBezTo>
                  <a:pt x="4688840" y="437600"/>
                  <a:pt x="4797234" y="485701"/>
                  <a:pt x="5023072" y="517705"/>
                </a:cubicBezTo>
                <a:cubicBezTo>
                  <a:pt x="5172424" y="538850"/>
                  <a:pt x="5280819" y="555043"/>
                  <a:pt x="5355685" y="565901"/>
                </a:cubicBezTo>
                <a:cubicBezTo>
                  <a:pt x="5431571" y="580189"/>
                  <a:pt x="5506371" y="599763"/>
                  <a:pt x="5579523" y="624480"/>
                </a:cubicBezTo>
                <a:cubicBezTo>
                  <a:pt x="5648531" y="647007"/>
                  <a:pt x="5711301" y="685412"/>
                  <a:pt x="5762784" y="736589"/>
                </a:cubicBezTo>
                <a:cubicBezTo>
                  <a:pt x="5805455" y="778976"/>
                  <a:pt x="5830316" y="843079"/>
                  <a:pt x="5838984" y="912421"/>
                </a:cubicBezTo>
                <a:cubicBezTo>
                  <a:pt x="5838984" y="1008338"/>
                  <a:pt x="5798026" y="1083109"/>
                  <a:pt x="5721445" y="1147212"/>
                </a:cubicBezTo>
                <a:cubicBezTo>
                  <a:pt x="5637911" y="1211125"/>
                  <a:pt x="5530945" y="1253988"/>
                  <a:pt x="5396071" y="1285801"/>
                </a:cubicBezTo>
                <a:cubicBezTo>
                  <a:pt x="5250834" y="1313852"/>
                  <a:pt x="5103177" y="1327539"/>
                  <a:pt x="4955254" y="1326663"/>
                </a:cubicBezTo>
                <a:cubicBezTo>
                  <a:pt x="4755991" y="1326663"/>
                  <a:pt x="4589018" y="1312471"/>
                  <a:pt x="4464526" y="1285801"/>
                </a:cubicBezTo>
                <a:cubicBezTo>
                  <a:pt x="4338225" y="1253988"/>
                  <a:pt x="4238688" y="1205791"/>
                  <a:pt x="4172871" y="1141783"/>
                </a:cubicBezTo>
                <a:cubicBezTo>
                  <a:pt x="4106253" y="1079956"/>
                  <a:pt x="4069353" y="992517"/>
                  <a:pt x="4071524" y="901658"/>
                </a:cubicBezTo>
                <a:moveTo>
                  <a:pt x="5899372" y="16309"/>
                </a:moveTo>
                <a:lnTo>
                  <a:pt x="6455918" y="16309"/>
                </a:lnTo>
                <a:lnTo>
                  <a:pt x="6455918" y="581618"/>
                </a:lnTo>
                <a:lnTo>
                  <a:pt x="6464871" y="581618"/>
                </a:lnTo>
                <a:lnTo>
                  <a:pt x="7097808" y="16309"/>
                </a:lnTo>
                <a:lnTo>
                  <a:pt x="7739888" y="16309"/>
                </a:lnTo>
                <a:lnTo>
                  <a:pt x="7057136" y="581618"/>
                </a:lnTo>
                <a:lnTo>
                  <a:pt x="7798562" y="1301803"/>
                </a:lnTo>
                <a:lnTo>
                  <a:pt x="7114000" y="1301803"/>
                </a:lnTo>
                <a:lnTo>
                  <a:pt x="6465062" y="618098"/>
                </a:lnTo>
                <a:lnTo>
                  <a:pt x="6456108" y="618098"/>
                </a:lnTo>
                <a:lnTo>
                  <a:pt x="6456108" y="1301041"/>
                </a:lnTo>
                <a:lnTo>
                  <a:pt x="5899562" y="1301041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35" name="Grupa 34"/>
          <p:cNvGrpSpPr/>
          <p:nvPr userDrawn="1"/>
        </p:nvGrpSpPr>
        <p:grpSpPr>
          <a:xfrm>
            <a:off x="6757968" y="0"/>
            <a:ext cx="8397204" cy="8845550"/>
            <a:chOff x="6774534" y="0"/>
            <a:chExt cx="8397204" cy="8845550"/>
          </a:xfrm>
        </p:grpSpPr>
        <p:sp>
          <p:nvSpPr>
            <p:cNvPr id="37" name="Dowolny kształt: kształt 36"/>
            <p:cNvSpPr/>
            <p:nvPr userDrawn="1"/>
          </p:nvSpPr>
          <p:spPr>
            <a:xfrm>
              <a:off x="12644438" y="5054600"/>
              <a:ext cx="2527300" cy="1263650"/>
            </a:xfrm>
            <a:custGeom>
              <a:avLst/>
              <a:gdLst>
                <a:gd name="connsiteX0" fmla="*/ 1905000 w 1905000"/>
                <a:gd name="connsiteY0" fmla="*/ 952500 h 952500"/>
                <a:gd name="connsiteX1" fmla="*/ 952500 w 1905000"/>
                <a:gd name="connsiteY1" fmla="*/ 0 h 952500"/>
                <a:gd name="connsiteX2" fmla="*/ 0 w 1905000"/>
                <a:gd name="connsiteY2" fmla="*/ 0 h 952500"/>
                <a:gd name="connsiteX3" fmla="*/ 952500 w 1905000"/>
                <a:gd name="connsiteY3" fmla="*/ 952500 h 952500"/>
                <a:gd name="connsiteX4" fmla="*/ 190500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1905000" y="952500"/>
                  </a:moveTo>
                  <a:lnTo>
                    <a:pt x="952500" y="0"/>
                  </a:lnTo>
                  <a:lnTo>
                    <a:pt x="0" y="0"/>
                  </a:lnTo>
                  <a:lnTo>
                    <a:pt x="952500" y="952500"/>
                  </a:lnTo>
                  <a:lnTo>
                    <a:pt x="1905000" y="9525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8" name="Dowolny kształt: kształt 37"/>
            <p:cNvSpPr/>
            <p:nvPr/>
          </p:nvSpPr>
          <p:spPr>
            <a:xfrm>
              <a:off x="9925965" y="1474241"/>
              <a:ext cx="412424" cy="412424"/>
            </a:xfrm>
            <a:custGeom>
              <a:avLst/>
              <a:gdLst>
                <a:gd name="connsiteX0" fmla="*/ 537210 w 537210"/>
                <a:gd name="connsiteY0" fmla="*/ 268605 h 537209"/>
                <a:gd name="connsiteX1" fmla="*/ 268605 w 537210"/>
                <a:gd name="connsiteY1" fmla="*/ 537210 h 537209"/>
                <a:gd name="connsiteX2" fmla="*/ 0 w 537210"/>
                <a:gd name="connsiteY2" fmla="*/ 268605 h 537209"/>
                <a:gd name="connsiteX3" fmla="*/ 268605 w 537210"/>
                <a:gd name="connsiteY3" fmla="*/ 0 h 537209"/>
                <a:gd name="connsiteX4" fmla="*/ 537210 w 537210"/>
                <a:gd name="connsiteY4" fmla="*/ 268605 h 537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10" h="537209">
                  <a:moveTo>
                    <a:pt x="537210" y="268605"/>
                  </a:moveTo>
                  <a:cubicBezTo>
                    <a:pt x="537210" y="416951"/>
                    <a:pt x="416952" y="537210"/>
                    <a:pt x="268605" y="537210"/>
                  </a:cubicBezTo>
                  <a:cubicBezTo>
                    <a:pt x="120259" y="537210"/>
                    <a:pt x="0" y="416951"/>
                    <a:pt x="0" y="268605"/>
                  </a:cubicBezTo>
                  <a:cubicBezTo>
                    <a:pt x="0" y="120259"/>
                    <a:pt x="120259" y="0"/>
                    <a:pt x="268605" y="0"/>
                  </a:cubicBezTo>
                  <a:cubicBezTo>
                    <a:pt x="416951" y="0"/>
                    <a:pt x="537210" y="120259"/>
                    <a:pt x="537210" y="2686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9" name="Dowolny kształt: kształt 38"/>
            <p:cNvSpPr/>
            <p:nvPr/>
          </p:nvSpPr>
          <p:spPr>
            <a:xfrm rot="18900000">
              <a:off x="11030970" y="2913485"/>
              <a:ext cx="880056" cy="883596"/>
            </a:xfrm>
            <a:custGeom>
              <a:avLst/>
              <a:gdLst>
                <a:gd name="connsiteX0" fmla="*/ 0 w 952500"/>
                <a:gd name="connsiteY0" fmla="*/ 0 h 952500"/>
                <a:gd name="connsiteX1" fmla="*/ 952500 w 952500"/>
                <a:gd name="connsiteY1" fmla="*/ 0 h 952500"/>
                <a:gd name="connsiteX2" fmla="*/ 952500 w 952500"/>
                <a:gd name="connsiteY2" fmla="*/ 952500 h 952500"/>
                <a:gd name="connsiteX3" fmla="*/ 0 w 952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0" h="952500">
                  <a:moveTo>
                    <a:pt x="0" y="0"/>
                  </a:moveTo>
                  <a:lnTo>
                    <a:pt x="9525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0" name="Dowolny kształt: kształt 39"/>
            <p:cNvSpPr/>
            <p:nvPr userDrawn="1"/>
          </p:nvSpPr>
          <p:spPr>
            <a:xfrm>
              <a:off x="10137977" y="7581900"/>
              <a:ext cx="2527300" cy="1263650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1" name="Dowolny kształt: kształt 40"/>
            <p:cNvSpPr/>
            <p:nvPr/>
          </p:nvSpPr>
          <p:spPr>
            <a:xfrm flipH="1">
              <a:off x="11818430" y="0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42" name="Grupa 41"/>
            <p:cNvGrpSpPr/>
            <p:nvPr userDrawn="1"/>
          </p:nvGrpSpPr>
          <p:grpSpPr>
            <a:xfrm flipH="1">
              <a:off x="10135288" y="0"/>
              <a:ext cx="1680994" cy="840497"/>
              <a:chOff x="7784872" y="-2001071"/>
              <a:chExt cx="2527299" cy="1263650"/>
            </a:xfrm>
          </p:grpSpPr>
          <p:grpSp>
            <p:nvGrpSpPr>
              <p:cNvPr id="111" name="Grupa 110"/>
              <p:cNvGrpSpPr/>
              <p:nvPr userDrawn="1"/>
            </p:nvGrpSpPr>
            <p:grpSpPr>
              <a:xfrm>
                <a:off x="7784872" y="-2001071"/>
                <a:ext cx="2527299" cy="1263650"/>
                <a:chOff x="7784872" y="-2001071"/>
                <a:chExt cx="2527299" cy="1263650"/>
              </a:xfrm>
            </p:grpSpPr>
            <p:sp>
              <p:nvSpPr>
                <p:cNvPr id="122" name="Dowolny kształt: kształt 121"/>
                <p:cNvSpPr/>
                <p:nvPr/>
              </p:nvSpPr>
              <p:spPr>
                <a:xfrm>
                  <a:off x="8025218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23" name="Dowolny kształt: kształt 122"/>
                <p:cNvSpPr/>
                <p:nvPr/>
              </p:nvSpPr>
              <p:spPr>
                <a:xfrm>
                  <a:off x="788495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24" name="Dowolny kształt: kształt 123"/>
                <p:cNvSpPr/>
                <p:nvPr/>
              </p:nvSpPr>
              <p:spPr>
                <a:xfrm>
                  <a:off x="7784872" y="-2001071"/>
                  <a:ext cx="1304971" cy="1263650"/>
                </a:xfrm>
                <a:custGeom>
                  <a:avLst/>
                  <a:gdLst>
                    <a:gd name="connsiteX0" fmla="*/ 0 w 983646"/>
                    <a:gd name="connsiteY0" fmla="*/ 0 h 952500"/>
                    <a:gd name="connsiteX1" fmla="*/ 952500 w 983646"/>
                    <a:gd name="connsiteY1" fmla="*/ 952500 h 952500"/>
                    <a:gd name="connsiteX2" fmla="*/ 983647 w 983646"/>
                    <a:gd name="connsiteY2" fmla="*/ 952500 h 952500"/>
                    <a:gd name="connsiteX3" fmla="*/ 35147 w 983646"/>
                    <a:gd name="connsiteY3" fmla="*/ 0 h 952500"/>
                    <a:gd name="connsiteX4" fmla="*/ 0 w 98364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0" y="0"/>
                      </a:moveTo>
                      <a:lnTo>
                        <a:pt x="952500" y="952500"/>
                      </a:lnTo>
                      <a:lnTo>
                        <a:pt x="983647" y="952500"/>
                      </a:lnTo>
                      <a:lnTo>
                        <a:pt x="3514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25" name="Dowolny kształt: kształt 124"/>
                <p:cNvSpPr/>
                <p:nvPr/>
              </p:nvSpPr>
              <p:spPr>
                <a:xfrm>
                  <a:off x="8305874" y="-2001071"/>
                  <a:ext cx="1345028" cy="1263650"/>
                </a:xfrm>
                <a:custGeom>
                  <a:avLst/>
                  <a:gdLst>
                    <a:gd name="connsiteX0" fmla="*/ 0 w 1013840"/>
                    <a:gd name="connsiteY0" fmla="*/ 0 h 952500"/>
                    <a:gd name="connsiteX1" fmla="*/ 948404 w 1013840"/>
                    <a:gd name="connsiteY1" fmla="*/ 952500 h 952500"/>
                    <a:gd name="connsiteX2" fmla="*/ 1013841 w 1013840"/>
                    <a:gd name="connsiteY2" fmla="*/ 952500 h 952500"/>
                    <a:gd name="connsiteX3" fmla="*/ 65342 w 1013840"/>
                    <a:gd name="connsiteY3" fmla="*/ 0 h 952500"/>
                    <a:gd name="connsiteX4" fmla="*/ 0 w 101384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1013841" y="952500"/>
                      </a:lnTo>
                      <a:lnTo>
                        <a:pt x="6534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26" name="Dowolny kształt: kształt 125"/>
                <p:cNvSpPr/>
                <p:nvPr/>
              </p:nvSpPr>
              <p:spPr>
                <a:xfrm>
                  <a:off x="8446140" y="-2001071"/>
                  <a:ext cx="1345029" cy="1263650"/>
                </a:xfrm>
                <a:custGeom>
                  <a:avLst/>
                  <a:gdLst>
                    <a:gd name="connsiteX0" fmla="*/ 0 w 1013841"/>
                    <a:gd name="connsiteY0" fmla="*/ 0 h 952500"/>
                    <a:gd name="connsiteX1" fmla="*/ 948500 w 1013841"/>
                    <a:gd name="connsiteY1" fmla="*/ 952500 h 952500"/>
                    <a:gd name="connsiteX2" fmla="*/ 1013841 w 1013841"/>
                    <a:gd name="connsiteY2" fmla="*/ 952500 h 952500"/>
                    <a:gd name="connsiteX3" fmla="*/ 65437 w 1013841"/>
                    <a:gd name="connsiteY3" fmla="*/ 0 h 952500"/>
                    <a:gd name="connsiteX4" fmla="*/ 0 w 1013841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1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841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27" name="Dowolny kształt: kształt 126"/>
                <p:cNvSpPr/>
                <p:nvPr/>
              </p:nvSpPr>
              <p:spPr>
                <a:xfrm>
                  <a:off x="8726670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28" name="Dowolny kształt: kształt 127"/>
                <p:cNvSpPr/>
                <p:nvPr/>
              </p:nvSpPr>
              <p:spPr>
                <a:xfrm>
                  <a:off x="9007200" y="-2001071"/>
                  <a:ext cx="1304971" cy="1263650"/>
                </a:xfrm>
                <a:custGeom>
                  <a:avLst/>
                  <a:gdLst>
                    <a:gd name="connsiteX0" fmla="*/ 983647 w 983646"/>
                    <a:gd name="connsiteY0" fmla="*/ 952500 h 952500"/>
                    <a:gd name="connsiteX1" fmla="*/ 31147 w 983646"/>
                    <a:gd name="connsiteY1" fmla="*/ 0 h 952500"/>
                    <a:gd name="connsiteX2" fmla="*/ 0 w 983646"/>
                    <a:gd name="connsiteY2" fmla="*/ 0 h 952500"/>
                    <a:gd name="connsiteX3" fmla="*/ 948499 w 983646"/>
                    <a:gd name="connsiteY3" fmla="*/ 952500 h 952500"/>
                    <a:gd name="connsiteX4" fmla="*/ 983647 w 983646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983647" y="952500"/>
                      </a:moveTo>
                      <a:lnTo>
                        <a:pt x="31147" y="0"/>
                      </a:lnTo>
                      <a:lnTo>
                        <a:pt x="0" y="0"/>
                      </a:lnTo>
                      <a:lnTo>
                        <a:pt x="948499" y="952500"/>
                      </a:lnTo>
                      <a:lnTo>
                        <a:pt x="983647" y="95250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29" name="Dowolny kształt: kształt 128"/>
                <p:cNvSpPr/>
                <p:nvPr/>
              </p:nvSpPr>
              <p:spPr>
                <a:xfrm>
                  <a:off x="8866935" y="-2001071"/>
                  <a:ext cx="1345155" cy="1263650"/>
                </a:xfrm>
                <a:custGeom>
                  <a:avLst/>
                  <a:gdLst>
                    <a:gd name="connsiteX0" fmla="*/ 65437 w 1013936"/>
                    <a:gd name="connsiteY0" fmla="*/ 0 h 952500"/>
                    <a:gd name="connsiteX1" fmla="*/ 0 w 1013936"/>
                    <a:gd name="connsiteY1" fmla="*/ 0 h 952500"/>
                    <a:gd name="connsiteX2" fmla="*/ 948500 w 1013936"/>
                    <a:gd name="connsiteY2" fmla="*/ 952500 h 952500"/>
                    <a:gd name="connsiteX3" fmla="*/ 1013936 w 1013936"/>
                    <a:gd name="connsiteY3" fmla="*/ 952500 h 952500"/>
                    <a:gd name="connsiteX4" fmla="*/ 65437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65437" y="0"/>
                      </a:move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30" name="Dowolny kształt: kształt 129"/>
                <p:cNvSpPr/>
                <p:nvPr/>
              </p:nvSpPr>
              <p:spPr>
                <a:xfrm>
                  <a:off x="8586404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31" name="Dowolny kształt: kształt 130"/>
                <p:cNvSpPr/>
                <p:nvPr/>
              </p:nvSpPr>
              <p:spPr>
                <a:xfrm>
                  <a:off x="816548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112" name="Grupa 111"/>
              <p:cNvGrpSpPr/>
              <p:nvPr userDrawn="1"/>
            </p:nvGrpSpPr>
            <p:grpSpPr>
              <a:xfrm>
                <a:off x="7831500" y="-2001071"/>
                <a:ext cx="2434043" cy="1263650"/>
                <a:chOff x="7831500" y="-2001071"/>
                <a:chExt cx="2434043" cy="1263650"/>
              </a:xfrm>
              <a:solidFill>
                <a:srgbClr val="FFFFFF"/>
              </a:solidFill>
            </p:grpSpPr>
            <p:sp>
              <p:nvSpPr>
                <p:cNvPr id="113" name="Dowolny kształt: kształt 112"/>
                <p:cNvSpPr/>
                <p:nvPr/>
              </p:nvSpPr>
              <p:spPr>
                <a:xfrm>
                  <a:off x="8953748" y="-2001071"/>
                  <a:ext cx="1311795" cy="1263650"/>
                </a:xfrm>
                <a:custGeom>
                  <a:avLst/>
                  <a:gdLst>
                    <a:gd name="connsiteX0" fmla="*/ 988790 w 988790"/>
                    <a:gd name="connsiteY0" fmla="*/ 952500 h 952500"/>
                    <a:gd name="connsiteX1" fmla="*/ 40291 w 988790"/>
                    <a:gd name="connsiteY1" fmla="*/ 0 h 952500"/>
                    <a:gd name="connsiteX2" fmla="*/ 0 w 988790"/>
                    <a:gd name="connsiteY2" fmla="*/ 0 h 952500"/>
                    <a:gd name="connsiteX3" fmla="*/ 948500 w 988790"/>
                    <a:gd name="connsiteY3" fmla="*/ 952500 h 952500"/>
                    <a:gd name="connsiteX4" fmla="*/ 988790 w 988790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988790" y="952500"/>
                      </a:moveTo>
                      <a:lnTo>
                        <a:pt x="40291" y="0"/>
                      </a:ln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988790" y="9525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14" name="Dowolny kształt: kształt 113"/>
                <p:cNvSpPr/>
                <p:nvPr/>
              </p:nvSpPr>
              <p:spPr>
                <a:xfrm>
                  <a:off x="881348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15" name="Dowolny kształt: kształt 114"/>
                <p:cNvSpPr/>
                <p:nvPr/>
              </p:nvSpPr>
              <p:spPr>
                <a:xfrm>
                  <a:off x="8673217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16" name="Dowolny kształt: kształt 115"/>
                <p:cNvSpPr/>
                <p:nvPr/>
              </p:nvSpPr>
              <p:spPr>
                <a:xfrm>
                  <a:off x="853295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04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17" name="Dowolny kształt: kształt 116"/>
                <p:cNvSpPr/>
                <p:nvPr/>
              </p:nvSpPr>
              <p:spPr>
                <a:xfrm>
                  <a:off x="8392561" y="-2001071"/>
                  <a:ext cx="1311921" cy="1263650"/>
                </a:xfrm>
                <a:custGeom>
                  <a:avLst/>
                  <a:gdLst>
                    <a:gd name="connsiteX0" fmla="*/ 0 w 988885"/>
                    <a:gd name="connsiteY0" fmla="*/ 0 h 952500"/>
                    <a:gd name="connsiteX1" fmla="*/ 948500 w 988885"/>
                    <a:gd name="connsiteY1" fmla="*/ 952500 h 952500"/>
                    <a:gd name="connsiteX2" fmla="*/ 988886 w 988885"/>
                    <a:gd name="connsiteY2" fmla="*/ 952500 h 952500"/>
                    <a:gd name="connsiteX3" fmla="*/ 40386 w 988885"/>
                    <a:gd name="connsiteY3" fmla="*/ 0 h 952500"/>
                    <a:gd name="connsiteX4" fmla="*/ 0 w 988885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885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886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18" name="Dowolny kształt: kształt 117"/>
                <p:cNvSpPr/>
                <p:nvPr/>
              </p:nvSpPr>
              <p:spPr>
                <a:xfrm>
                  <a:off x="825229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386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19" name="Dowolny kształt: kształt 118"/>
                <p:cNvSpPr/>
                <p:nvPr/>
              </p:nvSpPr>
              <p:spPr>
                <a:xfrm>
                  <a:off x="8112031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20" name="Dowolny kształt: kształt 119"/>
                <p:cNvSpPr/>
                <p:nvPr/>
              </p:nvSpPr>
              <p:spPr>
                <a:xfrm>
                  <a:off x="797176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21" name="Dowolny kształt: kształt 120"/>
                <p:cNvSpPr/>
                <p:nvPr/>
              </p:nvSpPr>
              <p:spPr>
                <a:xfrm>
                  <a:off x="7831500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43" name="Dowolny kształt: kształt 42"/>
            <p:cNvSpPr/>
            <p:nvPr userDrawn="1"/>
          </p:nvSpPr>
          <p:spPr>
            <a:xfrm flipH="1">
              <a:off x="10979089" y="840497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4" name="Dowolny kształt: kształt 43"/>
            <p:cNvSpPr/>
            <p:nvPr userDrawn="1"/>
          </p:nvSpPr>
          <p:spPr>
            <a:xfrm>
              <a:off x="10979089" y="1680994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5" name="Dowolny kształt: kształt 44"/>
            <p:cNvSpPr/>
            <p:nvPr userDrawn="1"/>
          </p:nvSpPr>
          <p:spPr>
            <a:xfrm>
              <a:off x="8449669" y="840497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6" name="Dowolny kształt: kształt 45"/>
            <p:cNvSpPr/>
            <p:nvPr userDrawn="1"/>
          </p:nvSpPr>
          <p:spPr>
            <a:xfrm flipH="1">
              <a:off x="8449669" y="1680994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7" name="Dowolny kształt: kształt 46"/>
            <p:cNvSpPr/>
            <p:nvPr userDrawn="1"/>
          </p:nvSpPr>
          <p:spPr>
            <a:xfrm flipH="1">
              <a:off x="11819586" y="2519363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8" name="Dowolny kształt: kształt 47"/>
            <p:cNvSpPr/>
            <p:nvPr userDrawn="1"/>
          </p:nvSpPr>
          <p:spPr>
            <a:xfrm>
              <a:off x="11819586" y="3359860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9" name="Dowolny kształt: kształt 48"/>
            <p:cNvSpPr/>
            <p:nvPr userDrawn="1"/>
          </p:nvSpPr>
          <p:spPr>
            <a:xfrm flipH="1">
              <a:off x="11819586" y="4201403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50" name="Grupa 49"/>
            <p:cNvGrpSpPr/>
            <p:nvPr userDrawn="1"/>
          </p:nvGrpSpPr>
          <p:grpSpPr>
            <a:xfrm flipH="1">
              <a:off x="10135288" y="4201403"/>
              <a:ext cx="1680994" cy="840497"/>
              <a:chOff x="7784872" y="-2001071"/>
              <a:chExt cx="2527299" cy="1263650"/>
            </a:xfrm>
          </p:grpSpPr>
          <p:grpSp>
            <p:nvGrpSpPr>
              <p:cNvPr id="90" name="Grupa 89"/>
              <p:cNvGrpSpPr/>
              <p:nvPr userDrawn="1"/>
            </p:nvGrpSpPr>
            <p:grpSpPr>
              <a:xfrm>
                <a:off x="7784872" y="-2001071"/>
                <a:ext cx="2527299" cy="1263650"/>
                <a:chOff x="7784872" y="-2001071"/>
                <a:chExt cx="2527299" cy="1263650"/>
              </a:xfrm>
            </p:grpSpPr>
            <p:sp>
              <p:nvSpPr>
                <p:cNvPr id="101" name="Dowolny kształt: kształt 100"/>
                <p:cNvSpPr/>
                <p:nvPr/>
              </p:nvSpPr>
              <p:spPr>
                <a:xfrm>
                  <a:off x="8025218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02" name="Dowolny kształt: kształt 101"/>
                <p:cNvSpPr/>
                <p:nvPr/>
              </p:nvSpPr>
              <p:spPr>
                <a:xfrm>
                  <a:off x="788495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03" name="Dowolny kształt: kształt 102"/>
                <p:cNvSpPr/>
                <p:nvPr/>
              </p:nvSpPr>
              <p:spPr>
                <a:xfrm>
                  <a:off x="7784872" y="-2001071"/>
                  <a:ext cx="1304971" cy="1263650"/>
                </a:xfrm>
                <a:custGeom>
                  <a:avLst/>
                  <a:gdLst>
                    <a:gd name="connsiteX0" fmla="*/ 0 w 983646"/>
                    <a:gd name="connsiteY0" fmla="*/ 0 h 952500"/>
                    <a:gd name="connsiteX1" fmla="*/ 952500 w 983646"/>
                    <a:gd name="connsiteY1" fmla="*/ 952500 h 952500"/>
                    <a:gd name="connsiteX2" fmla="*/ 983647 w 983646"/>
                    <a:gd name="connsiteY2" fmla="*/ 952500 h 952500"/>
                    <a:gd name="connsiteX3" fmla="*/ 35147 w 983646"/>
                    <a:gd name="connsiteY3" fmla="*/ 0 h 952500"/>
                    <a:gd name="connsiteX4" fmla="*/ 0 w 98364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0" y="0"/>
                      </a:moveTo>
                      <a:lnTo>
                        <a:pt x="952500" y="952500"/>
                      </a:lnTo>
                      <a:lnTo>
                        <a:pt x="983647" y="952500"/>
                      </a:lnTo>
                      <a:lnTo>
                        <a:pt x="3514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04" name="Dowolny kształt: kształt 103"/>
                <p:cNvSpPr/>
                <p:nvPr/>
              </p:nvSpPr>
              <p:spPr>
                <a:xfrm>
                  <a:off x="8305874" y="-2001071"/>
                  <a:ext cx="1345028" cy="1263650"/>
                </a:xfrm>
                <a:custGeom>
                  <a:avLst/>
                  <a:gdLst>
                    <a:gd name="connsiteX0" fmla="*/ 0 w 1013840"/>
                    <a:gd name="connsiteY0" fmla="*/ 0 h 952500"/>
                    <a:gd name="connsiteX1" fmla="*/ 948404 w 1013840"/>
                    <a:gd name="connsiteY1" fmla="*/ 952500 h 952500"/>
                    <a:gd name="connsiteX2" fmla="*/ 1013841 w 1013840"/>
                    <a:gd name="connsiteY2" fmla="*/ 952500 h 952500"/>
                    <a:gd name="connsiteX3" fmla="*/ 65342 w 1013840"/>
                    <a:gd name="connsiteY3" fmla="*/ 0 h 952500"/>
                    <a:gd name="connsiteX4" fmla="*/ 0 w 101384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1013841" y="952500"/>
                      </a:lnTo>
                      <a:lnTo>
                        <a:pt x="6534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05" name="Dowolny kształt: kształt 104"/>
                <p:cNvSpPr/>
                <p:nvPr/>
              </p:nvSpPr>
              <p:spPr>
                <a:xfrm>
                  <a:off x="8446140" y="-2001071"/>
                  <a:ext cx="1345029" cy="1263650"/>
                </a:xfrm>
                <a:custGeom>
                  <a:avLst/>
                  <a:gdLst>
                    <a:gd name="connsiteX0" fmla="*/ 0 w 1013841"/>
                    <a:gd name="connsiteY0" fmla="*/ 0 h 952500"/>
                    <a:gd name="connsiteX1" fmla="*/ 948500 w 1013841"/>
                    <a:gd name="connsiteY1" fmla="*/ 952500 h 952500"/>
                    <a:gd name="connsiteX2" fmla="*/ 1013841 w 1013841"/>
                    <a:gd name="connsiteY2" fmla="*/ 952500 h 952500"/>
                    <a:gd name="connsiteX3" fmla="*/ 65437 w 1013841"/>
                    <a:gd name="connsiteY3" fmla="*/ 0 h 952500"/>
                    <a:gd name="connsiteX4" fmla="*/ 0 w 1013841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1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841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06" name="Dowolny kształt: kształt 105"/>
                <p:cNvSpPr/>
                <p:nvPr/>
              </p:nvSpPr>
              <p:spPr>
                <a:xfrm>
                  <a:off x="8726670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07" name="Dowolny kształt: kształt 106"/>
                <p:cNvSpPr/>
                <p:nvPr/>
              </p:nvSpPr>
              <p:spPr>
                <a:xfrm>
                  <a:off x="9007200" y="-2001071"/>
                  <a:ext cx="1304971" cy="1263650"/>
                </a:xfrm>
                <a:custGeom>
                  <a:avLst/>
                  <a:gdLst>
                    <a:gd name="connsiteX0" fmla="*/ 983647 w 983646"/>
                    <a:gd name="connsiteY0" fmla="*/ 952500 h 952500"/>
                    <a:gd name="connsiteX1" fmla="*/ 31147 w 983646"/>
                    <a:gd name="connsiteY1" fmla="*/ 0 h 952500"/>
                    <a:gd name="connsiteX2" fmla="*/ 0 w 983646"/>
                    <a:gd name="connsiteY2" fmla="*/ 0 h 952500"/>
                    <a:gd name="connsiteX3" fmla="*/ 948499 w 983646"/>
                    <a:gd name="connsiteY3" fmla="*/ 952500 h 952500"/>
                    <a:gd name="connsiteX4" fmla="*/ 983647 w 983646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983647" y="952500"/>
                      </a:moveTo>
                      <a:lnTo>
                        <a:pt x="31147" y="0"/>
                      </a:lnTo>
                      <a:lnTo>
                        <a:pt x="0" y="0"/>
                      </a:lnTo>
                      <a:lnTo>
                        <a:pt x="948499" y="952500"/>
                      </a:lnTo>
                      <a:lnTo>
                        <a:pt x="983647" y="95250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08" name="Dowolny kształt: kształt 107"/>
                <p:cNvSpPr/>
                <p:nvPr/>
              </p:nvSpPr>
              <p:spPr>
                <a:xfrm>
                  <a:off x="8866935" y="-2001071"/>
                  <a:ext cx="1345155" cy="1263650"/>
                </a:xfrm>
                <a:custGeom>
                  <a:avLst/>
                  <a:gdLst>
                    <a:gd name="connsiteX0" fmla="*/ 65437 w 1013936"/>
                    <a:gd name="connsiteY0" fmla="*/ 0 h 952500"/>
                    <a:gd name="connsiteX1" fmla="*/ 0 w 1013936"/>
                    <a:gd name="connsiteY1" fmla="*/ 0 h 952500"/>
                    <a:gd name="connsiteX2" fmla="*/ 948500 w 1013936"/>
                    <a:gd name="connsiteY2" fmla="*/ 952500 h 952500"/>
                    <a:gd name="connsiteX3" fmla="*/ 1013936 w 1013936"/>
                    <a:gd name="connsiteY3" fmla="*/ 952500 h 952500"/>
                    <a:gd name="connsiteX4" fmla="*/ 65437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65437" y="0"/>
                      </a:move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09" name="Dowolny kształt: kształt 108"/>
                <p:cNvSpPr/>
                <p:nvPr/>
              </p:nvSpPr>
              <p:spPr>
                <a:xfrm>
                  <a:off x="8586404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10" name="Dowolny kształt: kształt 109"/>
                <p:cNvSpPr/>
                <p:nvPr/>
              </p:nvSpPr>
              <p:spPr>
                <a:xfrm>
                  <a:off x="816548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91" name="Grupa 90"/>
              <p:cNvGrpSpPr/>
              <p:nvPr userDrawn="1"/>
            </p:nvGrpSpPr>
            <p:grpSpPr>
              <a:xfrm>
                <a:off x="7831500" y="-2001071"/>
                <a:ext cx="2434043" cy="1263650"/>
                <a:chOff x="7831500" y="-2001071"/>
                <a:chExt cx="2434043" cy="1263650"/>
              </a:xfrm>
              <a:solidFill>
                <a:srgbClr val="FFFFFF"/>
              </a:solidFill>
            </p:grpSpPr>
            <p:sp>
              <p:nvSpPr>
                <p:cNvPr id="92" name="Dowolny kształt: kształt 91"/>
                <p:cNvSpPr/>
                <p:nvPr/>
              </p:nvSpPr>
              <p:spPr>
                <a:xfrm>
                  <a:off x="8953748" y="-2001071"/>
                  <a:ext cx="1311795" cy="1263650"/>
                </a:xfrm>
                <a:custGeom>
                  <a:avLst/>
                  <a:gdLst>
                    <a:gd name="connsiteX0" fmla="*/ 988790 w 988790"/>
                    <a:gd name="connsiteY0" fmla="*/ 952500 h 952500"/>
                    <a:gd name="connsiteX1" fmla="*/ 40291 w 988790"/>
                    <a:gd name="connsiteY1" fmla="*/ 0 h 952500"/>
                    <a:gd name="connsiteX2" fmla="*/ 0 w 988790"/>
                    <a:gd name="connsiteY2" fmla="*/ 0 h 952500"/>
                    <a:gd name="connsiteX3" fmla="*/ 948500 w 988790"/>
                    <a:gd name="connsiteY3" fmla="*/ 952500 h 952500"/>
                    <a:gd name="connsiteX4" fmla="*/ 988790 w 988790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988790" y="952500"/>
                      </a:moveTo>
                      <a:lnTo>
                        <a:pt x="40291" y="0"/>
                      </a:ln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988790" y="9525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93" name="Dowolny kształt: kształt 92"/>
                <p:cNvSpPr/>
                <p:nvPr/>
              </p:nvSpPr>
              <p:spPr>
                <a:xfrm>
                  <a:off x="881348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94" name="Dowolny kształt: kształt 93"/>
                <p:cNvSpPr/>
                <p:nvPr/>
              </p:nvSpPr>
              <p:spPr>
                <a:xfrm>
                  <a:off x="8673217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95" name="Dowolny kształt: kształt 94"/>
                <p:cNvSpPr/>
                <p:nvPr/>
              </p:nvSpPr>
              <p:spPr>
                <a:xfrm>
                  <a:off x="853295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04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96" name="Dowolny kształt: kształt 95"/>
                <p:cNvSpPr/>
                <p:nvPr/>
              </p:nvSpPr>
              <p:spPr>
                <a:xfrm>
                  <a:off x="8392561" y="-2001071"/>
                  <a:ext cx="1311921" cy="1263650"/>
                </a:xfrm>
                <a:custGeom>
                  <a:avLst/>
                  <a:gdLst>
                    <a:gd name="connsiteX0" fmla="*/ 0 w 988885"/>
                    <a:gd name="connsiteY0" fmla="*/ 0 h 952500"/>
                    <a:gd name="connsiteX1" fmla="*/ 948500 w 988885"/>
                    <a:gd name="connsiteY1" fmla="*/ 952500 h 952500"/>
                    <a:gd name="connsiteX2" fmla="*/ 988886 w 988885"/>
                    <a:gd name="connsiteY2" fmla="*/ 952500 h 952500"/>
                    <a:gd name="connsiteX3" fmla="*/ 40386 w 988885"/>
                    <a:gd name="connsiteY3" fmla="*/ 0 h 952500"/>
                    <a:gd name="connsiteX4" fmla="*/ 0 w 988885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885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886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97" name="Dowolny kształt: kształt 96"/>
                <p:cNvSpPr/>
                <p:nvPr/>
              </p:nvSpPr>
              <p:spPr>
                <a:xfrm>
                  <a:off x="825229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386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98" name="Dowolny kształt: kształt 97"/>
                <p:cNvSpPr/>
                <p:nvPr/>
              </p:nvSpPr>
              <p:spPr>
                <a:xfrm>
                  <a:off x="8112031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99" name="Dowolny kształt: kształt 98"/>
                <p:cNvSpPr/>
                <p:nvPr/>
              </p:nvSpPr>
              <p:spPr>
                <a:xfrm>
                  <a:off x="797176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00" name="Dowolny kształt: kształt 99"/>
                <p:cNvSpPr/>
                <p:nvPr/>
              </p:nvSpPr>
              <p:spPr>
                <a:xfrm>
                  <a:off x="7831500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51" name="Dowolny kształt: kształt 50"/>
            <p:cNvSpPr/>
            <p:nvPr userDrawn="1"/>
          </p:nvSpPr>
          <p:spPr>
            <a:xfrm>
              <a:off x="9290166" y="5041900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2" name="Dowolny kształt: kształt 51"/>
            <p:cNvSpPr/>
            <p:nvPr userDrawn="1"/>
          </p:nvSpPr>
          <p:spPr>
            <a:xfrm flipH="1">
              <a:off x="11824071" y="5046476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3" name="Dowolny kształt: kształt 52"/>
            <p:cNvSpPr/>
            <p:nvPr userDrawn="1"/>
          </p:nvSpPr>
          <p:spPr>
            <a:xfrm>
              <a:off x="10975646" y="5046475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4" name="Dowolny kształt: kształt 53"/>
            <p:cNvSpPr/>
            <p:nvPr userDrawn="1"/>
          </p:nvSpPr>
          <p:spPr>
            <a:xfrm>
              <a:off x="10132906" y="5886973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5" name="Dowolny kształt: kształt 54"/>
            <p:cNvSpPr/>
            <p:nvPr userDrawn="1"/>
          </p:nvSpPr>
          <p:spPr>
            <a:xfrm flipH="1">
              <a:off x="10135458" y="6727470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6" name="Dowolny kształt: kształt 55"/>
            <p:cNvSpPr/>
            <p:nvPr userDrawn="1"/>
          </p:nvSpPr>
          <p:spPr>
            <a:xfrm>
              <a:off x="12662742" y="6727470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7" name="Dowolny kształt: kształt 56"/>
            <p:cNvSpPr/>
            <p:nvPr userDrawn="1"/>
          </p:nvSpPr>
          <p:spPr>
            <a:xfrm>
              <a:off x="10979089" y="7567613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58" name="Grupa 57"/>
            <p:cNvGrpSpPr/>
            <p:nvPr userDrawn="1"/>
          </p:nvGrpSpPr>
          <p:grpSpPr>
            <a:xfrm>
              <a:off x="9299543" y="7569012"/>
              <a:ext cx="1680994" cy="840497"/>
              <a:chOff x="7784872" y="-2001071"/>
              <a:chExt cx="2527299" cy="1263650"/>
            </a:xfrm>
          </p:grpSpPr>
          <p:grpSp>
            <p:nvGrpSpPr>
              <p:cNvPr id="69" name="Grupa 68"/>
              <p:cNvGrpSpPr/>
              <p:nvPr userDrawn="1"/>
            </p:nvGrpSpPr>
            <p:grpSpPr>
              <a:xfrm>
                <a:off x="7784872" y="-2001071"/>
                <a:ext cx="2527299" cy="1263650"/>
                <a:chOff x="7784872" y="-2001071"/>
                <a:chExt cx="2527299" cy="1263650"/>
              </a:xfrm>
            </p:grpSpPr>
            <p:sp>
              <p:nvSpPr>
                <p:cNvPr id="80" name="Dowolny kształt: kształt 79"/>
                <p:cNvSpPr/>
                <p:nvPr/>
              </p:nvSpPr>
              <p:spPr>
                <a:xfrm>
                  <a:off x="8025218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81" name="Dowolny kształt: kształt 80"/>
                <p:cNvSpPr/>
                <p:nvPr/>
              </p:nvSpPr>
              <p:spPr>
                <a:xfrm>
                  <a:off x="788495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82" name="Dowolny kształt: kształt 81"/>
                <p:cNvSpPr/>
                <p:nvPr/>
              </p:nvSpPr>
              <p:spPr>
                <a:xfrm>
                  <a:off x="7784872" y="-2001071"/>
                  <a:ext cx="1304971" cy="1263650"/>
                </a:xfrm>
                <a:custGeom>
                  <a:avLst/>
                  <a:gdLst>
                    <a:gd name="connsiteX0" fmla="*/ 0 w 983646"/>
                    <a:gd name="connsiteY0" fmla="*/ 0 h 952500"/>
                    <a:gd name="connsiteX1" fmla="*/ 952500 w 983646"/>
                    <a:gd name="connsiteY1" fmla="*/ 952500 h 952500"/>
                    <a:gd name="connsiteX2" fmla="*/ 983647 w 983646"/>
                    <a:gd name="connsiteY2" fmla="*/ 952500 h 952500"/>
                    <a:gd name="connsiteX3" fmla="*/ 35147 w 983646"/>
                    <a:gd name="connsiteY3" fmla="*/ 0 h 952500"/>
                    <a:gd name="connsiteX4" fmla="*/ 0 w 98364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0" y="0"/>
                      </a:moveTo>
                      <a:lnTo>
                        <a:pt x="952500" y="952500"/>
                      </a:lnTo>
                      <a:lnTo>
                        <a:pt x="983647" y="952500"/>
                      </a:lnTo>
                      <a:lnTo>
                        <a:pt x="3514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83" name="Dowolny kształt: kształt 82"/>
                <p:cNvSpPr/>
                <p:nvPr/>
              </p:nvSpPr>
              <p:spPr>
                <a:xfrm>
                  <a:off x="8305874" y="-2001071"/>
                  <a:ext cx="1345028" cy="1263650"/>
                </a:xfrm>
                <a:custGeom>
                  <a:avLst/>
                  <a:gdLst>
                    <a:gd name="connsiteX0" fmla="*/ 0 w 1013840"/>
                    <a:gd name="connsiteY0" fmla="*/ 0 h 952500"/>
                    <a:gd name="connsiteX1" fmla="*/ 948404 w 1013840"/>
                    <a:gd name="connsiteY1" fmla="*/ 952500 h 952500"/>
                    <a:gd name="connsiteX2" fmla="*/ 1013841 w 1013840"/>
                    <a:gd name="connsiteY2" fmla="*/ 952500 h 952500"/>
                    <a:gd name="connsiteX3" fmla="*/ 65342 w 1013840"/>
                    <a:gd name="connsiteY3" fmla="*/ 0 h 952500"/>
                    <a:gd name="connsiteX4" fmla="*/ 0 w 101384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1013841" y="952500"/>
                      </a:lnTo>
                      <a:lnTo>
                        <a:pt x="6534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84" name="Dowolny kształt: kształt 83"/>
                <p:cNvSpPr/>
                <p:nvPr/>
              </p:nvSpPr>
              <p:spPr>
                <a:xfrm>
                  <a:off x="8446140" y="-2001071"/>
                  <a:ext cx="1345029" cy="1263650"/>
                </a:xfrm>
                <a:custGeom>
                  <a:avLst/>
                  <a:gdLst>
                    <a:gd name="connsiteX0" fmla="*/ 0 w 1013841"/>
                    <a:gd name="connsiteY0" fmla="*/ 0 h 952500"/>
                    <a:gd name="connsiteX1" fmla="*/ 948500 w 1013841"/>
                    <a:gd name="connsiteY1" fmla="*/ 952500 h 952500"/>
                    <a:gd name="connsiteX2" fmla="*/ 1013841 w 1013841"/>
                    <a:gd name="connsiteY2" fmla="*/ 952500 h 952500"/>
                    <a:gd name="connsiteX3" fmla="*/ 65437 w 1013841"/>
                    <a:gd name="connsiteY3" fmla="*/ 0 h 952500"/>
                    <a:gd name="connsiteX4" fmla="*/ 0 w 1013841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1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841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85" name="Dowolny kształt: kształt 84"/>
                <p:cNvSpPr/>
                <p:nvPr/>
              </p:nvSpPr>
              <p:spPr>
                <a:xfrm>
                  <a:off x="8726670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86" name="Dowolny kształt: kształt 85"/>
                <p:cNvSpPr/>
                <p:nvPr/>
              </p:nvSpPr>
              <p:spPr>
                <a:xfrm>
                  <a:off x="9007200" y="-2001071"/>
                  <a:ext cx="1304971" cy="1263650"/>
                </a:xfrm>
                <a:custGeom>
                  <a:avLst/>
                  <a:gdLst>
                    <a:gd name="connsiteX0" fmla="*/ 983647 w 983646"/>
                    <a:gd name="connsiteY0" fmla="*/ 952500 h 952500"/>
                    <a:gd name="connsiteX1" fmla="*/ 31147 w 983646"/>
                    <a:gd name="connsiteY1" fmla="*/ 0 h 952500"/>
                    <a:gd name="connsiteX2" fmla="*/ 0 w 983646"/>
                    <a:gd name="connsiteY2" fmla="*/ 0 h 952500"/>
                    <a:gd name="connsiteX3" fmla="*/ 948499 w 983646"/>
                    <a:gd name="connsiteY3" fmla="*/ 952500 h 952500"/>
                    <a:gd name="connsiteX4" fmla="*/ 983647 w 983646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983647" y="952500"/>
                      </a:moveTo>
                      <a:lnTo>
                        <a:pt x="31147" y="0"/>
                      </a:lnTo>
                      <a:lnTo>
                        <a:pt x="0" y="0"/>
                      </a:lnTo>
                      <a:lnTo>
                        <a:pt x="948499" y="952500"/>
                      </a:lnTo>
                      <a:lnTo>
                        <a:pt x="983647" y="95250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87" name="Dowolny kształt: kształt 86"/>
                <p:cNvSpPr/>
                <p:nvPr/>
              </p:nvSpPr>
              <p:spPr>
                <a:xfrm>
                  <a:off x="8866935" y="-2001071"/>
                  <a:ext cx="1345155" cy="1263650"/>
                </a:xfrm>
                <a:custGeom>
                  <a:avLst/>
                  <a:gdLst>
                    <a:gd name="connsiteX0" fmla="*/ 65437 w 1013936"/>
                    <a:gd name="connsiteY0" fmla="*/ 0 h 952500"/>
                    <a:gd name="connsiteX1" fmla="*/ 0 w 1013936"/>
                    <a:gd name="connsiteY1" fmla="*/ 0 h 952500"/>
                    <a:gd name="connsiteX2" fmla="*/ 948500 w 1013936"/>
                    <a:gd name="connsiteY2" fmla="*/ 952500 h 952500"/>
                    <a:gd name="connsiteX3" fmla="*/ 1013936 w 1013936"/>
                    <a:gd name="connsiteY3" fmla="*/ 952500 h 952500"/>
                    <a:gd name="connsiteX4" fmla="*/ 65437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65437" y="0"/>
                      </a:move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88" name="Dowolny kształt: kształt 87"/>
                <p:cNvSpPr/>
                <p:nvPr/>
              </p:nvSpPr>
              <p:spPr>
                <a:xfrm>
                  <a:off x="8586404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89" name="Dowolny kształt: kształt 88"/>
                <p:cNvSpPr/>
                <p:nvPr/>
              </p:nvSpPr>
              <p:spPr>
                <a:xfrm>
                  <a:off x="816548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70" name="Grupa 69"/>
              <p:cNvGrpSpPr/>
              <p:nvPr userDrawn="1"/>
            </p:nvGrpSpPr>
            <p:grpSpPr>
              <a:xfrm>
                <a:off x="7831500" y="-2001071"/>
                <a:ext cx="2434043" cy="1263650"/>
                <a:chOff x="7831500" y="-2001071"/>
                <a:chExt cx="2434043" cy="1263650"/>
              </a:xfrm>
              <a:solidFill>
                <a:srgbClr val="FFFFFF"/>
              </a:solidFill>
            </p:grpSpPr>
            <p:sp>
              <p:nvSpPr>
                <p:cNvPr id="71" name="Dowolny kształt: kształt 70"/>
                <p:cNvSpPr/>
                <p:nvPr/>
              </p:nvSpPr>
              <p:spPr>
                <a:xfrm>
                  <a:off x="8953748" y="-2001071"/>
                  <a:ext cx="1311795" cy="1263650"/>
                </a:xfrm>
                <a:custGeom>
                  <a:avLst/>
                  <a:gdLst>
                    <a:gd name="connsiteX0" fmla="*/ 988790 w 988790"/>
                    <a:gd name="connsiteY0" fmla="*/ 952500 h 952500"/>
                    <a:gd name="connsiteX1" fmla="*/ 40291 w 988790"/>
                    <a:gd name="connsiteY1" fmla="*/ 0 h 952500"/>
                    <a:gd name="connsiteX2" fmla="*/ 0 w 988790"/>
                    <a:gd name="connsiteY2" fmla="*/ 0 h 952500"/>
                    <a:gd name="connsiteX3" fmla="*/ 948500 w 988790"/>
                    <a:gd name="connsiteY3" fmla="*/ 952500 h 952500"/>
                    <a:gd name="connsiteX4" fmla="*/ 988790 w 988790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988790" y="952500"/>
                      </a:moveTo>
                      <a:lnTo>
                        <a:pt x="40291" y="0"/>
                      </a:ln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988790" y="9525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72" name="Dowolny kształt: kształt 71"/>
                <p:cNvSpPr/>
                <p:nvPr/>
              </p:nvSpPr>
              <p:spPr>
                <a:xfrm>
                  <a:off x="881348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73" name="Dowolny kształt: kształt 72"/>
                <p:cNvSpPr/>
                <p:nvPr/>
              </p:nvSpPr>
              <p:spPr>
                <a:xfrm>
                  <a:off x="8673217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74" name="Dowolny kształt: kształt 73"/>
                <p:cNvSpPr/>
                <p:nvPr/>
              </p:nvSpPr>
              <p:spPr>
                <a:xfrm>
                  <a:off x="853295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04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75" name="Dowolny kształt: kształt 74"/>
                <p:cNvSpPr/>
                <p:nvPr/>
              </p:nvSpPr>
              <p:spPr>
                <a:xfrm>
                  <a:off x="8392561" y="-2001071"/>
                  <a:ext cx="1311921" cy="1263650"/>
                </a:xfrm>
                <a:custGeom>
                  <a:avLst/>
                  <a:gdLst>
                    <a:gd name="connsiteX0" fmla="*/ 0 w 988885"/>
                    <a:gd name="connsiteY0" fmla="*/ 0 h 952500"/>
                    <a:gd name="connsiteX1" fmla="*/ 948500 w 988885"/>
                    <a:gd name="connsiteY1" fmla="*/ 952500 h 952500"/>
                    <a:gd name="connsiteX2" fmla="*/ 988886 w 988885"/>
                    <a:gd name="connsiteY2" fmla="*/ 952500 h 952500"/>
                    <a:gd name="connsiteX3" fmla="*/ 40386 w 988885"/>
                    <a:gd name="connsiteY3" fmla="*/ 0 h 952500"/>
                    <a:gd name="connsiteX4" fmla="*/ 0 w 988885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885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886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76" name="Dowolny kształt: kształt 75"/>
                <p:cNvSpPr/>
                <p:nvPr/>
              </p:nvSpPr>
              <p:spPr>
                <a:xfrm>
                  <a:off x="825229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386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77" name="Dowolny kształt: kształt 76"/>
                <p:cNvSpPr/>
                <p:nvPr/>
              </p:nvSpPr>
              <p:spPr>
                <a:xfrm>
                  <a:off x="8112031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78" name="Dowolny kształt: kształt 77"/>
                <p:cNvSpPr/>
                <p:nvPr/>
              </p:nvSpPr>
              <p:spPr>
                <a:xfrm>
                  <a:off x="797176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79" name="Dowolny kształt: kształt 78"/>
                <p:cNvSpPr/>
                <p:nvPr/>
              </p:nvSpPr>
              <p:spPr>
                <a:xfrm>
                  <a:off x="7831500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59" name="Dowolny kształt: kształt 58"/>
            <p:cNvSpPr/>
            <p:nvPr userDrawn="1"/>
          </p:nvSpPr>
          <p:spPr>
            <a:xfrm>
              <a:off x="9168659" y="8409509"/>
              <a:ext cx="965388" cy="124891"/>
            </a:xfrm>
            <a:custGeom>
              <a:avLst/>
              <a:gdLst>
                <a:gd name="connsiteX0" fmla="*/ 124891 w 965388"/>
                <a:gd name="connsiteY0" fmla="*/ 0 h 124891"/>
                <a:gd name="connsiteX1" fmla="*/ 965388 w 965388"/>
                <a:gd name="connsiteY1" fmla="*/ 0 h 124891"/>
                <a:gd name="connsiteX2" fmla="*/ 840497 w 965388"/>
                <a:gd name="connsiteY2" fmla="*/ 124891 h 124891"/>
                <a:gd name="connsiteX3" fmla="*/ 0 w 965388"/>
                <a:gd name="connsiteY3" fmla="*/ 124891 h 12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388" h="124891">
                  <a:moveTo>
                    <a:pt x="124891" y="0"/>
                  </a:moveTo>
                  <a:lnTo>
                    <a:pt x="965388" y="0"/>
                  </a:lnTo>
                  <a:lnTo>
                    <a:pt x="840497" y="124891"/>
                  </a:lnTo>
                  <a:lnTo>
                    <a:pt x="0" y="124891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0" name="Dowolny kształt: kształt 59"/>
            <p:cNvSpPr/>
            <p:nvPr userDrawn="1"/>
          </p:nvSpPr>
          <p:spPr>
            <a:xfrm flipH="1">
              <a:off x="10983019" y="8406336"/>
              <a:ext cx="968561" cy="128064"/>
            </a:xfrm>
            <a:custGeom>
              <a:avLst/>
              <a:gdLst>
                <a:gd name="connsiteX0" fmla="*/ 968561 w 968561"/>
                <a:gd name="connsiteY0" fmla="*/ 0 h 128064"/>
                <a:gd name="connsiteX1" fmla="*/ 128064 w 968561"/>
                <a:gd name="connsiteY1" fmla="*/ 0 h 128064"/>
                <a:gd name="connsiteX2" fmla="*/ 0 w 968561"/>
                <a:gd name="connsiteY2" fmla="*/ 128064 h 128064"/>
                <a:gd name="connsiteX3" fmla="*/ 840497 w 968561"/>
                <a:gd name="connsiteY3" fmla="*/ 128064 h 12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8561" h="128064">
                  <a:moveTo>
                    <a:pt x="968561" y="0"/>
                  </a:moveTo>
                  <a:lnTo>
                    <a:pt x="128064" y="0"/>
                  </a:lnTo>
                  <a:lnTo>
                    <a:pt x="0" y="128064"/>
                  </a:lnTo>
                  <a:lnTo>
                    <a:pt x="840497" y="1280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1" name="Dowolny kształt: kształt 60"/>
            <p:cNvSpPr/>
            <p:nvPr userDrawn="1"/>
          </p:nvSpPr>
          <p:spPr>
            <a:xfrm flipH="1">
              <a:off x="6774534" y="1680994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62" name="Grupa 61"/>
            <p:cNvGrpSpPr/>
            <p:nvPr userDrawn="1"/>
          </p:nvGrpSpPr>
          <p:grpSpPr>
            <a:xfrm>
              <a:off x="10772877" y="1474241"/>
              <a:ext cx="412424" cy="412424"/>
              <a:chOff x="15088079" y="-674214"/>
              <a:chExt cx="712699" cy="712697"/>
            </a:xfrm>
          </p:grpSpPr>
          <p:sp>
            <p:nvSpPr>
              <p:cNvPr id="67" name="Dowolny kształt: kształt 66"/>
              <p:cNvSpPr/>
              <p:nvPr/>
            </p:nvSpPr>
            <p:spPr>
              <a:xfrm>
                <a:off x="15088079" y="-674214"/>
                <a:ext cx="712699" cy="712697"/>
              </a:xfrm>
              <a:custGeom>
                <a:avLst/>
                <a:gdLst>
                  <a:gd name="connsiteX0" fmla="*/ 537210 w 537210"/>
                  <a:gd name="connsiteY0" fmla="*/ 268605 h 537209"/>
                  <a:gd name="connsiteX1" fmla="*/ 268605 w 537210"/>
                  <a:gd name="connsiteY1" fmla="*/ 537210 h 537209"/>
                  <a:gd name="connsiteX2" fmla="*/ 0 w 537210"/>
                  <a:gd name="connsiteY2" fmla="*/ 268605 h 537209"/>
                  <a:gd name="connsiteX3" fmla="*/ 268605 w 537210"/>
                  <a:gd name="connsiteY3" fmla="*/ 0 h 537209"/>
                  <a:gd name="connsiteX4" fmla="*/ 537210 w 537210"/>
                  <a:gd name="connsiteY4" fmla="*/ 268605 h 537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210" h="537209">
                    <a:moveTo>
                      <a:pt x="537210" y="268605"/>
                    </a:moveTo>
                    <a:cubicBezTo>
                      <a:pt x="537210" y="416951"/>
                      <a:pt x="416952" y="537210"/>
                      <a:pt x="268605" y="537210"/>
                    </a:cubicBezTo>
                    <a:cubicBezTo>
                      <a:pt x="120259" y="537210"/>
                      <a:pt x="0" y="416951"/>
                      <a:pt x="0" y="268605"/>
                    </a:cubicBezTo>
                    <a:cubicBezTo>
                      <a:pt x="0" y="120259"/>
                      <a:pt x="120259" y="0"/>
                      <a:pt x="268605" y="0"/>
                    </a:cubicBezTo>
                    <a:cubicBezTo>
                      <a:pt x="416951" y="0"/>
                      <a:pt x="537210" y="120259"/>
                      <a:pt x="537210" y="26860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68" name="Dowolny kształt: kształt 67"/>
              <p:cNvSpPr/>
              <p:nvPr/>
            </p:nvSpPr>
            <p:spPr>
              <a:xfrm>
                <a:off x="15266253" y="-496040"/>
                <a:ext cx="356349" cy="356348"/>
              </a:xfrm>
              <a:custGeom>
                <a:avLst/>
                <a:gdLst>
                  <a:gd name="connsiteX0" fmla="*/ 268605 w 268605"/>
                  <a:gd name="connsiteY0" fmla="*/ 134303 h 268604"/>
                  <a:gd name="connsiteX1" fmla="*/ 134302 w 268605"/>
                  <a:gd name="connsiteY1" fmla="*/ 268605 h 268604"/>
                  <a:gd name="connsiteX2" fmla="*/ 0 w 268605"/>
                  <a:gd name="connsiteY2" fmla="*/ 134303 h 268604"/>
                  <a:gd name="connsiteX3" fmla="*/ 134302 w 268605"/>
                  <a:gd name="connsiteY3" fmla="*/ 0 h 268604"/>
                  <a:gd name="connsiteX4" fmla="*/ 268605 w 268605"/>
                  <a:gd name="connsiteY4" fmla="*/ 134303 h 268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605" h="268604">
                    <a:moveTo>
                      <a:pt x="268605" y="134303"/>
                    </a:moveTo>
                    <a:cubicBezTo>
                      <a:pt x="268605" y="208476"/>
                      <a:pt x="208476" y="268605"/>
                      <a:pt x="134302" y="268605"/>
                    </a:cubicBezTo>
                    <a:cubicBezTo>
                      <a:pt x="60129" y="268605"/>
                      <a:pt x="0" y="208476"/>
                      <a:pt x="0" y="134303"/>
                    </a:cubicBezTo>
                    <a:cubicBezTo>
                      <a:pt x="0" y="60129"/>
                      <a:pt x="60129" y="0"/>
                      <a:pt x="134302" y="0"/>
                    </a:cubicBezTo>
                    <a:cubicBezTo>
                      <a:pt x="208475" y="0"/>
                      <a:pt x="268605" y="60129"/>
                      <a:pt x="268605" y="13430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  <p:grpSp>
          <p:nvGrpSpPr>
            <p:cNvPr id="63" name="Grupa 62"/>
            <p:cNvGrpSpPr/>
            <p:nvPr userDrawn="1"/>
          </p:nvGrpSpPr>
          <p:grpSpPr>
            <a:xfrm>
              <a:off x="11263534" y="3154871"/>
              <a:ext cx="412424" cy="412424"/>
              <a:chOff x="15088079" y="-674214"/>
              <a:chExt cx="712699" cy="712697"/>
            </a:xfrm>
          </p:grpSpPr>
          <p:sp>
            <p:nvSpPr>
              <p:cNvPr id="65" name="Dowolny kształt: kształt 64"/>
              <p:cNvSpPr/>
              <p:nvPr/>
            </p:nvSpPr>
            <p:spPr>
              <a:xfrm>
                <a:off x="15088079" y="-674214"/>
                <a:ext cx="712699" cy="712697"/>
              </a:xfrm>
              <a:custGeom>
                <a:avLst/>
                <a:gdLst>
                  <a:gd name="connsiteX0" fmla="*/ 537210 w 537210"/>
                  <a:gd name="connsiteY0" fmla="*/ 268605 h 537209"/>
                  <a:gd name="connsiteX1" fmla="*/ 268605 w 537210"/>
                  <a:gd name="connsiteY1" fmla="*/ 537210 h 537209"/>
                  <a:gd name="connsiteX2" fmla="*/ 0 w 537210"/>
                  <a:gd name="connsiteY2" fmla="*/ 268605 h 537209"/>
                  <a:gd name="connsiteX3" fmla="*/ 268605 w 537210"/>
                  <a:gd name="connsiteY3" fmla="*/ 0 h 537209"/>
                  <a:gd name="connsiteX4" fmla="*/ 537210 w 537210"/>
                  <a:gd name="connsiteY4" fmla="*/ 268605 h 537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210" h="537209">
                    <a:moveTo>
                      <a:pt x="537210" y="268605"/>
                    </a:moveTo>
                    <a:cubicBezTo>
                      <a:pt x="537210" y="416951"/>
                      <a:pt x="416952" y="537210"/>
                      <a:pt x="268605" y="537210"/>
                    </a:cubicBezTo>
                    <a:cubicBezTo>
                      <a:pt x="120259" y="537210"/>
                      <a:pt x="0" y="416951"/>
                      <a:pt x="0" y="268605"/>
                    </a:cubicBezTo>
                    <a:cubicBezTo>
                      <a:pt x="0" y="120259"/>
                      <a:pt x="120259" y="0"/>
                      <a:pt x="268605" y="0"/>
                    </a:cubicBezTo>
                    <a:cubicBezTo>
                      <a:pt x="416951" y="0"/>
                      <a:pt x="537210" y="120259"/>
                      <a:pt x="537210" y="2686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66" name="Dowolny kształt: kształt 65"/>
              <p:cNvSpPr/>
              <p:nvPr/>
            </p:nvSpPr>
            <p:spPr>
              <a:xfrm>
                <a:off x="15266253" y="-496040"/>
                <a:ext cx="356349" cy="356348"/>
              </a:xfrm>
              <a:custGeom>
                <a:avLst/>
                <a:gdLst>
                  <a:gd name="connsiteX0" fmla="*/ 268605 w 268605"/>
                  <a:gd name="connsiteY0" fmla="*/ 134303 h 268604"/>
                  <a:gd name="connsiteX1" fmla="*/ 134302 w 268605"/>
                  <a:gd name="connsiteY1" fmla="*/ 268605 h 268604"/>
                  <a:gd name="connsiteX2" fmla="*/ 0 w 268605"/>
                  <a:gd name="connsiteY2" fmla="*/ 134303 h 268604"/>
                  <a:gd name="connsiteX3" fmla="*/ 134302 w 268605"/>
                  <a:gd name="connsiteY3" fmla="*/ 0 h 268604"/>
                  <a:gd name="connsiteX4" fmla="*/ 268605 w 268605"/>
                  <a:gd name="connsiteY4" fmla="*/ 134303 h 268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605" h="268604">
                    <a:moveTo>
                      <a:pt x="268605" y="134303"/>
                    </a:moveTo>
                    <a:cubicBezTo>
                      <a:pt x="268605" y="208476"/>
                      <a:pt x="208476" y="268605"/>
                      <a:pt x="134302" y="268605"/>
                    </a:cubicBezTo>
                    <a:cubicBezTo>
                      <a:pt x="60129" y="268605"/>
                      <a:pt x="0" y="208476"/>
                      <a:pt x="0" y="134303"/>
                    </a:cubicBezTo>
                    <a:cubicBezTo>
                      <a:pt x="0" y="60129"/>
                      <a:pt x="60129" y="0"/>
                      <a:pt x="134302" y="0"/>
                    </a:cubicBezTo>
                    <a:cubicBezTo>
                      <a:pt x="208475" y="0"/>
                      <a:pt x="268605" y="60129"/>
                      <a:pt x="268605" y="1343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  <p:sp>
          <p:nvSpPr>
            <p:cNvPr id="64" name="Dowolny kształt: kształt 63"/>
            <p:cNvSpPr/>
            <p:nvPr userDrawn="1"/>
          </p:nvSpPr>
          <p:spPr>
            <a:xfrm>
              <a:off x="12032917" y="6521080"/>
              <a:ext cx="412424" cy="412424"/>
            </a:xfrm>
            <a:custGeom>
              <a:avLst/>
              <a:gdLst>
                <a:gd name="connsiteX0" fmla="*/ 537210 w 537210"/>
                <a:gd name="connsiteY0" fmla="*/ 268605 h 537209"/>
                <a:gd name="connsiteX1" fmla="*/ 268605 w 537210"/>
                <a:gd name="connsiteY1" fmla="*/ 537210 h 537209"/>
                <a:gd name="connsiteX2" fmla="*/ 0 w 537210"/>
                <a:gd name="connsiteY2" fmla="*/ 268605 h 537209"/>
                <a:gd name="connsiteX3" fmla="*/ 268605 w 537210"/>
                <a:gd name="connsiteY3" fmla="*/ 0 h 537209"/>
                <a:gd name="connsiteX4" fmla="*/ 537210 w 537210"/>
                <a:gd name="connsiteY4" fmla="*/ 268605 h 537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10" h="537209">
                  <a:moveTo>
                    <a:pt x="537210" y="268605"/>
                  </a:moveTo>
                  <a:cubicBezTo>
                    <a:pt x="537210" y="416951"/>
                    <a:pt x="416952" y="537210"/>
                    <a:pt x="268605" y="537210"/>
                  </a:cubicBezTo>
                  <a:cubicBezTo>
                    <a:pt x="120259" y="537210"/>
                    <a:pt x="0" y="416951"/>
                    <a:pt x="0" y="268605"/>
                  </a:cubicBezTo>
                  <a:cubicBezTo>
                    <a:pt x="0" y="120259"/>
                    <a:pt x="120259" y="0"/>
                    <a:pt x="268605" y="0"/>
                  </a:cubicBezTo>
                  <a:cubicBezTo>
                    <a:pt x="416951" y="0"/>
                    <a:pt x="537210" y="120259"/>
                    <a:pt x="537210" y="2686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208" name="Pole tekstowe 207"/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Slajd tytułowy bez zdjęcia. Można użyć również jako slajd kończący z podziękowaniami.</a:t>
            </a:r>
            <a:endParaRPr lang="pl-PL" sz="1400">
              <a:solidFill>
                <a:schemeClr val="accent3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ID"/>
          <p:cNvGrpSpPr/>
          <p:nvPr userDrawn="1"/>
        </p:nvGrpSpPr>
        <p:grpSpPr>
          <a:xfrm>
            <a:off x="0" y="0"/>
            <a:ext cx="15171738" cy="10088250"/>
            <a:chOff x="0" y="0"/>
            <a:chExt cx="15171738" cy="10088250"/>
          </a:xfrm>
        </p:grpSpPr>
        <p:sp>
          <p:nvSpPr>
            <p:cNvPr id="133" name="Prostokąt 132"/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4" name="Prostokąt 133"/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5" name="Prostokąt 134"/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6" name="Prostokąt 135"/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7" name="Prostokąt 136"/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8" name="Prostokąt 137"/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9" name="Prostokąt 138"/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0" name="Prostokąt 139"/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1" name="Prostokąt 140"/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" name="Prostokąt 141"/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3" name="Prostokąt 142"/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4" name="Prostokąt 143"/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5" name="Prostokąt 144"/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6" name="Prostokąt 145"/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7" name="Prostokąt 146"/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8" name="Prostokąt 147"/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9" name="Prostokąt 148"/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0" name="Prostokąt 149"/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1" name="Prostokąt 150"/>
            <p:cNvSpPr/>
            <p:nvPr userDrawn="1"/>
          </p:nvSpPr>
          <p:spPr>
            <a:xfrm>
              <a:off x="0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2" name="Prostokąt 151"/>
            <p:cNvSpPr/>
            <p:nvPr userDrawn="1"/>
          </p:nvSpPr>
          <p:spPr>
            <a:xfrm>
              <a:off x="2528623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3" name="Prostokąt 152"/>
            <p:cNvSpPr/>
            <p:nvPr userDrawn="1"/>
          </p:nvSpPr>
          <p:spPr>
            <a:xfrm>
              <a:off x="5057246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4" name="Prostokąt 153"/>
            <p:cNvSpPr/>
            <p:nvPr userDrawn="1"/>
          </p:nvSpPr>
          <p:spPr>
            <a:xfrm>
              <a:off x="7585869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5" name="Prostokąt 154"/>
            <p:cNvSpPr/>
            <p:nvPr userDrawn="1"/>
          </p:nvSpPr>
          <p:spPr>
            <a:xfrm>
              <a:off x="10114492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6" name="Prostokąt 155"/>
            <p:cNvSpPr/>
            <p:nvPr userDrawn="1"/>
          </p:nvSpPr>
          <p:spPr>
            <a:xfrm>
              <a:off x="12643115" y="75660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57" name="Grupa 156"/>
          <p:cNvGrpSpPr/>
          <p:nvPr userDrawn="1"/>
        </p:nvGrpSpPr>
        <p:grpSpPr>
          <a:xfrm>
            <a:off x="6774534" y="0"/>
            <a:ext cx="8397204" cy="8845550"/>
            <a:chOff x="6774534" y="-8845550"/>
            <a:chExt cx="8397204" cy="8845550"/>
          </a:xfrm>
        </p:grpSpPr>
        <p:sp>
          <p:nvSpPr>
            <p:cNvPr id="158" name="Dowolny kształt: kształt 157"/>
            <p:cNvSpPr/>
            <p:nvPr userDrawn="1"/>
          </p:nvSpPr>
          <p:spPr>
            <a:xfrm>
              <a:off x="12644438" y="-3790950"/>
              <a:ext cx="2527300" cy="1263650"/>
            </a:xfrm>
            <a:custGeom>
              <a:avLst/>
              <a:gdLst>
                <a:gd name="connsiteX0" fmla="*/ 1905000 w 1905000"/>
                <a:gd name="connsiteY0" fmla="*/ 952500 h 952500"/>
                <a:gd name="connsiteX1" fmla="*/ 952500 w 1905000"/>
                <a:gd name="connsiteY1" fmla="*/ 0 h 952500"/>
                <a:gd name="connsiteX2" fmla="*/ 0 w 1905000"/>
                <a:gd name="connsiteY2" fmla="*/ 0 h 952500"/>
                <a:gd name="connsiteX3" fmla="*/ 952500 w 1905000"/>
                <a:gd name="connsiteY3" fmla="*/ 952500 h 952500"/>
                <a:gd name="connsiteX4" fmla="*/ 190500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1905000" y="952500"/>
                  </a:moveTo>
                  <a:lnTo>
                    <a:pt x="952500" y="0"/>
                  </a:lnTo>
                  <a:lnTo>
                    <a:pt x="0" y="0"/>
                  </a:lnTo>
                  <a:lnTo>
                    <a:pt x="952500" y="952500"/>
                  </a:lnTo>
                  <a:lnTo>
                    <a:pt x="1905000" y="9525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9" name="Dowolny kształt: kształt 158"/>
            <p:cNvSpPr/>
            <p:nvPr/>
          </p:nvSpPr>
          <p:spPr>
            <a:xfrm>
              <a:off x="9925965" y="-7371309"/>
              <a:ext cx="412424" cy="412424"/>
            </a:xfrm>
            <a:custGeom>
              <a:avLst/>
              <a:gdLst>
                <a:gd name="connsiteX0" fmla="*/ 537210 w 537210"/>
                <a:gd name="connsiteY0" fmla="*/ 268605 h 537209"/>
                <a:gd name="connsiteX1" fmla="*/ 268605 w 537210"/>
                <a:gd name="connsiteY1" fmla="*/ 537210 h 537209"/>
                <a:gd name="connsiteX2" fmla="*/ 0 w 537210"/>
                <a:gd name="connsiteY2" fmla="*/ 268605 h 537209"/>
                <a:gd name="connsiteX3" fmla="*/ 268605 w 537210"/>
                <a:gd name="connsiteY3" fmla="*/ 0 h 537209"/>
                <a:gd name="connsiteX4" fmla="*/ 537210 w 537210"/>
                <a:gd name="connsiteY4" fmla="*/ 268605 h 537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10" h="537209">
                  <a:moveTo>
                    <a:pt x="537210" y="268605"/>
                  </a:moveTo>
                  <a:cubicBezTo>
                    <a:pt x="537210" y="416951"/>
                    <a:pt x="416952" y="537210"/>
                    <a:pt x="268605" y="537210"/>
                  </a:cubicBezTo>
                  <a:cubicBezTo>
                    <a:pt x="120259" y="537210"/>
                    <a:pt x="0" y="416951"/>
                    <a:pt x="0" y="268605"/>
                  </a:cubicBezTo>
                  <a:cubicBezTo>
                    <a:pt x="0" y="120259"/>
                    <a:pt x="120259" y="0"/>
                    <a:pt x="268605" y="0"/>
                  </a:cubicBezTo>
                  <a:cubicBezTo>
                    <a:pt x="416951" y="0"/>
                    <a:pt x="537210" y="120259"/>
                    <a:pt x="537210" y="26860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0" name="Dowolny kształt: kształt 159"/>
            <p:cNvSpPr/>
            <p:nvPr/>
          </p:nvSpPr>
          <p:spPr>
            <a:xfrm rot="18900000">
              <a:off x="11030970" y="-5932065"/>
              <a:ext cx="880056" cy="883596"/>
            </a:xfrm>
            <a:custGeom>
              <a:avLst/>
              <a:gdLst>
                <a:gd name="connsiteX0" fmla="*/ 0 w 952500"/>
                <a:gd name="connsiteY0" fmla="*/ 0 h 952500"/>
                <a:gd name="connsiteX1" fmla="*/ 952500 w 952500"/>
                <a:gd name="connsiteY1" fmla="*/ 0 h 952500"/>
                <a:gd name="connsiteX2" fmla="*/ 952500 w 952500"/>
                <a:gd name="connsiteY2" fmla="*/ 952500 h 952500"/>
                <a:gd name="connsiteX3" fmla="*/ 0 w 952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0" h="952500">
                  <a:moveTo>
                    <a:pt x="0" y="0"/>
                  </a:moveTo>
                  <a:lnTo>
                    <a:pt x="9525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1" name="Dowolny kształt: kształt 160"/>
            <p:cNvSpPr/>
            <p:nvPr userDrawn="1"/>
          </p:nvSpPr>
          <p:spPr>
            <a:xfrm>
              <a:off x="10137977" y="-1263650"/>
              <a:ext cx="2527300" cy="1263650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2" name="Dowolny kształt: kształt 161"/>
            <p:cNvSpPr/>
            <p:nvPr/>
          </p:nvSpPr>
          <p:spPr>
            <a:xfrm flipH="1">
              <a:off x="11818430" y="-8845550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163" name="Grupa 162"/>
            <p:cNvGrpSpPr/>
            <p:nvPr userDrawn="1"/>
          </p:nvGrpSpPr>
          <p:grpSpPr>
            <a:xfrm flipH="1">
              <a:off x="10135288" y="-8845550"/>
              <a:ext cx="1680994" cy="840497"/>
              <a:chOff x="7784872" y="-2001071"/>
              <a:chExt cx="2527299" cy="1263650"/>
            </a:xfrm>
          </p:grpSpPr>
          <p:grpSp>
            <p:nvGrpSpPr>
              <p:cNvPr id="232" name="Grupa 231"/>
              <p:cNvGrpSpPr/>
              <p:nvPr userDrawn="1"/>
            </p:nvGrpSpPr>
            <p:grpSpPr>
              <a:xfrm>
                <a:off x="7784872" y="-2001071"/>
                <a:ext cx="2527299" cy="1263650"/>
                <a:chOff x="7784872" y="-2001071"/>
                <a:chExt cx="2527299" cy="1263650"/>
              </a:xfrm>
            </p:grpSpPr>
            <p:sp>
              <p:nvSpPr>
                <p:cNvPr id="243" name="Dowolny kształt: kształt 242"/>
                <p:cNvSpPr/>
                <p:nvPr/>
              </p:nvSpPr>
              <p:spPr>
                <a:xfrm>
                  <a:off x="8025218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44" name="Dowolny kształt: kształt 243"/>
                <p:cNvSpPr/>
                <p:nvPr/>
              </p:nvSpPr>
              <p:spPr>
                <a:xfrm>
                  <a:off x="788495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45" name="Dowolny kształt: kształt 244"/>
                <p:cNvSpPr/>
                <p:nvPr/>
              </p:nvSpPr>
              <p:spPr>
                <a:xfrm>
                  <a:off x="7784872" y="-2001071"/>
                  <a:ext cx="1304971" cy="1263650"/>
                </a:xfrm>
                <a:custGeom>
                  <a:avLst/>
                  <a:gdLst>
                    <a:gd name="connsiteX0" fmla="*/ 0 w 983646"/>
                    <a:gd name="connsiteY0" fmla="*/ 0 h 952500"/>
                    <a:gd name="connsiteX1" fmla="*/ 952500 w 983646"/>
                    <a:gd name="connsiteY1" fmla="*/ 952500 h 952500"/>
                    <a:gd name="connsiteX2" fmla="*/ 983647 w 983646"/>
                    <a:gd name="connsiteY2" fmla="*/ 952500 h 952500"/>
                    <a:gd name="connsiteX3" fmla="*/ 35147 w 983646"/>
                    <a:gd name="connsiteY3" fmla="*/ 0 h 952500"/>
                    <a:gd name="connsiteX4" fmla="*/ 0 w 98364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0" y="0"/>
                      </a:moveTo>
                      <a:lnTo>
                        <a:pt x="952500" y="952500"/>
                      </a:lnTo>
                      <a:lnTo>
                        <a:pt x="983647" y="952500"/>
                      </a:lnTo>
                      <a:lnTo>
                        <a:pt x="3514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46" name="Dowolny kształt: kształt 245"/>
                <p:cNvSpPr/>
                <p:nvPr/>
              </p:nvSpPr>
              <p:spPr>
                <a:xfrm>
                  <a:off x="8305874" y="-2001071"/>
                  <a:ext cx="1345028" cy="1263650"/>
                </a:xfrm>
                <a:custGeom>
                  <a:avLst/>
                  <a:gdLst>
                    <a:gd name="connsiteX0" fmla="*/ 0 w 1013840"/>
                    <a:gd name="connsiteY0" fmla="*/ 0 h 952500"/>
                    <a:gd name="connsiteX1" fmla="*/ 948404 w 1013840"/>
                    <a:gd name="connsiteY1" fmla="*/ 952500 h 952500"/>
                    <a:gd name="connsiteX2" fmla="*/ 1013841 w 1013840"/>
                    <a:gd name="connsiteY2" fmla="*/ 952500 h 952500"/>
                    <a:gd name="connsiteX3" fmla="*/ 65342 w 1013840"/>
                    <a:gd name="connsiteY3" fmla="*/ 0 h 952500"/>
                    <a:gd name="connsiteX4" fmla="*/ 0 w 101384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1013841" y="952500"/>
                      </a:lnTo>
                      <a:lnTo>
                        <a:pt x="6534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47" name="Dowolny kształt: kształt 246"/>
                <p:cNvSpPr/>
                <p:nvPr/>
              </p:nvSpPr>
              <p:spPr>
                <a:xfrm>
                  <a:off x="8446140" y="-2001071"/>
                  <a:ext cx="1345029" cy="1263650"/>
                </a:xfrm>
                <a:custGeom>
                  <a:avLst/>
                  <a:gdLst>
                    <a:gd name="connsiteX0" fmla="*/ 0 w 1013841"/>
                    <a:gd name="connsiteY0" fmla="*/ 0 h 952500"/>
                    <a:gd name="connsiteX1" fmla="*/ 948500 w 1013841"/>
                    <a:gd name="connsiteY1" fmla="*/ 952500 h 952500"/>
                    <a:gd name="connsiteX2" fmla="*/ 1013841 w 1013841"/>
                    <a:gd name="connsiteY2" fmla="*/ 952500 h 952500"/>
                    <a:gd name="connsiteX3" fmla="*/ 65437 w 1013841"/>
                    <a:gd name="connsiteY3" fmla="*/ 0 h 952500"/>
                    <a:gd name="connsiteX4" fmla="*/ 0 w 1013841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1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841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48" name="Dowolny kształt: kształt 247"/>
                <p:cNvSpPr/>
                <p:nvPr/>
              </p:nvSpPr>
              <p:spPr>
                <a:xfrm>
                  <a:off x="8726670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49" name="Dowolny kształt: kształt 248"/>
                <p:cNvSpPr/>
                <p:nvPr/>
              </p:nvSpPr>
              <p:spPr>
                <a:xfrm>
                  <a:off x="9007200" y="-2001071"/>
                  <a:ext cx="1304971" cy="1263650"/>
                </a:xfrm>
                <a:custGeom>
                  <a:avLst/>
                  <a:gdLst>
                    <a:gd name="connsiteX0" fmla="*/ 983647 w 983646"/>
                    <a:gd name="connsiteY0" fmla="*/ 952500 h 952500"/>
                    <a:gd name="connsiteX1" fmla="*/ 31147 w 983646"/>
                    <a:gd name="connsiteY1" fmla="*/ 0 h 952500"/>
                    <a:gd name="connsiteX2" fmla="*/ 0 w 983646"/>
                    <a:gd name="connsiteY2" fmla="*/ 0 h 952500"/>
                    <a:gd name="connsiteX3" fmla="*/ 948499 w 983646"/>
                    <a:gd name="connsiteY3" fmla="*/ 952500 h 952500"/>
                    <a:gd name="connsiteX4" fmla="*/ 983647 w 983646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983647" y="952500"/>
                      </a:moveTo>
                      <a:lnTo>
                        <a:pt x="31147" y="0"/>
                      </a:lnTo>
                      <a:lnTo>
                        <a:pt x="0" y="0"/>
                      </a:lnTo>
                      <a:lnTo>
                        <a:pt x="948499" y="952500"/>
                      </a:lnTo>
                      <a:lnTo>
                        <a:pt x="983647" y="95250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50" name="Dowolny kształt: kształt 249"/>
                <p:cNvSpPr/>
                <p:nvPr/>
              </p:nvSpPr>
              <p:spPr>
                <a:xfrm>
                  <a:off x="8866935" y="-2001071"/>
                  <a:ext cx="1345155" cy="1263650"/>
                </a:xfrm>
                <a:custGeom>
                  <a:avLst/>
                  <a:gdLst>
                    <a:gd name="connsiteX0" fmla="*/ 65437 w 1013936"/>
                    <a:gd name="connsiteY0" fmla="*/ 0 h 952500"/>
                    <a:gd name="connsiteX1" fmla="*/ 0 w 1013936"/>
                    <a:gd name="connsiteY1" fmla="*/ 0 h 952500"/>
                    <a:gd name="connsiteX2" fmla="*/ 948500 w 1013936"/>
                    <a:gd name="connsiteY2" fmla="*/ 952500 h 952500"/>
                    <a:gd name="connsiteX3" fmla="*/ 1013936 w 1013936"/>
                    <a:gd name="connsiteY3" fmla="*/ 952500 h 952500"/>
                    <a:gd name="connsiteX4" fmla="*/ 65437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65437" y="0"/>
                      </a:move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51" name="Dowolny kształt: kształt 250"/>
                <p:cNvSpPr/>
                <p:nvPr/>
              </p:nvSpPr>
              <p:spPr>
                <a:xfrm>
                  <a:off x="8586404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52" name="Dowolny kształt: kształt 251"/>
                <p:cNvSpPr/>
                <p:nvPr/>
              </p:nvSpPr>
              <p:spPr>
                <a:xfrm>
                  <a:off x="816548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233" name="Grupa 232"/>
              <p:cNvGrpSpPr/>
              <p:nvPr userDrawn="1"/>
            </p:nvGrpSpPr>
            <p:grpSpPr>
              <a:xfrm>
                <a:off x="7831500" y="-2001071"/>
                <a:ext cx="2434043" cy="1263650"/>
                <a:chOff x="7831500" y="-2001071"/>
                <a:chExt cx="2434043" cy="1263650"/>
              </a:xfrm>
              <a:solidFill>
                <a:srgbClr val="FFFFFF"/>
              </a:solidFill>
            </p:grpSpPr>
            <p:sp>
              <p:nvSpPr>
                <p:cNvPr id="234" name="Dowolny kształt: kształt 233"/>
                <p:cNvSpPr/>
                <p:nvPr/>
              </p:nvSpPr>
              <p:spPr>
                <a:xfrm>
                  <a:off x="8953748" y="-2001071"/>
                  <a:ext cx="1311795" cy="1263650"/>
                </a:xfrm>
                <a:custGeom>
                  <a:avLst/>
                  <a:gdLst>
                    <a:gd name="connsiteX0" fmla="*/ 988790 w 988790"/>
                    <a:gd name="connsiteY0" fmla="*/ 952500 h 952500"/>
                    <a:gd name="connsiteX1" fmla="*/ 40291 w 988790"/>
                    <a:gd name="connsiteY1" fmla="*/ 0 h 952500"/>
                    <a:gd name="connsiteX2" fmla="*/ 0 w 988790"/>
                    <a:gd name="connsiteY2" fmla="*/ 0 h 952500"/>
                    <a:gd name="connsiteX3" fmla="*/ 948500 w 988790"/>
                    <a:gd name="connsiteY3" fmla="*/ 952500 h 952500"/>
                    <a:gd name="connsiteX4" fmla="*/ 988790 w 988790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988790" y="952500"/>
                      </a:moveTo>
                      <a:lnTo>
                        <a:pt x="40291" y="0"/>
                      </a:ln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988790" y="9525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35" name="Dowolny kształt: kształt 234"/>
                <p:cNvSpPr/>
                <p:nvPr/>
              </p:nvSpPr>
              <p:spPr>
                <a:xfrm>
                  <a:off x="881348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36" name="Dowolny kształt: kształt 235"/>
                <p:cNvSpPr/>
                <p:nvPr/>
              </p:nvSpPr>
              <p:spPr>
                <a:xfrm>
                  <a:off x="8673217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37" name="Dowolny kształt: kształt 236"/>
                <p:cNvSpPr/>
                <p:nvPr/>
              </p:nvSpPr>
              <p:spPr>
                <a:xfrm>
                  <a:off x="853295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04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38" name="Dowolny kształt: kształt 237"/>
                <p:cNvSpPr/>
                <p:nvPr/>
              </p:nvSpPr>
              <p:spPr>
                <a:xfrm>
                  <a:off x="8392561" y="-2001071"/>
                  <a:ext cx="1311921" cy="1263650"/>
                </a:xfrm>
                <a:custGeom>
                  <a:avLst/>
                  <a:gdLst>
                    <a:gd name="connsiteX0" fmla="*/ 0 w 988885"/>
                    <a:gd name="connsiteY0" fmla="*/ 0 h 952500"/>
                    <a:gd name="connsiteX1" fmla="*/ 948500 w 988885"/>
                    <a:gd name="connsiteY1" fmla="*/ 952500 h 952500"/>
                    <a:gd name="connsiteX2" fmla="*/ 988886 w 988885"/>
                    <a:gd name="connsiteY2" fmla="*/ 952500 h 952500"/>
                    <a:gd name="connsiteX3" fmla="*/ 40386 w 988885"/>
                    <a:gd name="connsiteY3" fmla="*/ 0 h 952500"/>
                    <a:gd name="connsiteX4" fmla="*/ 0 w 988885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885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886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39" name="Dowolny kształt: kształt 238"/>
                <p:cNvSpPr/>
                <p:nvPr/>
              </p:nvSpPr>
              <p:spPr>
                <a:xfrm>
                  <a:off x="825229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386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40" name="Dowolny kształt: kształt 239"/>
                <p:cNvSpPr/>
                <p:nvPr/>
              </p:nvSpPr>
              <p:spPr>
                <a:xfrm>
                  <a:off x="8112031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41" name="Dowolny kształt: kształt 240"/>
                <p:cNvSpPr/>
                <p:nvPr/>
              </p:nvSpPr>
              <p:spPr>
                <a:xfrm>
                  <a:off x="797176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42" name="Dowolny kształt: kształt 241"/>
                <p:cNvSpPr/>
                <p:nvPr/>
              </p:nvSpPr>
              <p:spPr>
                <a:xfrm>
                  <a:off x="7831500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164" name="Dowolny kształt: kształt 163"/>
            <p:cNvSpPr/>
            <p:nvPr userDrawn="1"/>
          </p:nvSpPr>
          <p:spPr>
            <a:xfrm flipH="1">
              <a:off x="10979089" y="-8005053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5" name="Dowolny kształt: kształt 164"/>
            <p:cNvSpPr/>
            <p:nvPr userDrawn="1"/>
          </p:nvSpPr>
          <p:spPr>
            <a:xfrm>
              <a:off x="10979089" y="-7164556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6" name="Dowolny kształt: kształt 165"/>
            <p:cNvSpPr/>
            <p:nvPr userDrawn="1"/>
          </p:nvSpPr>
          <p:spPr>
            <a:xfrm>
              <a:off x="8449669" y="-8005053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7" name="Dowolny kształt: kształt 166"/>
            <p:cNvSpPr/>
            <p:nvPr userDrawn="1"/>
          </p:nvSpPr>
          <p:spPr>
            <a:xfrm flipH="1">
              <a:off x="8449669" y="-7164556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8" name="Dowolny kształt: kształt 167"/>
            <p:cNvSpPr/>
            <p:nvPr userDrawn="1"/>
          </p:nvSpPr>
          <p:spPr>
            <a:xfrm flipH="1">
              <a:off x="11819586" y="-6326187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9" name="Dowolny kształt: kształt 168"/>
            <p:cNvSpPr/>
            <p:nvPr userDrawn="1"/>
          </p:nvSpPr>
          <p:spPr>
            <a:xfrm>
              <a:off x="11819586" y="-5485690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0" name="Dowolny kształt: kształt 169"/>
            <p:cNvSpPr/>
            <p:nvPr userDrawn="1"/>
          </p:nvSpPr>
          <p:spPr>
            <a:xfrm flipH="1">
              <a:off x="11819586" y="-4644147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171" name="Grupa 170"/>
            <p:cNvGrpSpPr/>
            <p:nvPr userDrawn="1"/>
          </p:nvGrpSpPr>
          <p:grpSpPr>
            <a:xfrm flipH="1">
              <a:off x="10135288" y="-4644147"/>
              <a:ext cx="1680994" cy="840497"/>
              <a:chOff x="7784872" y="-2001071"/>
              <a:chExt cx="2527299" cy="1263650"/>
            </a:xfrm>
          </p:grpSpPr>
          <p:grpSp>
            <p:nvGrpSpPr>
              <p:cNvPr id="211" name="Grupa 210"/>
              <p:cNvGrpSpPr/>
              <p:nvPr userDrawn="1"/>
            </p:nvGrpSpPr>
            <p:grpSpPr>
              <a:xfrm>
                <a:off x="7784872" y="-2001071"/>
                <a:ext cx="2527299" cy="1263650"/>
                <a:chOff x="7784872" y="-2001071"/>
                <a:chExt cx="2527299" cy="1263650"/>
              </a:xfrm>
            </p:grpSpPr>
            <p:sp>
              <p:nvSpPr>
                <p:cNvPr id="222" name="Dowolny kształt: kształt 221"/>
                <p:cNvSpPr/>
                <p:nvPr/>
              </p:nvSpPr>
              <p:spPr>
                <a:xfrm>
                  <a:off x="8025218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23" name="Dowolny kształt: kształt 222"/>
                <p:cNvSpPr/>
                <p:nvPr/>
              </p:nvSpPr>
              <p:spPr>
                <a:xfrm>
                  <a:off x="788495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24" name="Dowolny kształt: kształt 223"/>
                <p:cNvSpPr/>
                <p:nvPr/>
              </p:nvSpPr>
              <p:spPr>
                <a:xfrm>
                  <a:off x="7784872" y="-2001071"/>
                  <a:ext cx="1304971" cy="1263650"/>
                </a:xfrm>
                <a:custGeom>
                  <a:avLst/>
                  <a:gdLst>
                    <a:gd name="connsiteX0" fmla="*/ 0 w 983646"/>
                    <a:gd name="connsiteY0" fmla="*/ 0 h 952500"/>
                    <a:gd name="connsiteX1" fmla="*/ 952500 w 983646"/>
                    <a:gd name="connsiteY1" fmla="*/ 952500 h 952500"/>
                    <a:gd name="connsiteX2" fmla="*/ 983647 w 983646"/>
                    <a:gd name="connsiteY2" fmla="*/ 952500 h 952500"/>
                    <a:gd name="connsiteX3" fmla="*/ 35147 w 983646"/>
                    <a:gd name="connsiteY3" fmla="*/ 0 h 952500"/>
                    <a:gd name="connsiteX4" fmla="*/ 0 w 98364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0" y="0"/>
                      </a:moveTo>
                      <a:lnTo>
                        <a:pt x="952500" y="952500"/>
                      </a:lnTo>
                      <a:lnTo>
                        <a:pt x="983647" y="952500"/>
                      </a:lnTo>
                      <a:lnTo>
                        <a:pt x="3514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25" name="Dowolny kształt: kształt 224"/>
                <p:cNvSpPr/>
                <p:nvPr/>
              </p:nvSpPr>
              <p:spPr>
                <a:xfrm>
                  <a:off x="8305874" y="-2001071"/>
                  <a:ext cx="1345028" cy="1263650"/>
                </a:xfrm>
                <a:custGeom>
                  <a:avLst/>
                  <a:gdLst>
                    <a:gd name="connsiteX0" fmla="*/ 0 w 1013840"/>
                    <a:gd name="connsiteY0" fmla="*/ 0 h 952500"/>
                    <a:gd name="connsiteX1" fmla="*/ 948404 w 1013840"/>
                    <a:gd name="connsiteY1" fmla="*/ 952500 h 952500"/>
                    <a:gd name="connsiteX2" fmla="*/ 1013841 w 1013840"/>
                    <a:gd name="connsiteY2" fmla="*/ 952500 h 952500"/>
                    <a:gd name="connsiteX3" fmla="*/ 65342 w 1013840"/>
                    <a:gd name="connsiteY3" fmla="*/ 0 h 952500"/>
                    <a:gd name="connsiteX4" fmla="*/ 0 w 101384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1013841" y="952500"/>
                      </a:lnTo>
                      <a:lnTo>
                        <a:pt x="6534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26" name="Dowolny kształt: kształt 225"/>
                <p:cNvSpPr/>
                <p:nvPr/>
              </p:nvSpPr>
              <p:spPr>
                <a:xfrm>
                  <a:off x="8446140" y="-2001071"/>
                  <a:ext cx="1345029" cy="1263650"/>
                </a:xfrm>
                <a:custGeom>
                  <a:avLst/>
                  <a:gdLst>
                    <a:gd name="connsiteX0" fmla="*/ 0 w 1013841"/>
                    <a:gd name="connsiteY0" fmla="*/ 0 h 952500"/>
                    <a:gd name="connsiteX1" fmla="*/ 948500 w 1013841"/>
                    <a:gd name="connsiteY1" fmla="*/ 952500 h 952500"/>
                    <a:gd name="connsiteX2" fmla="*/ 1013841 w 1013841"/>
                    <a:gd name="connsiteY2" fmla="*/ 952500 h 952500"/>
                    <a:gd name="connsiteX3" fmla="*/ 65437 w 1013841"/>
                    <a:gd name="connsiteY3" fmla="*/ 0 h 952500"/>
                    <a:gd name="connsiteX4" fmla="*/ 0 w 1013841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1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841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27" name="Dowolny kształt: kształt 226"/>
                <p:cNvSpPr/>
                <p:nvPr/>
              </p:nvSpPr>
              <p:spPr>
                <a:xfrm>
                  <a:off x="8726670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28" name="Dowolny kształt: kształt 227"/>
                <p:cNvSpPr/>
                <p:nvPr/>
              </p:nvSpPr>
              <p:spPr>
                <a:xfrm>
                  <a:off x="9007200" y="-2001071"/>
                  <a:ext cx="1304971" cy="1263650"/>
                </a:xfrm>
                <a:custGeom>
                  <a:avLst/>
                  <a:gdLst>
                    <a:gd name="connsiteX0" fmla="*/ 983647 w 983646"/>
                    <a:gd name="connsiteY0" fmla="*/ 952500 h 952500"/>
                    <a:gd name="connsiteX1" fmla="*/ 31147 w 983646"/>
                    <a:gd name="connsiteY1" fmla="*/ 0 h 952500"/>
                    <a:gd name="connsiteX2" fmla="*/ 0 w 983646"/>
                    <a:gd name="connsiteY2" fmla="*/ 0 h 952500"/>
                    <a:gd name="connsiteX3" fmla="*/ 948499 w 983646"/>
                    <a:gd name="connsiteY3" fmla="*/ 952500 h 952500"/>
                    <a:gd name="connsiteX4" fmla="*/ 983647 w 983646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983647" y="952500"/>
                      </a:moveTo>
                      <a:lnTo>
                        <a:pt x="31147" y="0"/>
                      </a:lnTo>
                      <a:lnTo>
                        <a:pt x="0" y="0"/>
                      </a:lnTo>
                      <a:lnTo>
                        <a:pt x="948499" y="952500"/>
                      </a:lnTo>
                      <a:lnTo>
                        <a:pt x="983647" y="95250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29" name="Dowolny kształt: kształt 228"/>
                <p:cNvSpPr/>
                <p:nvPr/>
              </p:nvSpPr>
              <p:spPr>
                <a:xfrm>
                  <a:off x="8866935" y="-2001071"/>
                  <a:ext cx="1345155" cy="1263650"/>
                </a:xfrm>
                <a:custGeom>
                  <a:avLst/>
                  <a:gdLst>
                    <a:gd name="connsiteX0" fmla="*/ 65437 w 1013936"/>
                    <a:gd name="connsiteY0" fmla="*/ 0 h 952500"/>
                    <a:gd name="connsiteX1" fmla="*/ 0 w 1013936"/>
                    <a:gd name="connsiteY1" fmla="*/ 0 h 952500"/>
                    <a:gd name="connsiteX2" fmla="*/ 948500 w 1013936"/>
                    <a:gd name="connsiteY2" fmla="*/ 952500 h 952500"/>
                    <a:gd name="connsiteX3" fmla="*/ 1013936 w 1013936"/>
                    <a:gd name="connsiteY3" fmla="*/ 952500 h 952500"/>
                    <a:gd name="connsiteX4" fmla="*/ 65437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65437" y="0"/>
                      </a:move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30" name="Dowolny kształt: kształt 229"/>
                <p:cNvSpPr/>
                <p:nvPr/>
              </p:nvSpPr>
              <p:spPr>
                <a:xfrm>
                  <a:off x="8586404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31" name="Dowolny kształt: kształt 230"/>
                <p:cNvSpPr/>
                <p:nvPr/>
              </p:nvSpPr>
              <p:spPr>
                <a:xfrm>
                  <a:off x="816548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212" name="Grupa 211"/>
              <p:cNvGrpSpPr/>
              <p:nvPr userDrawn="1"/>
            </p:nvGrpSpPr>
            <p:grpSpPr>
              <a:xfrm>
                <a:off x="7831500" y="-2001071"/>
                <a:ext cx="2434043" cy="1263650"/>
                <a:chOff x="7831500" y="-2001071"/>
                <a:chExt cx="2434043" cy="1263650"/>
              </a:xfrm>
              <a:solidFill>
                <a:srgbClr val="FFFFFF"/>
              </a:solidFill>
            </p:grpSpPr>
            <p:sp>
              <p:nvSpPr>
                <p:cNvPr id="213" name="Dowolny kształt: kształt 212"/>
                <p:cNvSpPr/>
                <p:nvPr/>
              </p:nvSpPr>
              <p:spPr>
                <a:xfrm>
                  <a:off x="8953748" y="-2001071"/>
                  <a:ext cx="1311795" cy="1263650"/>
                </a:xfrm>
                <a:custGeom>
                  <a:avLst/>
                  <a:gdLst>
                    <a:gd name="connsiteX0" fmla="*/ 988790 w 988790"/>
                    <a:gd name="connsiteY0" fmla="*/ 952500 h 952500"/>
                    <a:gd name="connsiteX1" fmla="*/ 40291 w 988790"/>
                    <a:gd name="connsiteY1" fmla="*/ 0 h 952500"/>
                    <a:gd name="connsiteX2" fmla="*/ 0 w 988790"/>
                    <a:gd name="connsiteY2" fmla="*/ 0 h 952500"/>
                    <a:gd name="connsiteX3" fmla="*/ 948500 w 988790"/>
                    <a:gd name="connsiteY3" fmla="*/ 952500 h 952500"/>
                    <a:gd name="connsiteX4" fmla="*/ 988790 w 988790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988790" y="952500"/>
                      </a:moveTo>
                      <a:lnTo>
                        <a:pt x="40291" y="0"/>
                      </a:ln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988790" y="9525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14" name="Dowolny kształt: kształt 213"/>
                <p:cNvSpPr/>
                <p:nvPr/>
              </p:nvSpPr>
              <p:spPr>
                <a:xfrm>
                  <a:off x="881348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15" name="Dowolny kształt: kształt 214"/>
                <p:cNvSpPr/>
                <p:nvPr/>
              </p:nvSpPr>
              <p:spPr>
                <a:xfrm>
                  <a:off x="8673217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16" name="Dowolny kształt: kształt 215"/>
                <p:cNvSpPr/>
                <p:nvPr/>
              </p:nvSpPr>
              <p:spPr>
                <a:xfrm>
                  <a:off x="853295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04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17" name="Dowolny kształt: kształt 216"/>
                <p:cNvSpPr/>
                <p:nvPr/>
              </p:nvSpPr>
              <p:spPr>
                <a:xfrm>
                  <a:off x="8392561" y="-2001071"/>
                  <a:ext cx="1311921" cy="1263650"/>
                </a:xfrm>
                <a:custGeom>
                  <a:avLst/>
                  <a:gdLst>
                    <a:gd name="connsiteX0" fmla="*/ 0 w 988885"/>
                    <a:gd name="connsiteY0" fmla="*/ 0 h 952500"/>
                    <a:gd name="connsiteX1" fmla="*/ 948500 w 988885"/>
                    <a:gd name="connsiteY1" fmla="*/ 952500 h 952500"/>
                    <a:gd name="connsiteX2" fmla="*/ 988886 w 988885"/>
                    <a:gd name="connsiteY2" fmla="*/ 952500 h 952500"/>
                    <a:gd name="connsiteX3" fmla="*/ 40386 w 988885"/>
                    <a:gd name="connsiteY3" fmla="*/ 0 h 952500"/>
                    <a:gd name="connsiteX4" fmla="*/ 0 w 988885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885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886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18" name="Dowolny kształt: kształt 217"/>
                <p:cNvSpPr/>
                <p:nvPr/>
              </p:nvSpPr>
              <p:spPr>
                <a:xfrm>
                  <a:off x="825229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386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19" name="Dowolny kształt: kształt 218"/>
                <p:cNvSpPr/>
                <p:nvPr/>
              </p:nvSpPr>
              <p:spPr>
                <a:xfrm>
                  <a:off x="8112031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20" name="Dowolny kształt: kształt 219"/>
                <p:cNvSpPr/>
                <p:nvPr/>
              </p:nvSpPr>
              <p:spPr>
                <a:xfrm>
                  <a:off x="797176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21" name="Dowolny kształt: kształt 220"/>
                <p:cNvSpPr/>
                <p:nvPr/>
              </p:nvSpPr>
              <p:spPr>
                <a:xfrm>
                  <a:off x="7831500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172" name="Dowolny kształt: kształt 171"/>
            <p:cNvSpPr/>
            <p:nvPr userDrawn="1"/>
          </p:nvSpPr>
          <p:spPr>
            <a:xfrm>
              <a:off x="9290166" y="-3803650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3" name="Dowolny kształt: kształt 172"/>
            <p:cNvSpPr/>
            <p:nvPr userDrawn="1"/>
          </p:nvSpPr>
          <p:spPr>
            <a:xfrm flipH="1">
              <a:off x="11824071" y="-3799074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4" name="Dowolny kształt: kształt 173"/>
            <p:cNvSpPr/>
            <p:nvPr userDrawn="1"/>
          </p:nvSpPr>
          <p:spPr>
            <a:xfrm>
              <a:off x="10975646" y="-3799075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5" name="Dowolny kształt: kształt 174"/>
            <p:cNvSpPr/>
            <p:nvPr userDrawn="1"/>
          </p:nvSpPr>
          <p:spPr>
            <a:xfrm>
              <a:off x="10132906" y="-2958577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6" name="Dowolny kształt: kształt 175"/>
            <p:cNvSpPr/>
            <p:nvPr userDrawn="1"/>
          </p:nvSpPr>
          <p:spPr>
            <a:xfrm flipH="1">
              <a:off x="10135458" y="-2118080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7" name="Dowolny kształt: kształt 176"/>
            <p:cNvSpPr/>
            <p:nvPr userDrawn="1"/>
          </p:nvSpPr>
          <p:spPr>
            <a:xfrm>
              <a:off x="12662742" y="-2118080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8" name="Dowolny kształt: kształt 177"/>
            <p:cNvSpPr/>
            <p:nvPr userDrawn="1"/>
          </p:nvSpPr>
          <p:spPr>
            <a:xfrm>
              <a:off x="10979089" y="-1277937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179" name="Grupa 178"/>
            <p:cNvGrpSpPr/>
            <p:nvPr userDrawn="1"/>
          </p:nvGrpSpPr>
          <p:grpSpPr>
            <a:xfrm>
              <a:off x="9299543" y="-1276538"/>
              <a:ext cx="1680994" cy="840497"/>
              <a:chOff x="7784872" y="-2001071"/>
              <a:chExt cx="2527299" cy="1263650"/>
            </a:xfrm>
          </p:grpSpPr>
          <p:grpSp>
            <p:nvGrpSpPr>
              <p:cNvPr id="190" name="Grupa 189"/>
              <p:cNvGrpSpPr/>
              <p:nvPr userDrawn="1"/>
            </p:nvGrpSpPr>
            <p:grpSpPr>
              <a:xfrm>
                <a:off x="7784872" y="-2001071"/>
                <a:ext cx="2527299" cy="1263650"/>
                <a:chOff x="7784872" y="-2001071"/>
                <a:chExt cx="2527299" cy="1263650"/>
              </a:xfrm>
            </p:grpSpPr>
            <p:sp>
              <p:nvSpPr>
                <p:cNvPr id="201" name="Dowolny kształt: kształt 200"/>
                <p:cNvSpPr/>
                <p:nvPr/>
              </p:nvSpPr>
              <p:spPr>
                <a:xfrm>
                  <a:off x="8025218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02" name="Dowolny kształt: kształt 201"/>
                <p:cNvSpPr/>
                <p:nvPr/>
              </p:nvSpPr>
              <p:spPr>
                <a:xfrm>
                  <a:off x="788495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03" name="Dowolny kształt: kształt 202"/>
                <p:cNvSpPr/>
                <p:nvPr/>
              </p:nvSpPr>
              <p:spPr>
                <a:xfrm>
                  <a:off x="7784872" y="-2001071"/>
                  <a:ext cx="1304971" cy="1263650"/>
                </a:xfrm>
                <a:custGeom>
                  <a:avLst/>
                  <a:gdLst>
                    <a:gd name="connsiteX0" fmla="*/ 0 w 983646"/>
                    <a:gd name="connsiteY0" fmla="*/ 0 h 952500"/>
                    <a:gd name="connsiteX1" fmla="*/ 952500 w 983646"/>
                    <a:gd name="connsiteY1" fmla="*/ 952500 h 952500"/>
                    <a:gd name="connsiteX2" fmla="*/ 983647 w 983646"/>
                    <a:gd name="connsiteY2" fmla="*/ 952500 h 952500"/>
                    <a:gd name="connsiteX3" fmla="*/ 35147 w 983646"/>
                    <a:gd name="connsiteY3" fmla="*/ 0 h 952500"/>
                    <a:gd name="connsiteX4" fmla="*/ 0 w 98364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0" y="0"/>
                      </a:moveTo>
                      <a:lnTo>
                        <a:pt x="952500" y="952500"/>
                      </a:lnTo>
                      <a:lnTo>
                        <a:pt x="983647" y="952500"/>
                      </a:lnTo>
                      <a:lnTo>
                        <a:pt x="3514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04" name="Dowolny kształt: kształt 203"/>
                <p:cNvSpPr/>
                <p:nvPr/>
              </p:nvSpPr>
              <p:spPr>
                <a:xfrm>
                  <a:off x="8305874" y="-2001071"/>
                  <a:ext cx="1345028" cy="1263650"/>
                </a:xfrm>
                <a:custGeom>
                  <a:avLst/>
                  <a:gdLst>
                    <a:gd name="connsiteX0" fmla="*/ 0 w 1013840"/>
                    <a:gd name="connsiteY0" fmla="*/ 0 h 952500"/>
                    <a:gd name="connsiteX1" fmla="*/ 948404 w 1013840"/>
                    <a:gd name="connsiteY1" fmla="*/ 952500 h 952500"/>
                    <a:gd name="connsiteX2" fmla="*/ 1013841 w 1013840"/>
                    <a:gd name="connsiteY2" fmla="*/ 952500 h 952500"/>
                    <a:gd name="connsiteX3" fmla="*/ 65342 w 1013840"/>
                    <a:gd name="connsiteY3" fmla="*/ 0 h 952500"/>
                    <a:gd name="connsiteX4" fmla="*/ 0 w 101384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1013841" y="952500"/>
                      </a:lnTo>
                      <a:lnTo>
                        <a:pt x="6534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05" name="Dowolny kształt: kształt 204"/>
                <p:cNvSpPr/>
                <p:nvPr/>
              </p:nvSpPr>
              <p:spPr>
                <a:xfrm>
                  <a:off x="8446140" y="-2001071"/>
                  <a:ext cx="1345029" cy="1263650"/>
                </a:xfrm>
                <a:custGeom>
                  <a:avLst/>
                  <a:gdLst>
                    <a:gd name="connsiteX0" fmla="*/ 0 w 1013841"/>
                    <a:gd name="connsiteY0" fmla="*/ 0 h 952500"/>
                    <a:gd name="connsiteX1" fmla="*/ 948500 w 1013841"/>
                    <a:gd name="connsiteY1" fmla="*/ 952500 h 952500"/>
                    <a:gd name="connsiteX2" fmla="*/ 1013841 w 1013841"/>
                    <a:gd name="connsiteY2" fmla="*/ 952500 h 952500"/>
                    <a:gd name="connsiteX3" fmla="*/ 65437 w 1013841"/>
                    <a:gd name="connsiteY3" fmla="*/ 0 h 952500"/>
                    <a:gd name="connsiteX4" fmla="*/ 0 w 1013841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1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841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06" name="Dowolny kształt: kształt 205"/>
                <p:cNvSpPr/>
                <p:nvPr/>
              </p:nvSpPr>
              <p:spPr>
                <a:xfrm>
                  <a:off x="8726670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07" name="Dowolny kształt: kształt 206"/>
                <p:cNvSpPr/>
                <p:nvPr/>
              </p:nvSpPr>
              <p:spPr>
                <a:xfrm>
                  <a:off x="9007200" y="-2001071"/>
                  <a:ext cx="1304971" cy="1263650"/>
                </a:xfrm>
                <a:custGeom>
                  <a:avLst/>
                  <a:gdLst>
                    <a:gd name="connsiteX0" fmla="*/ 983647 w 983646"/>
                    <a:gd name="connsiteY0" fmla="*/ 952500 h 952500"/>
                    <a:gd name="connsiteX1" fmla="*/ 31147 w 983646"/>
                    <a:gd name="connsiteY1" fmla="*/ 0 h 952500"/>
                    <a:gd name="connsiteX2" fmla="*/ 0 w 983646"/>
                    <a:gd name="connsiteY2" fmla="*/ 0 h 952500"/>
                    <a:gd name="connsiteX3" fmla="*/ 948499 w 983646"/>
                    <a:gd name="connsiteY3" fmla="*/ 952500 h 952500"/>
                    <a:gd name="connsiteX4" fmla="*/ 983647 w 983646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983647" y="952500"/>
                      </a:moveTo>
                      <a:lnTo>
                        <a:pt x="31147" y="0"/>
                      </a:lnTo>
                      <a:lnTo>
                        <a:pt x="0" y="0"/>
                      </a:lnTo>
                      <a:lnTo>
                        <a:pt x="948499" y="952500"/>
                      </a:lnTo>
                      <a:lnTo>
                        <a:pt x="983647" y="95250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08" name="Dowolny kształt: kształt 207"/>
                <p:cNvSpPr/>
                <p:nvPr/>
              </p:nvSpPr>
              <p:spPr>
                <a:xfrm>
                  <a:off x="8866935" y="-2001071"/>
                  <a:ext cx="1345155" cy="1263650"/>
                </a:xfrm>
                <a:custGeom>
                  <a:avLst/>
                  <a:gdLst>
                    <a:gd name="connsiteX0" fmla="*/ 65437 w 1013936"/>
                    <a:gd name="connsiteY0" fmla="*/ 0 h 952500"/>
                    <a:gd name="connsiteX1" fmla="*/ 0 w 1013936"/>
                    <a:gd name="connsiteY1" fmla="*/ 0 h 952500"/>
                    <a:gd name="connsiteX2" fmla="*/ 948500 w 1013936"/>
                    <a:gd name="connsiteY2" fmla="*/ 952500 h 952500"/>
                    <a:gd name="connsiteX3" fmla="*/ 1013936 w 1013936"/>
                    <a:gd name="connsiteY3" fmla="*/ 952500 h 952500"/>
                    <a:gd name="connsiteX4" fmla="*/ 65437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65437" y="0"/>
                      </a:move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09" name="Dowolny kształt: kształt 208"/>
                <p:cNvSpPr/>
                <p:nvPr/>
              </p:nvSpPr>
              <p:spPr>
                <a:xfrm>
                  <a:off x="8586404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10" name="Dowolny kształt: kształt 209"/>
                <p:cNvSpPr/>
                <p:nvPr/>
              </p:nvSpPr>
              <p:spPr>
                <a:xfrm>
                  <a:off x="816548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191" name="Grupa 190"/>
              <p:cNvGrpSpPr/>
              <p:nvPr userDrawn="1"/>
            </p:nvGrpSpPr>
            <p:grpSpPr>
              <a:xfrm>
                <a:off x="7831500" y="-2001071"/>
                <a:ext cx="2434043" cy="1263650"/>
                <a:chOff x="7831500" y="-2001071"/>
                <a:chExt cx="2434043" cy="1263650"/>
              </a:xfrm>
              <a:solidFill>
                <a:srgbClr val="FFFFFF"/>
              </a:solidFill>
            </p:grpSpPr>
            <p:sp>
              <p:nvSpPr>
                <p:cNvPr id="192" name="Dowolny kształt: kształt 191"/>
                <p:cNvSpPr/>
                <p:nvPr/>
              </p:nvSpPr>
              <p:spPr>
                <a:xfrm>
                  <a:off x="8953748" y="-2001071"/>
                  <a:ext cx="1311795" cy="1263650"/>
                </a:xfrm>
                <a:custGeom>
                  <a:avLst/>
                  <a:gdLst>
                    <a:gd name="connsiteX0" fmla="*/ 988790 w 988790"/>
                    <a:gd name="connsiteY0" fmla="*/ 952500 h 952500"/>
                    <a:gd name="connsiteX1" fmla="*/ 40291 w 988790"/>
                    <a:gd name="connsiteY1" fmla="*/ 0 h 952500"/>
                    <a:gd name="connsiteX2" fmla="*/ 0 w 988790"/>
                    <a:gd name="connsiteY2" fmla="*/ 0 h 952500"/>
                    <a:gd name="connsiteX3" fmla="*/ 948500 w 988790"/>
                    <a:gd name="connsiteY3" fmla="*/ 952500 h 952500"/>
                    <a:gd name="connsiteX4" fmla="*/ 988790 w 988790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988790" y="952500"/>
                      </a:moveTo>
                      <a:lnTo>
                        <a:pt x="40291" y="0"/>
                      </a:ln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988790" y="9525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93" name="Dowolny kształt: kształt 192"/>
                <p:cNvSpPr/>
                <p:nvPr/>
              </p:nvSpPr>
              <p:spPr>
                <a:xfrm>
                  <a:off x="881348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94" name="Dowolny kształt: kształt 193"/>
                <p:cNvSpPr/>
                <p:nvPr/>
              </p:nvSpPr>
              <p:spPr>
                <a:xfrm>
                  <a:off x="8673217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95" name="Dowolny kształt: kształt 194"/>
                <p:cNvSpPr/>
                <p:nvPr/>
              </p:nvSpPr>
              <p:spPr>
                <a:xfrm>
                  <a:off x="853295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04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96" name="Dowolny kształt: kształt 195"/>
                <p:cNvSpPr/>
                <p:nvPr/>
              </p:nvSpPr>
              <p:spPr>
                <a:xfrm>
                  <a:off x="8392561" y="-2001071"/>
                  <a:ext cx="1311921" cy="1263650"/>
                </a:xfrm>
                <a:custGeom>
                  <a:avLst/>
                  <a:gdLst>
                    <a:gd name="connsiteX0" fmla="*/ 0 w 988885"/>
                    <a:gd name="connsiteY0" fmla="*/ 0 h 952500"/>
                    <a:gd name="connsiteX1" fmla="*/ 948500 w 988885"/>
                    <a:gd name="connsiteY1" fmla="*/ 952500 h 952500"/>
                    <a:gd name="connsiteX2" fmla="*/ 988886 w 988885"/>
                    <a:gd name="connsiteY2" fmla="*/ 952500 h 952500"/>
                    <a:gd name="connsiteX3" fmla="*/ 40386 w 988885"/>
                    <a:gd name="connsiteY3" fmla="*/ 0 h 952500"/>
                    <a:gd name="connsiteX4" fmla="*/ 0 w 988885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885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886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97" name="Dowolny kształt: kształt 196"/>
                <p:cNvSpPr/>
                <p:nvPr/>
              </p:nvSpPr>
              <p:spPr>
                <a:xfrm>
                  <a:off x="825229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386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98" name="Dowolny kształt: kształt 197"/>
                <p:cNvSpPr/>
                <p:nvPr/>
              </p:nvSpPr>
              <p:spPr>
                <a:xfrm>
                  <a:off x="8112031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99" name="Dowolny kształt: kształt 198"/>
                <p:cNvSpPr/>
                <p:nvPr/>
              </p:nvSpPr>
              <p:spPr>
                <a:xfrm>
                  <a:off x="797176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00" name="Dowolny kształt: kształt 199"/>
                <p:cNvSpPr/>
                <p:nvPr/>
              </p:nvSpPr>
              <p:spPr>
                <a:xfrm>
                  <a:off x="7831500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180" name="Dowolny kształt: kształt 179"/>
            <p:cNvSpPr/>
            <p:nvPr userDrawn="1"/>
          </p:nvSpPr>
          <p:spPr>
            <a:xfrm>
              <a:off x="9168659" y="-436041"/>
              <a:ext cx="965388" cy="124891"/>
            </a:xfrm>
            <a:custGeom>
              <a:avLst/>
              <a:gdLst>
                <a:gd name="connsiteX0" fmla="*/ 124891 w 965388"/>
                <a:gd name="connsiteY0" fmla="*/ 0 h 124891"/>
                <a:gd name="connsiteX1" fmla="*/ 965388 w 965388"/>
                <a:gd name="connsiteY1" fmla="*/ 0 h 124891"/>
                <a:gd name="connsiteX2" fmla="*/ 840497 w 965388"/>
                <a:gd name="connsiteY2" fmla="*/ 124891 h 124891"/>
                <a:gd name="connsiteX3" fmla="*/ 0 w 965388"/>
                <a:gd name="connsiteY3" fmla="*/ 124891 h 12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388" h="124891">
                  <a:moveTo>
                    <a:pt x="124891" y="0"/>
                  </a:moveTo>
                  <a:lnTo>
                    <a:pt x="965388" y="0"/>
                  </a:lnTo>
                  <a:lnTo>
                    <a:pt x="840497" y="124891"/>
                  </a:lnTo>
                  <a:lnTo>
                    <a:pt x="0" y="12489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81" name="Dowolny kształt: kształt 180"/>
            <p:cNvSpPr/>
            <p:nvPr userDrawn="1"/>
          </p:nvSpPr>
          <p:spPr>
            <a:xfrm flipH="1">
              <a:off x="10983019" y="-439214"/>
              <a:ext cx="968561" cy="128064"/>
            </a:xfrm>
            <a:custGeom>
              <a:avLst/>
              <a:gdLst>
                <a:gd name="connsiteX0" fmla="*/ 968561 w 968561"/>
                <a:gd name="connsiteY0" fmla="*/ 0 h 128064"/>
                <a:gd name="connsiteX1" fmla="*/ 128064 w 968561"/>
                <a:gd name="connsiteY1" fmla="*/ 0 h 128064"/>
                <a:gd name="connsiteX2" fmla="*/ 0 w 968561"/>
                <a:gd name="connsiteY2" fmla="*/ 128064 h 128064"/>
                <a:gd name="connsiteX3" fmla="*/ 840497 w 968561"/>
                <a:gd name="connsiteY3" fmla="*/ 128064 h 12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8561" h="128064">
                  <a:moveTo>
                    <a:pt x="968561" y="0"/>
                  </a:moveTo>
                  <a:lnTo>
                    <a:pt x="128064" y="0"/>
                  </a:lnTo>
                  <a:lnTo>
                    <a:pt x="0" y="128064"/>
                  </a:lnTo>
                  <a:lnTo>
                    <a:pt x="840497" y="12806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82" name="Dowolny kształt: kształt 181"/>
            <p:cNvSpPr/>
            <p:nvPr userDrawn="1"/>
          </p:nvSpPr>
          <p:spPr>
            <a:xfrm flipH="1">
              <a:off x="6774534" y="-7164556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183" name="Grupa 182"/>
            <p:cNvGrpSpPr/>
            <p:nvPr userDrawn="1"/>
          </p:nvGrpSpPr>
          <p:grpSpPr>
            <a:xfrm>
              <a:off x="10772877" y="-7371309"/>
              <a:ext cx="412424" cy="412424"/>
              <a:chOff x="15088079" y="-674214"/>
              <a:chExt cx="712699" cy="712697"/>
            </a:xfrm>
          </p:grpSpPr>
          <p:sp>
            <p:nvSpPr>
              <p:cNvPr id="188" name="Dowolny kształt: kształt 187"/>
              <p:cNvSpPr/>
              <p:nvPr/>
            </p:nvSpPr>
            <p:spPr>
              <a:xfrm>
                <a:off x="15088079" y="-674214"/>
                <a:ext cx="712699" cy="712697"/>
              </a:xfrm>
              <a:custGeom>
                <a:avLst/>
                <a:gdLst>
                  <a:gd name="connsiteX0" fmla="*/ 537210 w 537210"/>
                  <a:gd name="connsiteY0" fmla="*/ 268605 h 537209"/>
                  <a:gd name="connsiteX1" fmla="*/ 268605 w 537210"/>
                  <a:gd name="connsiteY1" fmla="*/ 537210 h 537209"/>
                  <a:gd name="connsiteX2" fmla="*/ 0 w 537210"/>
                  <a:gd name="connsiteY2" fmla="*/ 268605 h 537209"/>
                  <a:gd name="connsiteX3" fmla="*/ 268605 w 537210"/>
                  <a:gd name="connsiteY3" fmla="*/ 0 h 537209"/>
                  <a:gd name="connsiteX4" fmla="*/ 537210 w 537210"/>
                  <a:gd name="connsiteY4" fmla="*/ 268605 h 537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210" h="537209">
                    <a:moveTo>
                      <a:pt x="537210" y="268605"/>
                    </a:moveTo>
                    <a:cubicBezTo>
                      <a:pt x="537210" y="416951"/>
                      <a:pt x="416952" y="537210"/>
                      <a:pt x="268605" y="537210"/>
                    </a:cubicBezTo>
                    <a:cubicBezTo>
                      <a:pt x="120259" y="537210"/>
                      <a:pt x="0" y="416951"/>
                      <a:pt x="0" y="268605"/>
                    </a:cubicBezTo>
                    <a:cubicBezTo>
                      <a:pt x="0" y="120259"/>
                      <a:pt x="120259" y="0"/>
                      <a:pt x="268605" y="0"/>
                    </a:cubicBezTo>
                    <a:cubicBezTo>
                      <a:pt x="416951" y="0"/>
                      <a:pt x="537210" y="120259"/>
                      <a:pt x="537210" y="2686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89" name="Dowolny kształt: kształt 188"/>
              <p:cNvSpPr/>
              <p:nvPr/>
            </p:nvSpPr>
            <p:spPr>
              <a:xfrm>
                <a:off x="15266253" y="-496040"/>
                <a:ext cx="356349" cy="356348"/>
              </a:xfrm>
              <a:custGeom>
                <a:avLst/>
                <a:gdLst>
                  <a:gd name="connsiteX0" fmla="*/ 268605 w 268605"/>
                  <a:gd name="connsiteY0" fmla="*/ 134303 h 268604"/>
                  <a:gd name="connsiteX1" fmla="*/ 134302 w 268605"/>
                  <a:gd name="connsiteY1" fmla="*/ 268605 h 268604"/>
                  <a:gd name="connsiteX2" fmla="*/ 0 w 268605"/>
                  <a:gd name="connsiteY2" fmla="*/ 134303 h 268604"/>
                  <a:gd name="connsiteX3" fmla="*/ 134302 w 268605"/>
                  <a:gd name="connsiteY3" fmla="*/ 0 h 268604"/>
                  <a:gd name="connsiteX4" fmla="*/ 268605 w 268605"/>
                  <a:gd name="connsiteY4" fmla="*/ 134303 h 268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605" h="268604">
                    <a:moveTo>
                      <a:pt x="268605" y="134303"/>
                    </a:moveTo>
                    <a:cubicBezTo>
                      <a:pt x="268605" y="208476"/>
                      <a:pt x="208476" y="268605"/>
                      <a:pt x="134302" y="268605"/>
                    </a:cubicBezTo>
                    <a:cubicBezTo>
                      <a:pt x="60129" y="268605"/>
                      <a:pt x="0" y="208476"/>
                      <a:pt x="0" y="134303"/>
                    </a:cubicBezTo>
                    <a:cubicBezTo>
                      <a:pt x="0" y="60129"/>
                      <a:pt x="60129" y="0"/>
                      <a:pt x="134302" y="0"/>
                    </a:cubicBezTo>
                    <a:cubicBezTo>
                      <a:pt x="208475" y="0"/>
                      <a:pt x="268605" y="60129"/>
                      <a:pt x="268605" y="1343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  <p:grpSp>
          <p:nvGrpSpPr>
            <p:cNvPr id="184" name="Grupa 183"/>
            <p:cNvGrpSpPr/>
            <p:nvPr userDrawn="1"/>
          </p:nvGrpSpPr>
          <p:grpSpPr>
            <a:xfrm>
              <a:off x="11263534" y="-5690679"/>
              <a:ext cx="412424" cy="412424"/>
              <a:chOff x="15088079" y="-674214"/>
              <a:chExt cx="712699" cy="712697"/>
            </a:xfrm>
          </p:grpSpPr>
          <p:sp>
            <p:nvSpPr>
              <p:cNvPr id="186" name="Dowolny kształt: kształt 185"/>
              <p:cNvSpPr/>
              <p:nvPr/>
            </p:nvSpPr>
            <p:spPr>
              <a:xfrm>
                <a:off x="15088079" y="-674214"/>
                <a:ext cx="712699" cy="712697"/>
              </a:xfrm>
              <a:custGeom>
                <a:avLst/>
                <a:gdLst>
                  <a:gd name="connsiteX0" fmla="*/ 537210 w 537210"/>
                  <a:gd name="connsiteY0" fmla="*/ 268605 h 537209"/>
                  <a:gd name="connsiteX1" fmla="*/ 268605 w 537210"/>
                  <a:gd name="connsiteY1" fmla="*/ 537210 h 537209"/>
                  <a:gd name="connsiteX2" fmla="*/ 0 w 537210"/>
                  <a:gd name="connsiteY2" fmla="*/ 268605 h 537209"/>
                  <a:gd name="connsiteX3" fmla="*/ 268605 w 537210"/>
                  <a:gd name="connsiteY3" fmla="*/ 0 h 537209"/>
                  <a:gd name="connsiteX4" fmla="*/ 537210 w 537210"/>
                  <a:gd name="connsiteY4" fmla="*/ 268605 h 537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210" h="537209">
                    <a:moveTo>
                      <a:pt x="537210" y="268605"/>
                    </a:moveTo>
                    <a:cubicBezTo>
                      <a:pt x="537210" y="416951"/>
                      <a:pt x="416952" y="537210"/>
                      <a:pt x="268605" y="537210"/>
                    </a:cubicBezTo>
                    <a:cubicBezTo>
                      <a:pt x="120259" y="537210"/>
                      <a:pt x="0" y="416951"/>
                      <a:pt x="0" y="268605"/>
                    </a:cubicBezTo>
                    <a:cubicBezTo>
                      <a:pt x="0" y="120259"/>
                      <a:pt x="120259" y="0"/>
                      <a:pt x="268605" y="0"/>
                    </a:cubicBezTo>
                    <a:cubicBezTo>
                      <a:pt x="416951" y="0"/>
                      <a:pt x="537210" y="120259"/>
                      <a:pt x="537210" y="26860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87" name="Dowolny kształt: kształt 186"/>
              <p:cNvSpPr/>
              <p:nvPr/>
            </p:nvSpPr>
            <p:spPr>
              <a:xfrm>
                <a:off x="15266253" y="-496040"/>
                <a:ext cx="356349" cy="356348"/>
              </a:xfrm>
              <a:custGeom>
                <a:avLst/>
                <a:gdLst>
                  <a:gd name="connsiteX0" fmla="*/ 268605 w 268605"/>
                  <a:gd name="connsiteY0" fmla="*/ 134303 h 268604"/>
                  <a:gd name="connsiteX1" fmla="*/ 134302 w 268605"/>
                  <a:gd name="connsiteY1" fmla="*/ 268605 h 268604"/>
                  <a:gd name="connsiteX2" fmla="*/ 0 w 268605"/>
                  <a:gd name="connsiteY2" fmla="*/ 134303 h 268604"/>
                  <a:gd name="connsiteX3" fmla="*/ 134302 w 268605"/>
                  <a:gd name="connsiteY3" fmla="*/ 0 h 268604"/>
                  <a:gd name="connsiteX4" fmla="*/ 268605 w 268605"/>
                  <a:gd name="connsiteY4" fmla="*/ 134303 h 268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605" h="268604">
                    <a:moveTo>
                      <a:pt x="268605" y="134303"/>
                    </a:moveTo>
                    <a:cubicBezTo>
                      <a:pt x="268605" y="208476"/>
                      <a:pt x="208476" y="268605"/>
                      <a:pt x="134302" y="268605"/>
                    </a:cubicBezTo>
                    <a:cubicBezTo>
                      <a:pt x="60129" y="268605"/>
                      <a:pt x="0" y="208476"/>
                      <a:pt x="0" y="134303"/>
                    </a:cubicBezTo>
                    <a:cubicBezTo>
                      <a:pt x="0" y="60129"/>
                      <a:pt x="60129" y="0"/>
                      <a:pt x="134302" y="0"/>
                    </a:cubicBezTo>
                    <a:cubicBezTo>
                      <a:pt x="208475" y="0"/>
                      <a:pt x="268605" y="60129"/>
                      <a:pt x="268605" y="13430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  <p:sp>
          <p:nvSpPr>
            <p:cNvPr id="185" name="Dowolny kształt: kształt 184"/>
            <p:cNvSpPr/>
            <p:nvPr userDrawn="1"/>
          </p:nvSpPr>
          <p:spPr>
            <a:xfrm>
              <a:off x="12032917" y="-2324470"/>
              <a:ext cx="412424" cy="412424"/>
            </a:xfrm>
            <a:custGeom>
              <a:avLst/>
              <a:gdLst>
                <a:gd name="connsiteX0" fmla="*/ 537210 w 537210"/>
                <a:gd name="connsiteY0" fmla="*/ 268605 h 537209"/>
                <a:gd name="connsiteX1" fmla="*/ 268605 w 537210"/>
                <a:gd name="connsiteY1" fmla="*/ 537210 h 537209"/>
                <a:gd name="connsiteX2" fmla="*/ 0 w 537210"/>
                <a:gd name="connsiteY2" fmla="*/ 268605 h 537209"/>
                <a:gd name="connsiteX3" fmla="*/ 268605 w 537210"/>
                <a:gd name="connsiteY3" fmla="*/ 0 h 537209"/>
                <a:gd name="connsiteX4" fmla="*/ 537210 w 537210"/>
                <a:gd name="connsiteY4" fmla="*/ 268605 h 537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10" h="537209">
                  <a:moveTo>
                    <a:pt x="537210" y="268605"/>
                  </a:moveTo>
                  <a:cubicBezTo>
                    <a:pt x="537210" y="416951"/>
                    <a:pt x="416952" y="537210"/>
                    <a:pt x="268605" y="537210"/>
                  </a:cubicBezTo>
                  <a:cubicBezTo>
                    <a:pt x="120259" y="537210"/>
                    <a:pt x="0" y="416951"/>
                    <a:pt x="0" y="268605"/>
                  </a:cubicBezTo>
                  <a:cubicBezTo>
                    <a:pt x="0" y="120259"/>
                    <a:pt x="120259" y="0"/>
                    <a:pt x="268605" y="0"/>
                  </a:cubicBezTo>
                  <a:cubicBezTo>
                    <a:pt x="416951" y="0"/>
                    <a:pt x="537210" y="120259"/>
                    <a:pt x="537210" y="26860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828000" y="2537447"/>
            <a:ext cx="7592690" cy="4136333"/>
          </a:xfrm>
        </p:spPr>
        <p:txBody>
          <a:bodyPr anchor="b"/>
          <a:lstStyle>
            <a:lvl1pPr algn="l"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828000" y="6980305"/>
            <a:ext cx="7592690" cy="5787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33" name="Pole tekstowe 32"/>
          <p:cNvSpPr txBox="1"/>
          <p:nvPr userDrawn="1"/>
        </p:nvSpPr>
        <p:spPr>
          <a:xfrm>
            <a:off x="828000" y="7581898"/>
            <a:ext cx="3410898" cy="9525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defTabSz="589915">
              <a:lnSpc>
                <a:spcPct val="90000"/>
              </a:lnSpc>
              <a:spcBef>
                <a:spcPts val="645"/>
              </a:spcBef>
              <a:buClr>
                <a:schemeClr val="accent1"/>
              </a:buClr>
              <a:buFont typeface="Arial" panose="020B0604020202020204" pitchFamily="34" charset="0"/>
              <a:buNone/>
              <a:tabLst>
                <a:tab pos="4128770" algn="l"/>
              </a:tabLst>
              <a:defRPr sz="2000">
                <a:solidFill>
                  <a:schemeClr val="bg1"/>
                </a:solidFill>
                <a:latin typeface="+mj-lt"/>
              </a:defRPr>
            </a:lvl1pPr>
            <a:lvl2pPr marL="295275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90"/>
            </a:lvl2pPr>
            <a:lvl3pPr marL="589915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160"/>
            </a:lvl3pPr>
            <a:lvl4pPr marL="885190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0"/>
            </a:lvl4pPr>
            <a:lvl5pPr marL="1179830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0"/>
            </a:lvl5pPr>
            <a:lvl6pPr marL="1475105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6pPr>
            <a:lvl7pPr marL="1769745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7pPr>
            <a:lvl8pPr marL="2065020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8pPr>
            <a:lvl9pPr marL="2359660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9pPr>
          </a:lstStyle>
          <a:p>
            <a:pPr lvl="0"/>
            <a:r>
              <a:rPr lang="pl-PL">
                <a:solidFill>
                  <a:schemeClr val="accent1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nask.pl</a:t>
            </a:r>
          </a:p>
        </p:txBody>
      </p:sp>
      <p:sp>
        <p:nvSpPr>
          <p:cNvPr id="34" name="Grafika 2"/>
          <p:cNvSpPr/>
          <p:nvPr userDrawn="1"/>
        </p:nvSpPr>
        <p:spPr>
          <a:xfrm>
            <a:off x="828000" y="970302"/>
            <a:ext cx="3401776" cy="578760"/>
          </a:xfrm>
          <a:custGeom>
            <a:avLst/>
            <a:gdLst>
              <a:gd name="connsiteX0" fmla="*/ -127 w 7798688"/>
              <a:gd name="connsiteY0" fmla="*/ 15452 h 1326828"/>
              <a:gd name="connsiteX1" fmla="*/ 791210 w 7798688"/>
              <a:gd name="connsiteY1" fmla="*/ 15452 h 1326828"/>
              <a:gd name="connsiteX2" fmla="*/ 1491488 w 7798688"/>
              <a:gd name="connsiteY2" fmla="*/ 975572 h 1326828"/>
              <a:gd name="connsiteX3" fmla="*/ 1501013 w 7798688"/>
              <a:gd name="connsiteY3" fmla="*/ 970523 h 1326828"/>
              <a:gd name="connsiteX4" fmla="*/ 1501013 w 7798688"/>
              <a:gd name="connsiteY4" fmla="*/ 15452 h 1326828"/>
              <a:gd name="connsiteX5" fmla="*/ 1975358 w 7798688"/>
              <a:gd name="connsiteY5" fmla="*/ 15452 h 1326828"/>
              <a:gd name="connsiteX6" fmla="*/ 1975358 w 7798688"/>
              <a:gd name="connsiteY6" fmla="*/ 1301327 h 1326828"/>
              <a:gd name="connsiteX7" fmla="*/ 1217834 w 7798688"/>
              <a:gd name="connsiteY7" fmla="*/ 1301327 h 1326828"/>
              <a:gd name="connsiteX8" fmla="*/ 508508 w 7798688"/>
              <a:gd name="connsiteY8" fmla="*/ 319299 h 1326828"/>
              <a:gd name="connsiteX9" fmla="*/ 501364 w 7798688"/>
              <a:gd name="connsiteY9" fmla="*/ 319299 h 1326828"/>
              <a:gd name="connsiteX10" fmla="*/ 501364 w 7798688"/>
              <a:gd name="connsiteY10" fmla="*/ 1300946 h 1326828"/>
              <a:gd name="connsiteX11" fmla="*/ -127 w 7798688"/>
              <a:gd name="connsiteY11" fmla="*/ 1300946 h 1326828"/>
              <a:gd name="connsiteX12" fmla="*/ 2784411 w 7798688"/>
              <a:gd name="connsiteY12" fmla="*/ 15452 h 1326828"/>
              <a:gd name="connsiteX13" fmla="*/ 3458210 w 7798688"/>
              <a:gd name="connsiteY13" fmla="*/ 15452 h 1326828"/>
              <a:gd name="connsiteX14" fmla="*/ 4247546 w 7798688"/>
              <a:gd name="connsiteY14" fmla="*/ 1301327 h 1326828"/>
              <a:gd name="connsiteX15" fmla="*/ 3623659 w 7798688"/>
              <a:gd name="connsiteY15" fmla="*/ 1301327 h 1326828"/>
              <a:gd name="connsiteX16" fmla="*/ 3490309 w 7798688"/>
              <a:gd name="connsiteY16" fmla="*/ 1055963 h 1326828"/>
              <a:gd name="connsiteX17" fmla="*/ 2684875 w 7798688"/>
              <a:gd name="connsiteY17" fmla="*/ 1055963 h 1326828"/>
              <a:gd name="connsiteX18" fmla="*/ 2551525 w 7798688"/>
              <a:gd name="connsiteY18" fmla="*/ 1301327 h 1326828"/>
              <a:gd name="connsiteX19" fmla="*/ 1993074 w 7798688"/>
              <a:gd name="connsiteY19" fmla="*/ 1301327 h 1326828"/>
              <a:gd name="connsiteX20" fmla="*/ 3356959 w 7798688"/>
              <a:gd name="connsiteY20" fmla="*/ 804884 h 1326828"/>
              <a:gd name="connsiteX21" fmla="*/ 3099022 w 7798688"/>
              <a:gd name="connsiteY21" fmla="*/ 271484 h 1326828"/>
              <a:gd name="connsiteX22" fmla="*/ 3090259 w 7798688"/>
              <a:gd name="connsiteY22" fmla="*/ 271484 h 1326828"/>
              <a:gd name="connsiteX23" fmla="*/ 2825273 w 7798688"/>
              <a:gd name="connsiteY23" fmla="*/ 804884 h 1326828"/>
              <a:gd name="connsiteX24" fmla="*/ 4071334 w 7798688"/>
              <a:gd name="connsiteY24" fmla="*/ 900800 h 1326828"/>
              <a:gd name="connsiteX25" fmla="*/ 4629975 w 7798688"/>
              <a:gd name="connsiteY25" fmla="*/ 900800 h 1326828"/>
              <a:gd name="connsiteX26" fmla="*/ 4697603 w 7798688"/>
              <a:gd name="connsiteY26" fmla="*/ 1023673 h 1326828"/>
              <a:gd name="connsiteX27" fmla="*/ 4921535 w 7798688"/>
              <a:gd name="connsiteY27" fmla="*/ 1082252 h 1326828"/>
              <a:gd name="connsiteX28" fmla="*/ 5154517 w 7798688"/>
              <a:gd name="connsiteY28" fmla="*/ 1044914 h 1326828"/>
              <a:gd name="connsiteX29" fmla="*/ 5246814 w 7798688"/>
              <a:gd name="connsiteY29" fmla="*/ 954236 h 1326828"/>
              <a:gd name="connsiteX30" fmla="*/ 5206238 w 7798688"/>
              <a:gd name="connsiteY30" fmla="*/ 884798 h 1326828"/>
              <a:gd name="connsiteX31" fmla="*/ 5106701 w 7798688"/>
              <a:gd name="connsiteY31" fmla="*/ 837173 h 1326828"/>
              <a:gd name="connsiteX32" fmla="*/ 4980400 w 7798688"/>
              <a:gd name="connsiteY32" fmla="*/ 810408 h 1326828"/>
              <a:gd name="connsiteX33" fmla="*/ 4847050 w 7798688"/>
              <a:gd name="connsiteY33" fmla="*/ 789167 h 1326828"/>
              <a:gd name="connsiteX34" fmla="*/ 4455763 w 7798688"/>
              <a:gd name="connsiteY34" fmla="*/ 714491 h 1326828"/>
              <a:gd name="connsiteX35" fmla="*/ 4206875 w 7798688"/>
              <a:gd name="connsiteY35" fmla="*/ 607716 h 1326828"/>
              <a:gd name="connsiteX36" fmla="*/ 4105624 w 7798688"/>
              <a:gd name="connsiteY36" fmla="*/ 405119 h 1326828"/>
              <a:gd name="connsiteX37" fmla="*/ 4213923 w 7798688"/>
              <a:gd name="connsiteY37" fmla="*/ 175853 h 1326828"/>
              <a:gd name="connsiteX38" fmla="*/ 4521485 w 7798688"/>
              <a:gd name="connsiteY38" fmla="*/ 42503 h 1326828"/>
              <a:gd name="connsiteX39" fmla="*/ 4964303 w 7798688"/>
              <a:gd name="connsiteY39" fmla="*/ -74 h 1326828"/>
              <a:gd name="connsiteX40" fmla="*/ 5563425 w 7798688"/>
              <a:gd name="connsiteY40" fmla="*/ 101177 h 1326828"/>
              <a:gd name="connsiteX41" fmla="*/ 5762688 w 7798688"/>
              <a:gd name="connsiteY41" fmla="*/ 367877 h 1326828"/>
              <a:gd name="connsiteX42" fmla="*/ 5762688 w 7798688"/>
              <a:gd name="connsiteY42" fmla="*/ 405405 h 1326828"/>
              <a:gd name="connsiteX43" fmla="*/ 5206238 w 7798688"/>
              <a:gd name="connsiteY43" fmla="*/ 405405 h 1326828"/>
              <a:gd name="connsiteX44" fmla="*/ 5138611 w 7798688"/>
              <a:gd name="connsiteY44" fmla="*/ 293391 h 1326828"/>
              <a:gd name="connsiteX45" fmla="*/ 4939538 w 7798688"/>
              <a:gd name="connsiteY45" fmla="*/ 250624 h 1326828"/>
              <a:gd name="connsiteX46" fmla="*/ 4763421 w 7798688"/>
              <a:gd name="connsiteY46" fmla="*/ 287962 h 1326828"/>
              <a:gd name="connsiteX47" fmla="*/ 4688840 w 7798688"/>
              <a:gd name="connsiteY47" fmla="*/ 373687 h 1326828"/>
              <a:gd name="connsiteX48" fmla="*/ 5023072 w 7798688"/>
              <a:gd name="connsiteY48" fmla="*/ 517705 h 1326828"/>
              <a:gd name="connsiteX49" fmla="*/ 5355685 w 7798688"/>
              <a:gd name="connsiteY49" fmla="*/ 565901 h 1326828"/>
              <a:gd name="connsiteX50" fmla="*/ 5579523 w 7798688"/>
              <a:gd name="connsiteY50" fmla="*/ 624480 h 1326828"/>
              <a:gd name="connsiteX51" fmla="*/ 5762784 w 7798688"/>
              <a:gd name="connsiteY51" fmla="*/ 736589 h 1326828"/>
              <a:gd name="connsiteX52" fmla="*/ 5838984 w 7798688"/>
              <a:gd name="connsiteY52" fmla="*/ 912421 h 1326828"/>
              <a:gd name="connsiteX53" fmla="*/ 5721445 w 7798688"/>
              <a:gd name="connsiteY53" fmla="*/ 1147212 h 1326828"/>
              <a:gd name="connsiteX54" fmla="*/ 5396071 w 7798688"/>
              <a:gd name="connsiteY54" fmla="*/ 1285801 h 1326828"/>
              <a:gd name="connsiteX55" fmla="*/ 4955254 w 7798688"/>
              <a:gd name="connsiteY55" fmla="*/ 1326663 h 1326828"/>
              <a:gd name="connsiteX56" fmla="*/ 4464526 w 7798688"/>
              <a:gd name="connsiteY56" fmla="*/ 1285801 h 1326828"/>
              <a:gd name="connsiteX57" fmla="*/ 4172871 w 7798688"/>
              <a:gd name="connsiteY57" fmla="*/ 1141783 h 1326828"/>
              <a:gd name="connsiteX58" fmla="*/ 4071524 w 7798688"/>
              <a:gd name="connsiteY58" fmla="*/ 901658 h 1326828"/>
              <a:gd name="connsiteX59" fmla="*/ 5899372 w 7798688"/>
              <a:gd name="connsiteY59" fmla="*/ 16309 h 1326828"/>
              <a:gd name="connsiteX60" fmla="*/ 6455918 w 7798688"/>
              <a:gd name="connsiteY60" fmla="*/ 16309 h 1326828"/>
              <a:gd name="connsiteX61" fmla="*/ 6455918 w 7798688"/>
              <a:gd name="connsiteY61" fmla="*/ 581618 h 1326828"/>
              <a:gd name="connsiteX62" fmla="*/ 6464871 w 7798688"/>
              <a:gd name="connsiteY62" fmla="*/ 581618 h 1326828"/>
              <a:gd name="connsiteX63" fmla="*/ 7097808 w 7798688"/>
              <a:gd name="connsiteY63" fmla="*/ 16309 h 1326828"/>
              <a:gd name="connsiteX64" fmla="*/ 7739888 w 7798688"/>
              <a:gd name="connsiteY64" fmla="*/ 16309 h 1326828"/>
              <a:gd name="connsiteX65" fmla="*/ 7057136 w 7798688"/>
              <a:gd name="connsiteY65" fmla="*/ 581618 h 1326828"/>
              <a:gd name="connsiteX66" fmla="*/ 7798562 w 7798688"/>
              <a:gd name="connsiteY66" fmla="*/ 1301803 h 1326828"/>
              <a:gd name="connsiteX67" fmla="*/ 7114000 w 7798688"/>
              <a:gd name="connsiteY67" fmla="*/ 1301803 h 1326828"/>
              <a:gd name="connsiteX68" fmla="*/ 6465062 w 7798688"/>
              <a:gd name="connsiteY68" fmla="*/ 618098 h 1326828"/>
              <a:gd name="connsiteX69" fmla="*/ 6456108 w 7798688"/>
              <a:gd name="connsiteY69" fmla="*/ 618098 h 1326828"/>
              <a:gd name="connsiteX70" fmla="*/ 6456108 w 7798688"/>
              <a:gd name="connsiteY70" fmla="*/ 1301041 h 1326828"/>
              <a:gd name="connsiteX71" fmla="*/ 5899562 w 7798688"/>
              <a:gd name="connsiteY71" fmla="*/ 1301041 h 132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7798688" h="1326828">
                <a:moveTo>
                  <a:pt x="-127" y="15452"/>
                </a:moveTo>
                <a:lnTo>
                  <a:pt x="791210" y="15452"/>
                </a:lnTo>
                <a:lnTo>
                  <a:pt x="1491488" y="975572"/>
                </a:lnTo>
                <a:lnTo>
                  <a:pt x="1501013" y="970523"/>
                </a:lnTo>
                <a:lnTo>
                  <a:pt x="1501013" y="15452"/>
                </a:lnTo>
                <a:lnTo>
                  <a:pt x="1975358" y="15452"/>
                </a:lnTo>
                <a:lnTo>
                  <a:pt x="1975358" y="1301327"/>
                </a:lnTo>
                <a:lnTo>
                  <a:pt x="1217834" y="1301327"/>
                </a:lnTo>
                <a:lnTo>
                  <a:pt x="508508" y="319299"/>
                </a:lnTo>
                <a:lnTo>
                  <a:pt x="501364" y="319299"/>
                </a:lnTo>
                <a:lnTo>
                  <a:pt x="501364" y="1300946"/>
                </a:lnTo>
                <a:lnTo>
                  <a:pt x="-127" y="1300946"/>
                </a:lnTo>
                <a:close/>
                <a:moveTo>
                  <a:pt x="2784411" y="15452"/>
                </a:moveTo>
                <a:lnTo>
                  <a:pt x="3458210" y="15452"/>
                </a:lnTo>
                <a:lnTo>
                  <a:pt x="4247546" y="1301327"/>
                </a:lnTo>
                <a:lnTo>
                  <a:pt x="3623659" y="1301327"/>
                </a:lnTo>
                <a:lnTo>
                  <a:pt x="3490309" y="1055963"/>
                </a:lnTo>
                <a:lnTo>
                  <a:pt x="2684875" y="1055963"/>
                </a:lnTo>
                <a:lnTo>
                  <a:pt x="2551525" y="1301327"/>
                </a:lnTo>
                <a:lnTo>
                  <a:pt x="1993074" y="1301327"/>
                </a:lnTo>
                <a:close/>
                <a:moveTo>
                  <a:pt x="3356959" y="804884"/>
                </a:moveTo>
                <a:lnTo>
                  <a:pt x="3099022" y="271484"/>
                </a:lnTo>
                <a:lnTo>
                  <a:pt x="3090259" y="271484"/>
                </a:lnTo>
                <a:lnTo>
                  <a:pt x="2825273" y="804884"/>
                </a:lnTo>
                <a:close/>
                <a:moveTo>
                  <a:pt x="4071334" y="900800"/>
                </a:moveTo>
                <a:lnTo>
                  <a:pt x="4629975" y="900800"/>
                </a:lnTo>
                <a:cubicBezTo>
                  <a:pt x="4629975" y="948425"/>
                  <a:pt x="4647692" y="986525"/>
                  <a:pt x="4697603" y="1023673"/>
                </a:cubicBezTo>
                <a:cubicBezTo>
                  <a:pt x="4738275" y="1055582"/>
                  <a:pt x="4813141" y="1077013"/>
                  <a:pt x="4921535" y="1082252"/>
                </a:cubicBezTo>
                <a:cubicBezTo>
                  <a:pt x="5022977" y="1082252"/>
                  <a:pt x="5097653" y="1071393"/>
                  <a:pt x="5154517" y="1044914"/>
                </a:cubicBezTo>
                <a:cubicBezTo>
                  <a:pt x="5213286" y="1023673"/>
                  <a:pt x="5246814" y="991478"/>
                  <a:pt x="5246814" y="954236"/>
                </a:cubicBezTo>
                <a:cubicBezTo>
                  <a:pt x="5245776" y="925756"/>
                  <a:pt x="5230546" y="899686"/>
                  <a:pt x="5206238" y="884798"/>
                </a:cubicBezTo>
                <a:cubicBezTo>
                  <a:pt x="5177006" y="861729"/>
                  <a:pt x="5143002" y="845470"/>
                  <a:pt x="5106701" y="837173"/>
                </a:cubicBezTo>
                <a:cubicBezTo>
                  <a:pt x="5065334" y="825086"/>
                  <a:pt x="5023110" y="816142"/>
                  <a:pt x="4980400" y="810408"/>
                </a:cubicBezTo>
                <a:cubicBezTo>
                  <a:pt x="4930680" y="799835"/>
                  <a:pt x="4887912" y="794597"/>
                  <a:pt x="4847050" y="789167"/>
                </a:cubicBezTo>
                <a:cubicBezTo>
                  <a:pt x="4688744" y="762593"/>
                  <a:pt x="4555299" y="741542"/>
                  <a:pt x="4455763" y="714491"/>
                </a:cubicBezTo>
                <a:cubicBezTo>
                  <a:pt x="4367066" y="694127"/>
                  <a:pt x="4282751" y="657960"/>
                  <a:pt x="4206875" y="607716"/>
                </a:cubicBezTo>
                <a:cubicBezTo>
                  <a:pt x="4139152" y="554471"/>
                  <a:pt x="4105624" y="490273"/>
                  <a:pt x="4105624" y="405119"/>
                </a:cubicBezTo>
                <a:cubicBezTo>
                  <a:pt x="4105624" y="309012"/>
                  <a:pt x="4139152" y="234527"/>
                  <a:pt x="4213923" y="175853"/>
                </a:cubicBezTo>
                <a:cubicBezTo>
                  <a:pt x="4288694" y="117179"/>
                  <a:pt x="4389945" y="69077"/>
                  <a:pt x="4521485" y="42503"/>
                </a:cubicBezTo>
                <a:cubicBezTo>
                  <a:pt x="4667237" y="13166"/>
                  <a:pt x="4815627" y="-1103"/>
                  <a:pt x="4964303" y="-74"/>
                </a:cubicBezTo>
                <a:cubicBezTo>
                  <a:pt x="5231003" y="-74"/>
                  <a:pt x="5439029" y="37169"/>
                  <a:pt x="5563425" y="101177"/>
                </a:cubicBezTo>
                <a:cubicBezTo>
                  <a:pt x="5696775" y="165280"/>
                  <a:pt x="5762688" y="255958"/>
                  <a:pt x="5762688" y="367877"/>
                </a:cubicBezTo>
                <a:lnTo>
                  <a:pt x="5762688" y="405405"/>
                </a:lnTo>
                <a:lnTo>
                  <a:pt x="5206238" y="405405"/>
                </a:lnTo>
                <a:cubicBezTo>
                  <a:pt x="5206238" y="357780"/>
                  <a:pt x="5188521" y="319680"/>
                  <a:pt x="5138611" y="293391"/>
                </a:cubicBezTo>
                <a:cubicBezTo>
                  <a:pt x="5088890" y="261292"/>
                  <a:pt x="5023072" y="250624"/>
                  <a:pt x="4939538" y="250624"/>
                </a:cubicBezTo>
                <a:cubicBezTo>
                  <a:pt x="4864862" y="250624"/>
                  <a:pt x="4806188" y="261292"/>
                  <a:pt x="4763421" y="287962"/>
                </a:cubicBezTo>
                <a:cubicBezTo>
                  <a:pt x="4713700" y="309298"/>
                  <a:pt x="4688840" y="341302"/>
                  <a:pt x="4688840" y="373687"/>
                </a:cubicBezTo>
                <a:cubicBezTo>
                  <a:pt x="4688840" y="437600"/>
                  <a:pt x="4797234" y="485701"/>
                  <a:pt x="5023072" y="517705"/>
                </a:cubicBezTo>
                <a:cubicBezTo>
                  <a:pt x="5172424" y="538850"/>
                  <a:pt x="5280819" y="555043"/>
                  <a:pt x="5355685" y="565901"/>
                </a:cubicBezTo>
                <a:cubicBezTo>
                  <a:pt x="5431571" y="580189"/>
                  <a:pt x="5506371" y="599763"/>
                  <a:pt x="5579523" y="624480"/>
                </a:cubicBezTo>
                <a:cubicBezTo>
                  <a:pt x="5648531" y="647007"/>
                  <a:pt x="5711301" y="685412"/>
                  <a:pt x="5762784" y="736589"/>
                </a:cubicBezTo>
                <a:cubicBezTo>
                  <a:pt x="5805455" y="778976"/>
                  <a:pt x="5830316" y="843079"/>
                  <a:pt x="5838984" y="912421"/>
                </a:cubicBezTo>
                <a:cubicBezTo>
                  <a:pt x="5838984" y="1008338"/>
                  <a:pt x="5798026" y="1083109"/>
                  <a:pt x="5721445" y="1147212"/>
                </a:cubicBezTo>
                <a:cubicBezTo>
                  <a:pt x="5637911" y="1211125"/>
                  <a:pt x="5530945" y="1253988"/>
                  <a:pt x="5396071" y="1285801"/>
                </a:cubicBezTo>
                <a:cubicBezTo>
                  <a:pt x="5250834" y="1313852"/>
                  <a:pt x="5103177" y="1327539"/>
                  <a:pt x="4955254" y="1326663"/>
                </a:cubicBezTo>
                <a:cubicBezTo>
                  <a:pt x="4755991" y="1326663"/>
                  <a:pt x="4589018" y="1312471"/>
                  <a:pt x="4464526" y="1285801"/>
                </a:cubicBezTo>
                <a:cubicBezTo>
                  <a:pt x="4338225" y="1253988"/>
                  <a:pt x="4238688" y="1205791"/>
                  <a:pt x="4172871" y="1141783"/>
                </a:cubicBezTo>
                <a:cubicBezTo>
                  <a:pt x="4106253" y="1079956"/>
                  <a:pt x="4069353" y="992517"/>
                  <a:pt x="4071524" y="901658"/>
                </a:cubicBezTo>
                <a:moveTo>
                  <a:pt x="5899372" y="16309"/>
                </a:moveTo>
                <a:lnTo>
                  <a:pt x="6455918" y="16309"/>
                </a:lnTo>
                <a:lnTo>
                  <a:pt x="6455918" y="581618"/>
                </a:lnTo>
                <a:lnTo>
                  <a:pt x="6464871" y="581618"/>
                </a:lnTo>
                <a:lnTo>
                  <a:pt x="7097808" y="16309"/>
                </a:lnTo>
                <a:lnTo>
                  <a:pt x="7739888" y="16309"/>
                </a:lnTo>
                <a:lnTo>
                  <a:pt x="7057136" y="581618"/>
                </a:lnTo>
                <a:lnTo>
                  <a:pt x="7798562" y="1301803"/>
                </a:lnTo>
                <a:lnTo>
                  <a:pt x="7114000" y="1301803"/>
                </a:lnTo>
                <a:lnTo>
                  <a:pt x="6465062" y="618098"/>
                </a:lnTo>
                <a:lnTo>
                  <a:pt x="6456108" y="618098"/>
                </a:lnTo>
                <a:lnTo>
                  <a:pt x="6456108" y="1301041"/>
                </a:lnTo>
                <a:lnTo>
                  <a:pt x="5899562" y="130104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299" name="Pole tekstowe 298"/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Slajd tytułowy bez zdjęcia. Można użyć również jako slajd kończący z podziękowaniami.</a:t>
            </a:r>
            <a:endParaRPr lang="pl-PL" sz="1400">
              <a:solidFill>
                <a:schemeClr val="accent3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1263649" y="2522225"/>
            <a:ext cx="12657333" cy="5042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 hasCustomPrompt="1"/>
          </p:nvPr>
        </p:nvSpPr>
        <p:spPr>
          <a:xfrm>
            <a:off x="1263650" y="2522226"/>
            <a:ext cx="6113464" cy="2314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7794625" y="2522225"/>
            <a:ext cx="6113463" cy="50502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/>
          <p:cNvSpPr>
            <a:spLocks noGrp="1"/>
          </p:cNvSpPr>
          <p:nvPr>
            <p:ph type="body" sz="quarter" idx="15" hasCustomPrompt="1"/>
          </p:nvPr>
        </p:nvSpPr>
        <p:spPr>
          <a:xfrm>
            <a:off x="2533650" y="5251012"/>
            <a:ext cx="5051425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/>
          <p:cNvSpPr>
            <a:spLocks noGrp="1"/>
          </p:cNvSpPr>
          <p:nvPr>
            <p:ph type="pic" sz="quarter" idx="16" hasCustomPrompt="1"/>
          </p:nvPr>
        </p:nvSpPr>
        <p:spPr>
          <a:xfrm>
            <a:off x="1263649" y="524971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2" name="Symbol zastępczy obrazu 5"/>
          <p:cNvSpPr>
            <a:spLocks noGrp="1"/>
          </p:cNvSpPr>
          <p:nvPr>
            <p:ph type="pic" sz="quarter" idx="17" hasCustomPrompt="1"/>
          </p:nvPr>
        </p:nvSpPr>
        <p:spPr>
          <a:xfrm>
            <a:off x="1263649" y="6562311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3" name="Symbol zastępczy tekstu 21"/>
          <p:cNvSpPr>
            <a:spLocks noGrp="1"/>
          </p:cNvSpPr>
          <p:nvPr>
            <p:ph type="body" sz="quarter" idx="18" hasCustomPrompt="1"/>
          </p:nvPr>
        </p:nvSpPr>
        <p:spPr>
          <a:xfrm>
            <a:off x="2533650" y="6562311"/>
            <a:ext cx="5051425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2x t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49" y="0"/>
            <a:ext cx="12657333" cy="230505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1263650" y="2528238"/>
            <a:ext cx="6113463" cy="7967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 hasCustomPrompt="1"/>
          </p:nvPr>
        </p:nvSpPr>
        <p:spPr>
          <a:xfrm>
            <a:off x="7794625" y="2528238"/>
            <a:ext cx="6126358" cy="7967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 hasCustomPrompt="1"/>
          </p:nvPr>
        </p:nvSpPr>
        <p:spPr>
          <a:xfrm>
            <a:off x="7794625" y="3553552"/>
            <a:ext cx="6126358" cy="40189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ekstu 21"/>
          <p:cNvSpPr>
            <a:spLocks noGrp="1"/>
          </p:cNvSpPr>
          <p:nvPr>
            <p:ph type="body" sz="quarter" idx="15" hasCustomPrompt="1"/>
          </p:nvPr>
        </p:nvSpPr>
        <p:spPr>
          <a:xfrm>
            <a:off x="2533650" y="5063606"/>
            <a:ext cx="4843463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/>
          <p:cNvSpPr>
            <a:spLocks noGrp="1"/>
          </p:cNvSpPr>
          <p:nvPr>
            <p:ph type="pic" sz="quarter" idx="16" hasCustomPrompt="1"/>
          </p:nvPr>
        </p:nvSpPr>
        <p:spPr>
          <a:xfrm>
            <a:off x="1263649" y="5062306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Obraz</a:t>
            </a:r>
          </a:p>
        </p:txBody>
      </p:sp>
      <p:sp>
        <p:nvSpPr>
          <p:cNvPr id="12" name="Symbol zastępczy obrazu 5"/>
          <p:cNvSpPr>
            <a:spLocks noGrp="1"/>
          </p:cNvSpPr>
          <p:nvPr>
            <p:ph type="pic" sz="quarter" idx="17" hasCustomPrompt="1"/>
          </p:nvPr>
        </p:nvSpPr>
        <p:spPr>
          <a:xfrm>
            <a:off x="1263649" y="6562311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Obraz</a:t>
            </a:r>
          </a:p>
        </p:txBody>
      </p:sp>
      <p:sp>
        <p:nvSpPr>
          <p:cNvPr id="13" name="Symbol zastępczy tekstu 21"/>
          <p:cNvSpPr>
            <a:spLocks noGrp="1"/>
          </p:cNvSpPr>
          <p:nvPr>
            <p:ph type="body" sz="quarter" idx="18" hasCustomPrompt="1"/>
          </p:nvPr>
        </p:nvSpPr>
        <p:spPr>
          <a:xfrm>
            <a:off x="2533650" y="6562311"/>
            <a:ext cx="4843463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Symbol zastępczy tekstu 21"/>
          <p:cNvSpPr>
            <a:spLocks noGrp="1"/>
          </p:cNvSpPr>
          <p:nvPr>
            <p:ph type="body" sz="quarter" idx="19" hasCustomPrompt="1"/>
          </p:nvPr>
        </p:nvSpPr>
        <p:spPr>
          <a:xfrm>
            <a:off x="2533650" y="3566202"/>
            <a:ext cx="4843463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Symbol zastępczy obrazu 5"/>
          <p:cNvSpPr>
            <a:spLocks noGrp="1"/>
          </p:cNvSpPr>
          <p:nvPr>
            <p:ph type="pic" sz="quarter" idx="20" hasCustomPrompt="1"/>
          </p:nvPr>
        </p:nvSpPr>
        <p:spPr>
          <a:xfrm>
            <a:off x="1263649" y="356490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Obraz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520946" y="2522541"/>
            <a:ext cx="10129846" cy="2517967"/>
          </a:xfrm>
        </p:spPr>
        <p:txBody>
          <a:bodyPr anchor="ctr"/>
          <a:lstStyle>
            <a:lvl1pPr>
              <a:defRPr sz="8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cxnSp>
        <p:nvCxnSpPr>
          <p:cNvPr id="4" name="Прямая соединительная линия 8"/>
          <p:cNvCxnSpPr/>
          <p:nvPr userDrawn="1"/>
        </p:nvCxnSpPr>
        <p:spPr>
          <a:xfrm>
            <a:off x="2520946" y="5271276"/>
            <a:ext cx="127635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7"/>
          <p:cNvSpPr>
            <a:spLocks noGrp="1"/>
          </p:cNvSpPr>
          <p:nvPr>
            <p:ph sz="quarter" idx="12" hasCustomPrompt="1"/>
          </p:nvPr>
        </p:nvSpPr>
        <p:spPr>
          <a:xfrm>
            <a:off x="5061856" y="5040508"/>
            <a:ext cx="7588935" cy="25319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50" y="1257300"/>
            <a:ext cx="5062539" cy="25146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cxnSp>
        <p:nvCxnSpPr>
          <p:cNvPr id="4" name="Прямая соединительная линия 8"/>
          <p:cNvCxnSpPr/>
          <p:nvPr userDrawn="1"/>
        </p:nvCxnSpPr>
        <p:spPr>
          <a:xfrm>
            <a:off x="1249363" y="5048119"/>
            <a:ext cx="1267301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8"/>
          <p:cNvCxnSpPr/>
          <p:nvPr userDrawn="1"/>
        </p:nvCxnSpPr>
        <p:spPr>
          <a:xfrm>
            <a:off x="2530475" y="5048119"/>
            <a:ext cx="253047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11"/>
          <p:cNvSpPr>
            <a:spLocks noGrp="1"/>
          </p:cNvSpPr>
          <p:nvPr>
            <p:ph sz="quarter" idx="15" hasCustomPrompt="1"/>
          </p:nvPr>
        </p:nvSpPr>
        <p:spPr>
          <a:xfrm>
            <a:off x="7794625" y="1257300"/>
            <a:ext cx="6113463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quarter" idx="16" hasCustomPrompt="1"/>
          </p:nvPr>
        </p:nvSpPr>
        <p:spPr>
          <a:xfrm>
            <a:off x="1263651" y="6013922"/>
            <a:ext cx="3794124" cy="1549400"/>
          </a:xfrm>
          <a:prstGeom prst="rect">
            <a:avLst/>
          </a:prstGeo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>
              <a:spcAft>
                <a:spcPts val="300"/>
              </a:spcAft>
              <a:defRPr sz="1200"/>
            </a:lvl2pPr>
            <a:lvl3pPr>
              <a:spcAft>
                <a:spcPts val="300"/>
              </a:spcAft>
              <a:defRPr sz="1200"/>
            </a:lvl3pPr>
            <a:lvl4pPr>
              <a:spcAft>
                <a:spcPts val="300"/>
              </a:spcAft>
              <a:defRPr sz="1200"/>
            </a:lvl4pPr>
            <a:lvl5pPr>
              <a:spcAft>
                <a:spcPts val="30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3"/>
          <p:cNvSpPr>
            <a:spLocks noGrp="1"/>
          </p:cNvSpPr>
          <p:nvPr>
            <p:ph sz="quarter" idx="17" hasCustomPrompt="1"/>
          </p:nvPr>
        </p:nvSpPr>
        <p:spPr>
          <a:xfrm>
            <a:off x="5695253" y="6013922"/>
            <a:ext cx="3794125" cy="1549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pl-PL" sz="1200" dirty="0" smtClean="0"/>
            </a:lvl1pPr>
            <a:lvl2pPr>
              <a:defRPr lang="pl-PL" sz="1200" dirty="0" smtClean="0"/>
            </a:lvl2pPr>
            <a:lvl3pPr>
              <a:defRPr lang="pl-PL" sz="1200" dirty="0" smtClean="0"/>
            </a:lvl3pPr>
            <a:lvl4pPr>
              <a:defRPr lang="pl-PL" sz="1200" dirty="0" smtClean="0"/>
            </a:lvl4pPr>
            <a:lvl5pPr>
              <a:defRPr lang="pl-PL" sz="1200" dirty="0"/>
            </a:lvl5pPr>
          </a:lstStyle>
          <a:p>
            <a:pPr lvl="0">
              <a:spcAft>
                <a:spcPts val="300"/>
              </a:spcAft>
            </a:pPr>
            <a:r>
              <a:rPr lang="pl-PL"/>
              <a:t>Kliknij, aby edytować style wzorca tekstu</a:t>
            </a:r>
          </a:p>
          <a:p>
            <a:pPr lvl="1">
              <a:spcAft>
                <a:spcPts val="300"/>
              </a:spcAft>
            </a:pPr>
            <a:r>
              <a:rPr lang="pl-PL"/>
              <a:t>Drugi poziom</a:t>
            </a:r>
          </a:p>
          <a:p>
            <a:pPr lvl="2">
              <a:spcAft>
                <a:spcPts val="300"/>
              </a:spcAft>
            </a:pPr>
            <a:r>
              <a:rPr lang="pl-PL"/>
              <a:t>Trzeci poziom</a:t>
            </a:r>
          </a:p>
          <a:p>
            <a:pPr lvl="3">
              <a:spcAft>
                <a:spcPts val="300"/>
              </a:spcAft>
            </a:pPr>
            <a:r>
              <a:rPr lang="pl-PL"/>
              <a:t>Czwarty poziom</a:t>
            </a:r>
          </a:p>
          <a:p>
            <a:pPr lvl="4">
              <a:spcAft>
                <a:spcPts val="300"/>
              </a:spcAft>
            </a:pPr>
            <a:r>
              <a:rPr lang="pl-PL"/>
              <a:t>Piąty poziom</a:t>
            </a:r>
          </a:p>
        </p:txBody>
      </p:sp>
      <p:sp>
        <p:nvSpPr>
          <p:cNvPr id="16" name="Symbol zastępczy zawartości 13"/>
          <p:cNvSpPr>
            <a:spLocks noGrp="1"/>
          </p:cNvSpPr>
          <p:nvPr>
            <p:ph sz="quarter" idx="18" hasCustomPrompt="1"/>
          </p:nvPr>
        </p:nvSpPr>
        <p:spPr>
          <a:xfrm>
            <a:off x="10126857" y="6013922"/>
            <a:ext cx="3794125" cy="1549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pl-PL" sz="1200" dirty="0" smtClean="0"/>
            </a:lvl1pPr>
            <a:lvl2pPr>
              <a:defRPr lang="pl-PL" sz="1200" dirty="0" smtClean="0"/>
            </a:lvl2pPr>
            <a:lvl3pPr>
              <a:defRPr lang="pl-PL" sz="1200" dirty="0" smtClean="0"/>
            </a:lvl3pPr>
            <a:lvl4pPr>
              <a:defRPr lang="pl-PL" sz="1200" dirty="0" smtClean="0"/>
            </a:lvl4pPr>
            <a:lvl5pPr>
              <a:defRPr lang="pl-PL" sz="1200" dirty="0"/>
            </a:lvl5pPr>
          </a:lstStyle>
          <a:p>
            <a:pPr lvl="0">
              <a:spcAft>
                <a:spcPts val="300"/>
              </a:spcAft>
            </a:pPr>
            <a:r>
              <a:rPr lang="pl-PL"/>
              <a:t>Kliknij, aby edytować style wzorca tekstu</a:t>
            </a:r>
          </a:p>
          <a:p>
            <a:pPr lvl="1">
              <a:spcAft>
                <a:spcPts val="300"/>
              </a:spcAft>
            </a:pPr>
            <a:r>
              <a:rPr lang="pl-PL"/>
              <a:t>Drugi poziom</a:t>
            </a:r>
          </a:p>
          <a:p>
            <a:pPr lvl="2">
              <a:spcAft>
                <a:spcPts val="300"/>
              </a:spcAft>
            </a:pPr>
            <a:r>
              <a:rPr lang="pl-PL"/>
              <a:t>Trzeci poziom</a:t>
            </a:r>
          </a:p>
          <a:p>
            <a:pPr lvl="3">
              <a:spcAft>
                <a:spcPts val="300"/>
              </a:spcAft>
            </a:pPr>
            <a:r>
              <a:rPr lang="pl-PL"/>
              <a:t>Czwarty poziom</a:t>
            </a:r>
          </a:p>
          <a:p>
            <a:pPr lvl="4">
              <a:spcAft>
                <a:spcPts val="300"/>
              </a:spcAft>
            </a:pPr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zawartości 9"/>
          <p:cNvSpPr>
            <a:spLocks noGrp="1"/>
          </p:cNvSpPr>
          <p:nvPr>
            <p:ph sz="quarter" idx="16" hasCustomPrompt="1"/>
          </p:nvPr>
        </p:nvSpPr>
        <p:spPr>
          <a:xfrm>
            <a:off x="1246322" y="2727325"/>
            <a:ext cx="12673011" cy="1044575"/>
          </a:xfrm>
          <a:prstGeom prst="rect">
            <a:avLst/>
          </a:prstGeom>
        </p:spPr>
        <p:txBody>
          <a:bodyPr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zawartości 11"/>
          <p:cNvSpPr>
            <a:spLocks noGrp="1"/>
          </p:cNvSpPr>
          <p:nvPr>
            <p:ph sz="quarter" idx="17" hasCustomPrompt="1"/>
          </p:nvPr>
        </p:nvSpPr>
        <p:spPr>
          <a:xfrm>
            <a:off x="1263650" y="4267200"/>
            <a:ext cx="2527300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3" name="Symbol zastępczy zawartości 11"/>
          <p:cNvSpPr>
            <a:spLocks noGrp="1"/>
          </p:cNvSpPr>
          <p:nvPr>
            <p:ph sz="quarter" idx="18" hasCustomPrompt="1"/>
          </p:nvPr>
        </p:nvSpPr>
        <p:spPr>
          <a:xfrm>
            <a:off x="4635500" y="4267200"/>
            <a:ext cx="2527300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1"/>
          <p:cNvSpPr>
            <a:spLocks noGrp="1"/>
          </p:cNvSpPr>
          <p:nvPr>
            <p:ph sz="quarter" idx="19" hasCustomPrompt="1"/>
          </p:nvPr>
        </p:nvSpPr>
        <p:spPr>
          <a:xfrm>
            <a:off x="8007350" y="4267200"/>
            <a:ext cx="2527300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1"/>
          <p:cNvSpPr>
            <a:spLocks noGrp="1"/>
          </p:cNvSpPr>
          <p:nvPr>
            <p:ph sz="quarter" idx="20" hasCustomPrompt="1"/>
          </p:nvPr>
        </p:nvSpPr>
        <p:spPr>
          <a:xfrm>
            <a:off x="11379200" y="4267200"/>
            <a:ext cx="2527300" cy="3305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obrazu 5"/>
          <p:cNvSpPr>
            <a:spLocks noGrp="1"/>
          </p:cNvSpPr>
          <p:nvPr>
            <p:ph type="pic" sz="quarter" idx="14" hasCustomPrompt="1"/>
          </p:nvPr>
        </p:nvSpPr>
        <p:spPr>
          <a:xfrm>
            <a:off x="8867775" y="0"/>
            <a:ext cx="6303962" cy="85344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pl-PL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50" y="0"/>
            <a:ext cx="6323014" cy="231342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 hasCustomPrompt="1"/>
          </p:nvPr>
        </p:nvSpPr>
        <p:spPr>
          <a:xfrm>
            <a:off x="1263649" y="2727325"/>
            <a:ext cx="6322219" cy="2109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22" name="Symbol zastępczy tekstu 21"/>
          <p:cNvSpPr>
            <a:spLocks noGrp="1"/>
          </p:cNvSpPr>
          <p:nvPr>
            <p:ph type="body" sz="quarter" idx="15" hasCustomPrompt="1"/>
          </p:nvPr>
        </p:nvSpPr>
        <p:spPr>
          <a:xfrm>
            <a:off x="2533650" y="5251012"/>
            <a:ext cx="5051425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Symbol zastępczy obrazu 5"/>
          <p:cNvSpPr>
            <a:spLocks noGrp="1"/>
          </p:cNvSpPr>
          <p:nvPr>
            <p:ph type="pic" sz="quarter" idx="16" hasCustomPrompt="1"/>
          </p:nvPr>
        </p:nvSpPr>
        <p:spPr>
          <a:xfrm>
            <a:off x="1263649" y="524971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Obraz</a:t>
            </a:r>
          </a:p>
        </p:txBody>
      </p:sp>
      <p:sp>
        <p:nvSpPr>
          <p:cNvPr id="24" name="Symbol zastępczy obrazu 5"/>
          <p:cNvSpPr>
            <a:spLocks noGrp="1"/>
          </p:cNvSpPr>
          <p:nvPr>
            <p:ph type="pic" sz="quarter" idx="17" hasCustomPrompt="1"/>
          </p:nvPr>
        </p:nvSpPr>
        <p:spPr>
          <a:xfrm>
            <a:off x="1263649" y="6562311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Obraz</a:t>
            </a:r>
          </a:p>
        </p:txBody>
      </p:sp>
      <p:sp>
        <p:nvSpPr>
          <p:cNvPr id="25" name="Symbol zastępczy tekstu 21"/>
          <p:cNvSpPr>
            <a:spLocks noGrp="1"/>
          </p:cNvSpPr>
          <p:nvPr>
            <p:ph type="body" sz="quarter" idx="18" hasCustomPrompt="1"/>
          </p:nvPr>
        </p:nvSpPr>
        <p:spPr>
          <a:xfrm>
            <a:off x="2533650" y="6562311"/>
            <a:ext cx="5051425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-1" y="-2"/>
            <a:ext cx="5057776" cy="8534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8" name="GRID"/>
          <p:cNvGrpSpPr/>
          <p:nvPr userDrawn="1"/>
        </p:nvGrpSpPr>
        <p:grpSpPr>
          <a:xfrm>
            <a:off x="0" y="0"/>
            <a:ext cx="15171738" cy="10088250"/>
            <a:chOff x="0" y="0"/>
            <a:chExt cx="15171738" cy="10088250"/>
          </a:xfrm>
        </p:grpSpPr>
        <p:sp>
          <p:nvSpPr>
            <p:cNvPr id="9" name="Prostokąt 8"/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" name="Prostokąt 9"/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" name="Prostokąt 10"/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" name="Prostokąt 11"/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" name="Prostokąt 12"/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" name="Prostokąt 13"/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" name="Prostokąt 14"/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" name="Prostokąt 15"/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" name="Prostokąt 16"/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8" name="Prostokąt 17"/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9" name="Prostokąt 18"/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0" name="Prostokąt 19"/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1" name="Prostokąt 20"/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2" name="Prostokąt 21"/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3" name="Prostokąt 22"/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4" name="Prostokąt 23"/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5" name="Prostokąt 24"/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6" name="Prostokąt 25"/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7" name="Prostokąt 26"/>
            <p:cNvSpPr/>
            <p:nvPr userDrawn="1"/>
          </p:nvSpPr>
          <p:spPr>
            <a:xfrm>
              <a:off x="0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8" name="Prostokąt 27"/>
            <p:cNvSpPr/>
            <p:nvPr userDrawn="1"/>
          </p:nvSpPr>
          <p:spPr>
            <a:xfrm>
              <a:off x="2528623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9" name="Prostokąt 28"/>
            <p:cNvSpPr/>
            <p:nvPr userDrawn="1"/>
          </p:nvSpPr>
          <p:spPr>
            <a:xfrm>
              <a:off x="5057246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0" name="Prostokąt 29"/>
            <p:cNvSpPr/>
            <p:nvPr userDrawn="1"/>
          </p:nvSpPr>
          <p:spPr>
            <a:xfrm>
              <a:off x="7585869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1" name="Prostokąt 30"/>
            <p:cNvSpPr/>
            <p:nvPr userDrawn="1"/>
          </p:nvSpPr>
          <p:spPr>
            <a:xfrm>
              <a:off x="10114492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2" name="Prostokąt 31"/>
            <p:cNvSpPr/>
            <p:nvPr userDrawn="1"/>
          </p:nvSpPr>
          <p:spPr>
            <a:xfrm>
              <a:off x="12643115" y="75660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828000" y="2537447"/>
            <a:ext cx="3286800" cy="4136333"/>
          </a:xfrm>
        </p:spPr>
        <p:txBody>
          <a:bodyPr anchor="b"/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828000" y="6980305"/>
            <a:ext cx="3286800" cy="5787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33" name="Pole tekstowe 32"/>
          <p:cNvSpPr txBox="1"/>
          <p:nvPr userDrawn="1"/>
        </p:nvSpPr>
        <p:spPr>
          <a:xfrm>
            <a:off x="828000" y="7581898"/>
            <a:ext cx="3410898" cy="9525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defTabSz="589915">
              <a:lnSpc>
                <a:spcPct val="90000"/>
              </a:lnSpc>
              <a:spcBef>
                <a:spcPts val="645"/>
              </a:spcBef>
              <a:buClr>
                <a:schemeClr val="accent1"/>
              </a:buClr>
              <a:buFont typeface="Arial" panose="020B0604020202020204" pitchFamily="34" charset="0"/>
              <a:buNone/>
              <a:tabLst>
                <a:tab pos="4128770" algn="l"/>
              </a:tabLst>
              <a:defRPr sz="2000">
                <a:solidFill>
                  <a:schemeClr val="bg1"/>
                </a:solidFill>
                <a:latin typeface="+mj-lt"/>
              </a:defRPr>
            </a:lvl1pPr>
            <a:lvl2pPr marL="295275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90"/>
            </a:lvl2pPr>
            <a:lvl3pPr marL="589915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160"/>
            </a:lvl3pPr>
            <a:lvl4pPr marL="885190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0"/>
            </a:lvl4pPr>
            <a:lvl5pPr marL="1179830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0"/>
            </a:lvl5pPr>
            <a:lvl6pPr marL="1475105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6pPr>
            <a:lvl7pPr marL="1769745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7pPr>
            <a:lvl8pPr marL="2065020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8pPr>
            <a:lvl9pPr marL="2359660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9pPr>
          </a:lstStyle>
          <a:p>
            <a:pPr lvl="0"/>
            <a:r>
              <a:rPr lang="pl-PL" dirty="0">
                <a:ea typeface="Century Gothic" panose="020B0502020202020204" pitchFamily="34" charset="0"/>
                <a:cs typeface="Century Gothic" panose="020B0502020202020204" pitchFamily="34" charset="0"/>
              </a:rPr>
              <a:t>nask.pl</a:t>
            </a:r>
          </a:p>
        </p:txBody>
      </p:sp>
      <p:sp>
        <p:nvSpPr>
          <p:cNvPr id="34" name="Grafika 2"/>
          <p:cNvSpPr/>
          <p:nvPr userDrawn="1"/>
        </p:nvSpPr>
        <p:spPr>
          <a:xfrm>
            <a:off x="828000" y="970302"/>
            <a:ext cx="3401776" cy="578760"/>
          </a:xfrm>
          <a:custGeom>
            <a:avLst/>
            <a:gdLst>
              <a:gd name="connsiteX0" fmla="*/ -127 w 7798688"/>
              <a:gd name="connsiteY0" fmla="*/ 15452 h 1326828"/>
              <a:gd name="connsiteX1" fmla="*/ 791210 w 7798688"/>
              <a:gd name="connsiteY1" fmla="*/ 15452 h 1326828"/>
              <a:gd name="connsiteX2" fmla="*/ 1491488 w 7798688"/>
              <a:gd name="connsiteY2" fmla="*/ 975572 h 1326828"/>
              <a:gd name="connsiteX3" fmla="*/ 1501013 w 7798688"/>
              <a:gd name="connsiteY3" fmla="*/ 970523 h 1326828"/>
              <a:gd name="connsiteX4" fmla="*/ 1501013 w 7798688"/>
              <a:gd name="connsiteY4" fmla="*/ 15452 h 1326828"/>
              <a:gd name="connsiteX5" fmla="*/ 1975358 w 7798688"/>
              <a:gd name="connsiteY5" fmla="*/ 15452 h 1326828"/>
              <a:gd name="connsiteX6" fmla="*/ 1975358 w 7798688"/>
              <a:gd name="connsiteY6" fmla="*/ 1301327 h 1326828"/>
              <a:gd name="connsiteX7" fmla="*/ 1217834 w 7798688"/>
              <a:gd name="connsiteY7" fmla="*/ 1301327 h 1326828"/>
              <a:gd name="connsiteX8" fmla="*/ 508508 w 7798688"/>
              <a:gd name="connsiteY8" fmla="*/ 319299 h 1326828"/>
              <a:gd name="connsiteX9" fmla="*/ 501364 w 7798688"/>
              <a:gd name="connsiteY9" fmla="*/ 319299 h 1326828"/>
              <a:gd name="connsiteX10" fmla="*/ 501364 w 7798688"/>
              <a:gd name="connsiteY10" fmla="*/ 1300946 h 1326828"/>
              <a:gd name="connsiteX11" fmla="*/ -127 w 7798688"/>
              <a:gd name="connsiteY11" fmla="*/ 1300946 h 1326828"/>
              <a:gd name="connsiteX12" fmla="*/ 2784411 w 7798688"/>
              <a:gd name="connsiteY12" fmla="*/ 15452 h 1326828"/>
              <a:gd name="connsiteX13" fmla="*/ 3458210 w 7798688"/>
              <a:gd name="connsiteY13" fmla="*/ 15452 h 1326828"/>
              <a:gd name="connsiteX14" fmla="*/ 4247546 w 7798688"/>
              <a:gd name="connsiteY14" fmla="*/ 1301327 h 1326828"/>
              <a:gd name="connsiteX15" fmla="*/ 3623659 w 7798688"/>
              <a:gd name="connsiteY15" fmla="*/ 1301327 h 1326828"/>
              <a:gd name="connsiteX16" fmla="*/ 3490309 w 7798688"/>
              <a:gd name="connsiteY16" fmla="*/ 1055963 h 1326828"/>
              <a:gd name="connsiteX17" fmla="*/ 2684875 w 7798688"/>
              <a:gd name="connsiteY17" fmla="*/ 1055963 h 1326828"/>
              <a:gd name="connsiteX18" fmla="*/ 2551525 w 7798688"/>
              <a:gd name="connsiteY18" fmla="*/ 1301327 h 1326828"/>
              <a:gd name="connsiteX19" fmla="*/ 1993074 w 7798688"/>
              <a:gd name="connsiteY19" fmla="*/ 1301327 h 1326828"/>
              <a:gd name="connsiteX20" fmla="*/ 3356959 w 7798688"/>
              <a:gd name="connsiteY20" fmla="*/ 804884 h 1326828"/>
              <a:gd name="connsiteX21" fmla="*/ 3099022 w 7798688"/>
              <a:gd name="connsiteY21" fmla="*/ 271484 h 1326828"/>
              <a:gd name="connsiteX22" fmla="*/ 3090259 w 7798688"/>
              <a:gd name="connsiteY22" fmla="*/ 271484 h 1326828"/>
              <a:gd name="connsiteX23" fmla="*/ 2825273 w 7798688"/>
              <a:gd name="connsiteY23" fmla="*/ 804884 h 1326828"/>
              <a:gd name="connsiteX24" fmla="*/ 4071334 w 7798688"/>
              <a:gd name="connsiteY24" fmla="*/ 900800 h 1326828"/>
              <a:gd name="connsiteX25" fmla="*/ 4629975 w 7798688"/>
              <a:gd name="connsiteY25" fmla="*/ 900800 h 1326828"/>
              <a:gd name="connsiteX26" fmla="*/ 4697603 w 7798688"/>
              <a:gd name="connsiteY26" fmla="*/ 1023673 h 1326828"/>
              <a:gd name="connsiteX27" fmla="*/ 4921535 w 7798688"/>
              <a:gd name="connsiteY27" fmla="*/ 1082252 h 1326828"/>
              <a:gd name="connsiteX28" fmla="*/ 5154517 w 7798688"/>
              <a:gd name="connsiteY28" fmla="*/ 1044914 h 1326828"/>
              <a:gd name="connsiteX29" fmla="*/ 5246814 w 7798688"/>
              <a:gd name="connsiteY29" fmla="*/ 954236 h 1326828"/>
              <a:gd name="connsiteX30" fmla="*/ 5206238 w 7798688"/>
              <a:gd name="connsiteY30" fmla="*/ 884798 h 1326828"/>
              <a:gd name="connsiteX31" fmla="*/ 5106701 w 7798688"/>
              <a:gd name="connsiteY31" fmla="*/ 837173 h 1326828"/>
              <a:gd name="connsiteX32" fmla="*/ 4980400 w 7798688"/>
              <a:gd name="connsiteY32" fmla="*/ 810408 h 1326828"/>
              <a:gd name="connsiteX33" fmla="*/ 4847050 w 7798688"/>
              <a:gd name="connsiteY33" fmla="*/ 789167 h 1326828"/>
              <a:gd name="connsiteX34" fmla="*/ 4455763 w 7798688"/>
              <a:gd name="connsiteY34" fmla="*/ 714491 h 1326828"/>
              <a:gd name="connsiteX35" fmla="*/ 4206875 w 7798688"/>
              <a:gd name="connsiteY35" fmla="*/ 607716 h 1326828"/>
              <a:gd name="connsiteX36" fmla="*/ 4105624 w 7798688"/>
              <a:gd name="connsiteY36" fmla="*/ 405119 h 1326828"/>
              <a:gd name="connsiteX37" fmla="*/ 4213923 w 7798688"/>
              <a:gd name="connsiteY37" fmla="*/ 175853 h 1326828"/>
              <a:gd name="connsiteX38" fmla="*/ 4521485 w 7798688"/>
              <a:gd name="connsiteY38" fmla="*/ 42503 h 1326828"/>
              <a:gd name="connsiteX39" fmla="*/ 4964303 w 7798688"/>
              <a:gd name="connsiteY39" fmla="*/ -74 h 1326828"/>
              <a:gd name="connsiteX40" fmla="*/ 5563425 w 7798688"/>
              <a:gd name="connsiteY40" fmla="*/ 101177 h 1326828"/>
              <a:gd name="connsiteX41" fmla="*/ 5762688 w 7798688"/>
              <a:gd name="connsiteY41" fmla="*/ 367877 h 1326828"/>
              <a:gd name="connsiteX42" fmla="*/ 5762688 w 7798688"/>
              <a:gd name="connsiteY42" fmla="*/ 405405 h 1326828"/>
              <a:gd name="connsiteX43" fmla="*/ 5206238 w 7798688"/>
              <a:gd name="connsiteY43" fmla="*/ 405405 h 1326828"/>
              <a:gd name="connsiteX44" fmla="*/ 5138611 w 7798688"/>
              <a:gd name="connsiteY44" fmla="*/ 293391 h 1326828"/>
              <a:gd name="connsiteX45" fmla="*/ 4939538 w 7798688"/>
              <a:gd name="connsiteY45" fmla="*/ 250624 h 1326828"/>
              <a:gd name="connsiteX46" fmla="*/ 4763421 w 7798688"/>
              <a:gd name="connsiteY46" fmla="*/ 287962 h 1326828"/>
              <a:gd name="connsiteX47" fmla="*/ 4688840 w 7798688"/>
              <a:gd name="connsiteY47" fmla="*/ 373687 h 1326828"/>
              <a:gd name="connsiteX48" fmla="*/ 5023072 w 7798688"/>
              <a:gd name="connsiteY48" fmla="*/ 517705 h 1326828"/>
              <a:gd name="connsiteX49" fmla="*/ 5355685 w 7798688"/>
              <a:gd name="connsiteY49" fmla="*/ 565901 h 1326828"/>
              <a:gd name="connsiteX50" fmla="*/ 5579523 w 7798688"/>
              <a:gd name="connsiteY50" fmla="*/ 624480 h 1326828"/>
              <a:gd name="connsiteX51" fmla="*/ 5762784 w 7798688"/>
              <a:gd name="connsiteY51" fmla="*/ 736589 h 1326828"/>
              <a:gd name="connsiteX52" fmla="*/ 5838984 w 7798688"/>
              <a:gd name="connsiteY52" fmla="*/ 912421 h 1326828"/>
              <a:gd name="connsiteX53" fmla="*/ 5721445 w 7798688"/>
              <a:gd name="connsiteY53" fmla="*/ 1147212 h 1326828"/>
              <a:gd name="connsiteX54" fmla="*/ 5396071 w 7798688"/>
              <a:gd name="connsiteY54" fmla="*/ 1285801 h 1326828"/>
              <a:gd name="connsiteX55" fmla="*/ 4955254 w 7798688"/>
              <a:gd name="connsiteY55" fmla="*/ 1326663 h 1326828"/>
              <a:gd name="connsiteX56" fmla="*/ 4464526 w 7798688"/>
              <a:gd name="connsiteY56" fmla="*/ 1285801 h 1326828"/>
              <a:gd name="connsiteX57" fmla="*/ 4172871 w 7798688"/>
              <a:gd name="connsiteY57" fmla="*/ 1141783 h 1326828"/>
              <a:gd name="connsiteX58" fmla="*/ 4071524 w 7798688"/>
              <a:gd name="connsiteY58" fmla="*/ 901658 h 1326828"/>
              <a:gd name="connsiteX59" fmla="*/ 5899372 w 7798688"/>
              <a:gd name="connsiteY59" fmla="*/ 16309 h 1326828"/>
              <a:gd name="connsiteX60" fmla="*/ 6455918 w 7798688"/>
              <a:gd name="connsiteY60" fmla="*/ 16309 h 1326828"/>
              <a:gd name="connsiteX61" fmla="*/ 6455918 w 7798688"/>
              <a:gd name="connsiteY61" fmla="*/ 581618 h 1326828"/>
              <a:gd name="connsiteX62" fmla="*/ 6464871 w 7798688"/>
              <a:gd name="connsiteY62" fmla="*/ 581618 h 1326828"/>
              <a:gd name="connsiteX63" fmla="*/ 7097808 w 7798688"/>
              <a:gd name="connsiteY63" fmla="*/ 16309 h 1326828"/>
              <a:gd name="connsiteX64" fmla="*/ 7739888 w 7798688"/>
              <a:gd name="connsiteY64" fmla="*/ 16309 h 1326828"/>
              <a:gd name="connsiteX65" fmla="*/ 7057136 w 7798688"/>
              <a:gd name="connsiteY65" fmla="*/ 581618 h 1326828"/>
              <a:gd name="connsiteX66" fmla="*/ 7798562 w 7798688"/>
              <a:gd name="connsiteY66" fmla="*/ 1301803 h 1326828"/>
              <a:gd name="connsiteX67" fmla="*/ 7114000 w 7798688"/>
              <a:gd name="connsiteY67" fmla="*/ 1301803 h 1326828"/>
              <a:gd name="connsiteX68" fmla="*/ 6465062 w 7798688"/>
              <a:gd name="connsiteY68" fmla="*/ 618098 h 1326828"/>
              <a:gd name="connsiteX69" fmla="*/ 6456108 w 7798688"/>
              <a:gd name="connsiteY69" fmla="*/ 618098 h 1326828"/>
              <a:gd name="connsiteX70" fmla="*/ 6456108 w 7798688"/>
              <a:gd name="connsiteY70" fmla="*/ 1301041 h 1326828"/>
              <a:gd name="connsiteX71" fmla="*/ 5899562 w 7798688"/>
              <a:gd name="connsiteY71" fmla="*/ 1301041 h 132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7798688" h="1326828">
                <a:moveTo>
                  <a:pt x="-127" y="15452"/>
                </a:moveTo>
                <a:lnTo>
                  <a:pt x="791210" y="15452"/>
                </a:lnTo>
                <a:lnTo>
                  <a:pt x="1491488" y="975572"/>
                </a:lnTo>
                <a:lnTo>
                  <a:pt x="1501013" y="970523"/>
                </a:lnTo>
                <a:lnTo>
                  <a:pt x="1501013" y="15452"/>
                </a:lnTo>
                <a:lnTo>
                  <a:pt x="1975358" y="15452"/>
                </a:lnTo>
                <a:lnTo>
                  <a:pt x="1975358" y="1301327"/>
                </a:lnTo>
                <a:lnTo>
                  <a:pt x="1217834" y="1301327"/>
                </a:lnTo>
                <a:lnTo>
                  <a:pt x="508508" y="319299"/>
                </a:lnTo>
                <a:lnTo>
                  <a:pt x="501364" y="319299"/>
                </a:lnTo>
                <a:lnTo>
                  <a:pt x="501364" y="1300946"/>
                </a:lnTo>
                <a:lnTo>
                  <a:pt x="-127" y="1300946"/>
                </a:lnTo>
                <a:close/>
                <a:moveTo>
                  <a:pt x="2784411" y="15452"/>
                </a:moveTo>
                <a:lnTo>
                  <a:pt x="3458210" y="15452"/>
                </a:lnTo>
                <a:lnTo>
                  <a:pt x="4247546" y="1301327"/>
                </a:lnTo>
                <a:lnTo>
                  <a:pt x="3623659" y="1301327"/>
                </a:lnTo>
                <a:lnTo>
                  <a:pt x="3490309" y="1055963"/>
                </a:lnTo>
                <a:lnTo>
                  <a:pt x="2684875" y="1055963"/>
                </a:lnTo>
                <a:lnTo>
                  <a:pt x="2551525" y="1301327"/>
                </a:lnTo>
                <a:lnTo>
                  <a:pt x="1993074" y="1301327"/>
                </a:lnTo>
                <a:close/>
                <a:moveTo>
                  <a:pt x="3356959" y="804884"/>
                </a:moveTo>
                <a:lnTo>
                  <a:pt x="3099022" y="271484"/>
                </a:lnTo>
                <a:lnTo>
                  <a:pt x="3090259" y="271484"/>
                </a:lnTo>
                <a:lnTo>
                  <a:pt x="2825273" y="804884"/>
                </a:lnTo>
                <a:close/>
                <a:moveTo>
                  <a:pt x="4071334" y="900800"/>
                </a:moveTo>
                <a:lnTo>
                  <a:pt x="4629975" y="900800"/>
                </a:lnTo>
                <a:cubicBezTo>
                  <a:pt x="4629975" y="948425"/>
                  <a:pt x="4647692" y="986525"/>
                  <a:pt x="4697603" y="1023673"/>
                </a:cubicBezTo>
                <a:cubicBezTo>
                  <a:pt x="4738275" y="1055582"/>
                  <a:pt x="4813141" y="1077013"/>
                  <a:pt x="4921535" y="1082252"/>
                </a:cubicBezTo>
                <a:cubicBezTo>
                  <a:pt x="5022977" y="1082252"/>
                  <a:pt x="5097653" y="1071393"/>
                  <a:pt x="5154517" y="1044914"/>
                </a:cubicBezTo>
                <a:cubicBezTo>
                  <a:pt x="5213286" y="1023673"/>
                  <a:pt x="5246814" y="991478"/>
                  <a:pt x="5246814" y="954236"/>
                </a:cubicBezTo>
                <a:cubicBezTo>
                  <a:pt x="5245776" y="925756"/>
                  <a:pt x="5230546" y="899686"/>
                  <a:pt x="5206238" y="884798"/>
                </a:cubicBezTo>
                <a:cubicBezTo>
                  <a:pt x="5177006" y="861729"/>
                  <a:pt x="5143002" y="845470"/>
                  <a:pt x="5106701" y="837173"/>
                </a:cubicBezTo>
                <a:cubicBezTo>
                  <a:pt x="5065334" y="825086"/>
                  <a:pt x="5023110" y="816142"/>
                  <a:pt x="4980400" y="810408"/>
                </a:cubicBezTo>
                <a:cubicBezTo>
                  <a:pt x="4930680" y="799835"/>
                  <a:pt x="4887912" y="794597"/>
                  <a:pt x="4847050" y="789167"/>
                </a:cubicBezTo>
                <a:cubicBezTo>
                  <a:pt x="4688744" y="762593"/>
                  <a:pt x="4555299" y="741542"/>
                  <a:pt x="4455763" y="714491"/>
                </a:cubicBezTo>
                <a:cubicBezTo>
                  <a:pt x="4367066" y="694127"/>
                  <a:pt x="4282751" y="657960"/>
                  <a:pt x="4206875" y="607716"/>
                </a:cubicBezTo>
                <a:cubicBezTo>
                  <a:pt x="4139152" y="554471"/>
                  <a:pt x="4105624" y="490273"/>
                  <a:pt x="4105624" y="405119"/>
                </a:cubicBezTo>
                <a:cubicBezTo>
                  <a:pt x="4105624" y="309012"/>
                  <a:pt x="4139152" y="234527"/>
                  <a:pt x="4213923" y="175853"/>
                </a:cubicBezTo>
                <a:cubicBezTo>
                  <a:pt x="4288694" y="117179"/>
                  <a:pt x="4389945" y="69077"/>
                  <a:pt x="4521485" y="42503"/>
                </a:cubicBezTo>
                <a:cubicBezTo>
                  <a:pt x="4667237" y="13166"/>
                  <a:pt x="4815627" y="-1103"/>
                  <a:pt x="4964303" y="-74"/>
                </a:cubicBezTo>
                <a:cubicBezTo>
                  <a:pt x="5231003" y="-74"/>
                  <a:pt x="5439029" y="37169"/>
                  <a:pt x="5563425" y="101177"/>
                </a:cubicBezTo>
                <a:cubicBezTo>
                  <a:pt x="5696775" y="165280"/>
                  <a:pt x="5762688" y="255958"/>
                  <a:pt x="5762688" y="367877"/>
                </a:cubicBezTo>
                <a:lnTo>
                  <a:pt x="5762688" y="405405"/>
                </a:lnTo>
                <a:lnTo>
                  <a:pt x="5206238" y="405405"/>
                </a:lnTo>
                <a:cubicBezTo>
                  <a:pt x="5206238" y="357780"/>
                  <a:pt x="5188521" y="319680"/>
                  <a:pt x="5138611" y="293391"/>
                </a:cubicBezTo>
                <a:cubicBezTo>
                  <a:pt x="5088890" y="261292"/>
                  <a:pt x="5023072" y="250624"/>
                  <a:pt x="4939538" y="250624"/>
                </a:cubicBezTo>
                <a:cubicBezTo>
                  <a:pt x="4864862" y="250624"/>
                  <a:pt x="4806188" y="261292"/>
                  <a:pt x="4763421" y="287962"/>
                </a:cubicBezTo>
                <a:cubicBezTo>
                  <a:pt x="4713700" y="309298"/>
                  <a:pt x="4688840" y="341302"/>
                  <a:pt x="4688840" y="373687"/>
                </a:cubicBezTo>
                <a:cubicBezTo>
                  <a:pt x="4688840" y="437600"/>
                  <a:pt x="4797234" y="485701"/>
                  <a:pt x="5023072" y="517705"/>
                </a:cubicBezTo>
                <a:cubicBezTo>
                  <a:pt x="5172424" y="538850"/>
                  <a:pt x="5280819" y="555043"/>
                  <a:pt x="5355685" y="565901"/>
                </a:cubicBezTo>
                <a:cubicBezTo>
                  <a:pt x="5431571" y="580189"/>
                  <a:pt x="5506371" y="599763"/>
                  <a:pt x="5579523" y="624480"/>
                </a:cubicBezTo>
                <a:cubicBezTo>
                  <a:pt x="5648531" y="647007"/>
                  <a:pt x="5711301" y="685412"/>
                  <a:pt x="5762784" y="736589"/>
                </a:cubicBezTo>
                <a:cubicBezTo>
                  <a:pt x="5805455" y="778976"/>
                  <a:pt x="5830316" y="843079"/>
                  <a:pt x="5838984" y="912421"/>
                </a:cubicBezTo>
                <a:cubicBezTo>
                  <a:pt x="5838984" y="1008338"/>
                  <a:pt x="5798026" y="1083109"/>
                  <a:pt x="5721445" y="1147212"/>
                </a:cubicBezTo>
                <a:cubicBezTo>
                  <a:pt x="5637911" y="1211125"/>
                  <a:pt x="5530945" y="1253988"/>
                  <a:pt x="5396071" y="1285801"/>
                </a:cubicBezTo>
                <a:cubicBezTo>
                  <a:pt x="5250834" y="1313852"/>
                  <a:pt x="5103177" y="1327539"/>
                  <a:pt x="4955254" y="1326663"/>
                </a:cubicBezTo>
                <a:cubicBezTo>
                  <a:pt x="4755991" y="1326663"/>
                  <a:pt x="4589018" y="1312471"/>
                  <a:pt x="4464526" y="1285801"/>
                </a:cubicBezTo>
                <a:cubicBezTo>
                  <a:pt x="4338225" y="1253988"/>
                  <a:pt x="4238688" y="1205791"/>
                  <a:pt x="4172871" y="1141783"/>
                </a:cubicBezTo>
                <a:cubicBezTo>
                  <a:pt x="4106253" y="1079956"/>
                  <a:pt x="4069353" y="992517"/>
                  <a:pt x="4071524" y="901658"/>
                </a:cubicBezTo>
                <a:moveTo>
                  <a:pt x="5899372" y="16309"/>
                </a:moveTo>
                <a:lnTo>
                  <a:pt x="6455918" y="16309"/>
                </a:lnTo>
                <a:lnTo>
                  <a:pt x="6455918" y="581618"/>
                </a:lnTo>
                <a:lnTo>
                  <a:pt x="6464871" y="581618"/>
                </a:lnTo>
                <a:lnTo>
                  <a:pt x="7097808" y="16309"/>
                </a:lnTo>
                <a:lnTo>
                  <a:pt x="7739888" y="16309"/>
                </a:lnTo>
                <a:lnTo>
                  <a:pt x="7057136" y="581618"/>
                </a:lnTo>
                <a:lnTo>
                  <a:pt x="7798562" y="1301803"/>
                </a:lnTo>
                <a:lnTo>
                  <a:pt x="7114000" y="1301803"/>
                </a:lnTo>
                <a:lnTo>
                  <a:pt x="6465062" y="618098"/>
                </a:lnTo>
                <a:lnTo>
                  <a:pt x="6456108" y="618098"/>
                </a:lnTo>
                <a:lnTo>
                  <a:pt x="6456108" y="1301041"/>
                </a:lnTo>
                <a:lnTo>
                  <a:pt x="5899562" y="1301041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6" name="Symbol zastępczy obrazu 35"/>
          <p:cNvSpPr>
            <a:spLocks noGrp="1"/>
          </p:cNvSpPr>
          <p:nvPr>
            <p:ph type="pic" sz="quarter" idx="10" hasCustomPrompt="1"/>
          </p:nvPr>
        </p:nvSpPr>
        <p:spPr>
          <a:xfrm>
            <a:off x="5057246" y="0"/>
            <a:ext cx="10114492" cy="85344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7" name="Pole tekstowe 86"/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 dirty="0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Slajd tytułowy ze zdjęciem. Można użyć również jako slajd kończący z podziękowaniami.</a:t>
            </a:r>
            <a:endParaRPr lang="pl-PL" sz="1400" dirty="0">
              <a:solidFill>
                <a:schemeClr val="accent3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620683" y="-1"/>
            <a:ext cx="5300299" cy="2518889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621507" y="1241426"/>
            <a:ext cx="3814762" cy="632618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5066270" y="5041900"/>
            <a:ext cx="2518806" cy="252412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6" name="Rectangle 29"/>
          <p:cNvSpPr/>
          <p:nvPr userDrawn="1"/>
        </p:nvSpPr>
        <p:spPr>
          <a:xfrm>
            <a:off x="5066269" y="1241427"/>
            <a:ext cx="2519362" cy="3163092"/>
          </a:xfrm>
          <a:prstGeom prst="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5690951" y="1258889"/>
            <a:ext cx="1260000" cy="126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050"/>
            </a:lvl1pPr>
          </a:lstStyle>
          <a:p>
            <a:r>
              <a:rPr lang="pl-PL"/>
              <a:t>Kliknij w ikonę </a:t>
            </a:r>
            <a:br>
              <a:rPr lang="pl-PL"/>
            </a:br>
            <a:r>
              <a:rPr lang="pl-PL"/>
              <a:t>by dodać piktogram</a:t>
            </a:r>
          </a:p>
        </p:txBody>
      </p:sp>
      <p:sp>
        <p:nvSpPr>
          <p:cNvPr id="10" name="Symbol zastępczy zawartości 9"/>
          <p:cNvSpPr>
            <a:spLocks noGrp="1"/>
          </p:cNvSpPr>
          <p:nvPr>
            <p:ph sz="quarter" idx="17" hasCustomPrompt="1"/>
          </p:nvPr>
        </p:nvSpPr>
        <p:spPr>
          <a:xfrm>
            <a:off x="8620682" y="3145267"/>
            <a:ext cx="5300299" cy="44207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8" hasCustomPrompt="1"/>
          </p:nvPr>
        </p:nvSpPr>
        <p:spPr>
          <a:xfrm>
            <a:off x="5287963" y="2638426"/>
            <a:ext cx="2074862" cy="1646556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861119" y="0"/>
            <a:ext cx="5462394" cy="231342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5" name="Symbol zastępczy obrazu 35"/>
          <p:cNvSpPr>
            <a:spLocks noGrp="1"/>
          </p:cNvSpPr>
          <p:nvPr>
            <p:ph type="pic" sz="quarter" idx="11" hasCustomPrompt="1"/>
          </p:nvPr>
        </p:nvSpPr>
        <p:spPr>
          <a:xfrm>
            <a:off x="11382374" y="0"/>
            <a:ext cx="3789363" cy="85344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6" name="Symbol zastępczy obrazu 3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789363" cy="85344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3" hasCustomPrompt="1"/>
          </p:nvPr>
        </p:nvSpPr>
        <p:spPr>
          <a:xfrm>
            <a:off x="4848217" y="2727325"/>
            <a:ext cx="5462604" cy="4845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9" name="Grafika 2"/>
          <p:cNvSpPr/>
          <p:nvPr userDrawn="1"/>
        </p:nvSpPr>
        <p:spPr>
          <a:xfrm>
            <a:off x="6949414" y="7945650"/>
            <a:ext cx="1271322" cy="216296"/>
          </a:xfrm>
          <a:custGeom>
            <a:avLst/>
            <a:gdLst>
              <a:gd name="connsiteX0" fmla="*/ -127 w 7798688"/>
              <a:gd name="connsiteY0" fmla="*/ 15452 h 1326828"/>
              <a:gd name="connsiteX1" fmla="*/ 791210 w 7798688"/>
              <a:gd name="connsiteY1" fmla="*/ 15452 h 1326828"/>
              <a:gd name="connsiteX2" fmla="*/ 1491488 w 7798688"/>
              <a:gd name="connsiteY2" fmla="*/ 975572 h 1326828"/>
              <a:gd name="connsiteX3" fmla="*/ 1501013 w 7798688"/>
              <a:gd name="connsiteY3" fmla="*/ 970523 h 1326828"/>
              <a:gd name="connsiteX4" fmla="*/ 1501013 w 7798688"/>
              <a:gd name="connsiteY4" fmla="*/ 15452 h 1326828"/>
              <a:gd name="connsiteX5" fmla="*/ 1975358 w 7798688"/>
              <a:gd name="connsiteY5" fmla="*/ 15452 h 1326828"/>
              <a:gd name="connsiteX6" fmla="*/ 1975358 w 7798688"/>
              <a:gd name="connsiteY6" fmla="*/ 1301327 h 1326828"/>
              <a:gd name="connsiteX7" fmla="*/ 1217834 w 7798688"/>
              <a:gd name="connsiteY7" fmla="*/ 1301327 h 1326828"/>
              <a:gd name="connsiteX8" fmla="*/ 508508 w 7798688"/>
              <a:gd name="connsiteY8" fmla="*/ 319299 h 1326828"/>
              <a:gd name="connsiteX9" fmla="*/ 501364 w 7798688"/>
              <a:gd name="connsiteY9" fmla="*/ 319299 h 1326828"/>
              <a:gd name="connsiteX10" fmla="*/ 501364 w 7798688"/>
              <a:gd name="connsiteY10" fmla="*/ 1300946 h 1326828"/>
              <a:gd name="connsiteX11" fmla="*/ -127 w 7798688"/>
              <a:gd name="connsiteY11" fmla="*/ 1300946 h 1326828"/>
              <a:gd name="connsiteX12" fmla="*/ 2784411 w 7798688"/>
              <a:gd name="connsiteY12" fmla="*/ 15452 h 1326828"/>
              <a:gd name="connsiteX13" fmla="*/ 3458210 w 7798688"/>
              <a:gd name="connsiteY13" fmla="*/ 15452 h 1326828"/>
              <a:gd name="connsiteX14" fmla="*/ 4247546 w 7798688"/>
              <a:gd name="connsiteY14" fmla="*/ 1301327 h 1326828"/>
              <a:gd name="connsiteX15" fmla="*/ 3623659 w 7798688"/>
              <a:gd name="connsiteY15" fmla="*/ 1301327 h 1326828"/>
              <a:gd name="connsiteX16" fmla="*/ 3490309 w 7798688"/>
              <a:gd name="connsiteY16" fmla="*/ 1055963 h 1326828"/>
              <a:gd name="connsiteX17" fmla="*/ 2684875 w 7798688"/>
              <a:gd name="connsiteY17" fmla="*/ 1055963 h 1326828"/>
              <a:gd name="connsiteX18" fmla="*/ 2551525 w 7798688"/>
              <a:gd name="connsiteY18" fmla="*/ 1301327 h 1326828"/>
              <a:gd name="connsiteX19" fmla="*/ 1993074 w 7798688"/>
              <a:gd name="connsiteY19" fmla="*/ 1301327 h 1326828"/>
              <a:gd name="connsiteX20" fmla="*/ 3356959 w 7798688"/>
              <a:gd name="connsiteY20" fmla="*/ 804884 h 1326828"/>
              <a:gd name="connsiteX21" fmla="*/ 3099022 w 7798688"/>
              <a:gd name="connsiteY21" fmla="*/ 271484 h 1326828"/>
              <a:gd name="connsiteX22" fmla="*/ 3090259 w 7798688"/>
              <a:gd name="connsiteY22" fmla="*/ 271484 h 1326828"/>
              <a:gd name="connsiteX23" fmla="*/ 2825273 w 7798688"/>
              <a:gd name="connsiteY23" fmla="*/ 804884 h 1326828"/>
              <a:gd name="connsiteX24" fmla="*/ 4071334 w 7798688"/>
              <a:gd name="connsiteY24" fmla="*/ 900800 h 1326828"/>
              <a:gd name="connsiteX25" fmla="*/ 4629975 w 7798688"/>
              <a:gd name="connsiteY25" fmla="*/ 900800 h 1326828"/>
              <a:gd name="connsiteX26" fmla="*/ 4697603 w 7798688"/>
              <a:gd name="connsiteY26" fmla="*/ 1023673 h 1326828"/>
              <a:gd name="connsiteX27" fmla="*/ 4921535 w 7798688"/>
              <a:gd name="connsiteY27" fmla="*/ 1082252 h 1326828"/>
              <a:gd name="connsiteX28" fmla="*/ 5154517 w 7798688"/>
              <a:gd name="connsiteY28" fmla="*/ 1044914 h 1326828"/>
              <a:gd name="connsiteX29" fmla="*/ 5246814 w 7798688"/>
              <a:gd name="connsiteY29" fmla="*/ 954236 h 1326828"/>
              <a:gd name="connsiteX30" fmla="*/ 5206238 w 7798688"/>
              <a:gd name="connsiteY30" fmla="*/ 884798 h 1326828"/>
              <a:gd name="connsiteX31" fmla="*/ 5106701 w 7798688"/>
              <a:gd name="connsiteY31" fmla="*/ 837173 h 1326828"/>
              <a:gd name="connsiteX32" fmla="*/ 4980400 w 7798688"/>
              <a:gd name="connsiteY32" fmla="*/ 810408 h 1326828"/>
              <a:gd name="connsiteX33" fmla="*/ 4847050 w 7798688"/>
              <a:gd name="connsiteY33" fmla="*/ 789167 h 1326828"/>
              <a:gd name="connsiteX34" fmla="*/ 4455763 w 7798688"/>
              <a:gd name="connsiteY34" fmla="*/ 714491 h 1326828"/>
              <a:gd name="connsiteX35" fmla="*/ 4206875 w 7798688"/>
              <a:gd name="connsiteY35" fmla="*/ 607716 h 1326828"/>
              <a:gd name="connsiteX36" fmla="*/ 4105624 w 7798688"/>
              <a:gd name="connsiteY36" fmla="*/ 405119 h 1326828"/>
              <a:gd name="connsiteX37" fmla="*/ 4213923 w 7798688"/>
              <a:gd name="connsiteY37" fmla="*/ 175853 h 1326828"/>
              <a:gd name="connsiteX38" fmla="*/ 4521485 w 7798688"/>
              <a:gd name="connsiteY38" fmla="*/ 42503 h 1326828"/>
              <a:gd name="connsiteX39" fmla="*/ 4964303 w 7798688"/>
              <a:gd name="connsiteY39" fmla="*/ -74 h 1326828"/>
              <a:gd name="connsiteX40" fmla="*/ 5563425 w 7798688"/>
              <a:gd name="connsiteY40" fmla="*/ 101177 h 1326828"/>
              <a:gd name="connsiteX41" fmla="*/ 5762688 w 7798688"/>
              <a:gd name="connsiteY41" fmla="*/ 367877 h 1326828"/>
              <a:gd name="connsiteX42" fmla="*/ 5762688 w 7798688"/>
              <a:gd name="connsiteY42" fmla="*/ 405405 h 1326828"/>
              <a:gd name="connsiteX43" fmla="*/ 5206238 w 7798688"/>
              <a:gd name="connsiteY43" fmla="*/ 405405 h 1326828"/>
              <a:gd name="connsiteX44" fmla="*/ 5138611 w 7798688"/>
              <a:gd name="connsiteY44" fmla="*/ 293391 h 1326828"/>
              <a:gd name="connsiteX45" fmla="*/ 4939538 w 7798688"/>
              <a:gd name="connsiteY45" fmla="*/ 250624 h 1326828"/>
              <a:gd name="connsiteX46" fmla="*/ 4763421 w 7798688"/>
              <a:gd name="connsiteY46" fmla="*/ 287962 h 1326828"/>
              <a:gd name="connsiteX47" fmla="*/ 4688840 w 7798688"/>
              <a:gd name="connsiteY47" fmla="*/ 373687 h 1326828"/>
              <a:gd name="connsiteX48" fmla="*/ 5023072 w 7798688"/>
              <a:gd name="connsiteY48" fmla="*/ 517705 h 1326828"/>
              <a:gd name="connsiteX49" fmla="*/ 5355685 w 7798688"/>
              <a:gd name="connsiteY49" fmla="*/ 565901 h 1326828"/>
              <a:gd name="connsiteX50" fmla="*/ 5579523 w 7798688"/>
              <a:gd name="connsiteY50" fmla="*/ 624480 h 1326828"/>
              <a:gd name="connsiteX51" fmla="*/ 5762784 w 7798688"/>
              <a:gd name="connsiteY51" fmla="*/ 736589 h 1326828"/>
              <a:gd name="connsiteX52" fmla="*/ 5838984 w 7798688"/>
              <a:gd name="connsiteY52" fmla="*/ 912421 h 1326828"/>
              <a:gd name="connsiteX53" fmla="*/ 5721445 w 7798688"/>
              <a:gd name="connsiteY53" fmla="*/ 1147212 h 1326828"/>
              <a:gd name="connsiteX54" fmla="*/ 5396071 w 7798688"/>
              <a:gd name="connsiteY54" fmla="*/ 1285801 h 1326828"/>
              <a:gd name="connsiteX55" fmla="*/ 4955254 w 7798688"/>
              <a:gd name="connsiteY55" fmla="*/ 1326663 h 1326828"/>
              <a:gd name="connsiteX56" fmla="*/ 4464526 w 7798688"/>
              <a:gd name="connsiteY56" fmla="*/ 1285801 h 1326828"/>
              <a:gd name="connsiteX57" fmla="*/ 4172871 w 7798688"/>
              <a:gd name="connsiteY57" fmla="*/ 1141783 h 1326828"/>
              <a:gd name="connsiteX58" fmla="*/ 4071524 w 7798688"/>
              <a:gd name="connsiteY58" fmla="*/ 901658 h 1326828"/>
              <a:gd name="connsiteX59" fmla="*/ 5899372 w 7798688"/>
              <a:gd name="connsiteY59" fmla="*/ 16309 h 1326828"/>
              <a:gd name="connsiteX60" fmla="*/ 6455918 w 7798688"/>
              <a:gd name="connsiteY60" fmla="*/ 16309 h 1326828"/>
              <a:gd name="connsiteX61" fmla="*/ 6455918 w 7798688"/>
              <a:gd name="connsiteY61" fmla="*/ 581618 h 1326828"/>
              <a:gd name="connsiteX62" fmla="*/ 6464871 w 7798688"/>
              <a:gd name="connsiteY62" fmla="*/ 581618 h 1326828"/>
              <a:gd name="connsiteX63" fmla="*/ 7097808 w 7798688"/>
              <a:gd name="connsiteY63" fmla="*/ 16309 h 1326828"/>
              <a:gd name="connsiteX64" fmla="*/ 7739888 w 7798688"/>
              <a:gd name="connsiteY64" fmla="*/ 16309 h 1326828"/>
              <a:gd name="connsiteX65" fmla="*/ 7057136 w 7798688"/>
              <a:gd name="connsiteY65" fmla="*/ 581618 h 1326828"/>
              <a:gd name="connsiteX66" fmla="*/ 7798562 w 7798688"/>
              <a:gd name="connsiteY66" fmla="*/ 1301803 h 1326828"/>
              <a:gd name="connsiteX67" fmla="*/ 7114000 w 7798688"/>
              <a:gd name="connsiteY67" fmla="*/ 1301803 h 1326828"/>
              <a:gd name="connsiteX68" fmla="*/ 6465062 w 7798688"/>
              <a:gd name="connsiteY68" fmla="*/ 618098 h 1326828"/>
              <a:gd name="connsiteX69" fmla="*/ 6456108 w 7798688"/>
              <a:gd name="connsiteY69" fmla="*/ 618098 h 1326828"/>
              <a:gd name="connsiteX70" fmla="*/ 6456108 w 7798688"/>
              <a:gd name="connsiteY70" fmla="*/ 1301041 h 1326828"/>
              <a:gd name="connsiteX71" fmla="*/ 5899562 w 7798688"/>
              <a:gd name="connsiteY71" fmla="*/ 1301041 h 132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7798688" h="1326828">
                <a:moveTo>
                  <a:pt x="-127" y="15452"/>
                </a:moveTo>
                <a:lnTo>
                  <a:pt x="791210" y="15452"/>
                </a:lnTo>
                <a:lnTo>
                  <a:pt x="1491488" y="975572"/>
                </a:lnTo>
                <a:lnTo>
                  <a:pt x="1501013" y="970523"/>
                </a:lnTo>
                <a:lnTo>
                  <a:pt x="1501013" y="15452"/>
                </a:lnTo>
                <a:lnTo>
                  <a:pt x="1975358" y="15452"/>
                </a:lnTo>
                <a:lnTo>
                  <a:pt x="1975358" y="1301327"/>
                </a:lnTo>
                <a:lnTo>
                  <a:pt x="1217834" y="1301327"/>
                </a:lnTo>
                <a:lnTo>
                  <a:pt x="508508" y="319299"/>
                </a:lnTo>
                <a:lnTo>
                  <a:pt x="501364" y="319299"/>
                </a:lnTo>
                <a:lnTo>
                  <a:pt x="501364" y="1300946"/>
                </a:lnTo>
                <a:lnTo>
                  <a:pt x="-127" y="1300946"/>
                </a:lnTo>
                <a:close/>
                <a:moveTo>
                  <a:pt x="2784411" y="15452"/>
                </a:moveTo>
                <a:lnTo>
                  <a:pt x="3458210" y="15452"/>
                </a:lnTo>
                <a:lnTo>
                  <a:pt x="4247546" y="1301327"/>
                </a:lnTo>
                <a:lnTo>
                  <a:pt x="3623659" y="1301327"/>
                </a:lnTo>
                <a:lnTo>
                  <a:pt x="3490309" y="1055963"/>
                </a:lnTo>
                <a:lnTo>
                  <a:pt x="2684875" y="1055963"/>
                </a:lnTo>
                <a:lnTo>
                  <a:pt x="2551525" y="1301327"/>
                </a:lnTo>
                <a:lnTo>
                  <a:pt x="1993074" y="1301327"/>
                </a:lnTo>
                <a:close/>
                <a:moveTo>
                  <a:pt x="3356959" y="804884"/>
                </a:moveTo>
                <a:lnTo>
                  <a:pt x="3099022" y="271484"/>
                </a:lnTo>
                <a:lnTo>
                  <a:pt x="3090259" y="271484"/>
                </a:lnTo>
                <a:lnTo>
                  <a:pt x="2825273" y="804884"/>
                </a:lnTo>
                <a:close/>
                <a:moveTo>
                  <a:pt x="4071334" y="900800"/>
                </a:moveTo>
                <a:lnTo>
                  <a:pt x="4629975" y="900800"/>
                </a:lnTo>
                <a:cubicBezTo>
                  <a:pt x="4629975" y="948425"/>
                  <a:pt x="4647692" y="986525"/>
                  <a:pt x="4697603" y="1023673"/>
                </a:cubicBezTo>
                <a:cubicBezTo>
                  <a:pt x="4738275" y="1055582"/>
                  <a:pt x="4813141" y="1077013"/>
                  <a:pt x="4921535" y="1082252"/>
                </a:cubicBezTo>
                <a:cubicBezTo>
                  <a:pt x="5022977" y="1082252"/>
                  <a:pt x="5097653" y="1071393"/>
                  <a:pt x="5154517" y="1044914"/>
                </a:cubicBezTo>
                <a:cubicBezTo>
                  <a:pt x="5213286" y="1023673"/>
                  <a:pt x="5246814" y="991478"/>
                  <a:pt x="5246814" y="954236"/>
                </a:cubicBezTo>
                <a:cubicBezTo>
                  <a:pt x="5245776" y="925756"/>
                  <a:pt x="5230546" y="899686"/>
                  <a:pt x="5206238" y="884798"/>
                </a:cubicBezTo>
                <a:cubicBezTo>
                  <a:pt x="5177006" y="861729"/>
                  <a:pt x="5143002" y="845470"/>
                  <a:pt x="5106701" y="837173"/>
                </a:cubicBezTo>
                <a:cubicBezTo>
                  <a:pt x="5065334" y="825086"/>
                  <a:pt x="5023110" y="816142"/>
                  <a:pt x="4980400" y="810408"/>
                </a:cubicBezTo>
                <a:cubicBezTo>
                  <a:pt x="4930680" y="799835"/>
                  <a:pt x="4887912" y="794597"/>
                  <a:pt x="4847050" y="789167"/>
                </a:cubicBezTo>
                <a:cubicBezTo>
                  <a:pt x="4688744" y="762593"/>
                  <a:pt x="4555299" y="741542"/>
                  <a:pt x="4455763" y="714491"/>
                </a:cubicBezTo>
                <a:cubicBezTo>
                  <a:pt x="4367066" y="694127"/>
                  <a:pt x="4282751" y="657960"/>
                  <a:pt x="4206875" y="607716"/>
                </a:cubicBezTo>
                <a:cubicBezTo>
                  <a:pt x="4139152" y="554471"/>
                  <a:pt x="4105624" y="490273"/>
                  <a:pt x="4105624" y="405119"/>
                </a:cubicBezTo>
                <a:cubicBezTo>
                  <a:pt x="4105624" y="309012"/>
                  <a:pt x="4139152" y="234527"/>
                  <a:pt x="4213923" y="175853"/>
                </a:cubicBezTo>
                <a:cubicBezTo>
                  <a:pt x="4288694" y="117179"/>
                  <a:pt x="4389945" y="69077"/>
                  <a:pt x="4521485" y="42503"/>
                </a:cubicBezTo>
                <a:cubicBezTo>
                  <a:pt x="4667237" y="13166"/>
                  <a:pt x="4815627" y="-1103"/>
                  <a:pt x="4964303" y="-74"/>
                </a:cubicBezTo>
                <a:cubicBezTo>
                  <a:pt x="5231003" y="-74"/>
                  <a:pt x="5439029" y="37169"/>
                  <a:pt x="5563425" y="101177"/>
                </a:cubicBezTo>
                <a:cubicBezTo>
                  <a:pt x="5696775" y="165280"/>
                  <a:pt x="5762688" y="255958"/>
                  <a:pt x="5762688" y="367877"/>
                </a:cubicBezTo>
                <a:lnTo>
                  <a:pt x="5762688" y="405405"/>
                </a:lnTo>
                <a:lnTo>
                  <a:pt x="5206238" y="405405"/>
                </a:lnTo>
                <a:cubicBezTo>
                  <a:pt x="5206238" y="357780"/>
                  <a:pt x="5188521" y="319680"/>
                  <a:pt x="5138611" y="293391"/>
                </a:cubicBezTo>
                <a:cubicBezTo>
                  <a:pt x="5088890" y="261292"/>
                  <a:pt x="5023072" y="250624"/>
                  <a:pt x="4939538" y="250624"/>
                </a:cubicBezTo>
                <a:cubicBezTo>
                  <a:pt x="4864862" y="250624"/>
                  <a:pt x="4806188" y="261292"/>
                  <a:pt x="4763421" y="287962"/>
                </a:cubicBezTo>
                <a:cubicBezTo>
                  <a:pt x="4713700" y="309298"/>
                  <a:pt x="4688840" y="341302"/>
                  <a:pt x="4688840" y="373687"/>
                </a:cubicBezTo>
                <a:cubicBezTo>
                  <a:pt x="4688840" y="437600"/>
                  <a:pt x="4797234" y="485701"/>
                  <a:pt x="5023072" y="517705"/>
                </a:cubicBezTo>
                <a:cubicBezTo>
                  <a:pt x="5172424" y="538850"/>
                  <a:pt x="5280819" y="555043"/>
                  <a:pt x="5355685" y="565901"/>
                </a:cubicBezTo>
                <a:cubicBezTo>
                  <a:pt x="5431571" y="580189"/>
                  <a:pt x="5506371" y="599763"/>
                  <a:pt x="5579523" y="624480"/>
                </a:cubicBezTo>
                <a:cubicBezTo>
                  <a:pt x="5648531" y="647007"/>
                  <a:pt x="5711301" y="685412"/>
                  <a:pt x="5762784" y="736589"/>
                </a:cubicBezTo>
                <a:cubicBezTo>
                  <a:pt x="5805455" y="778976"/>
                  <a:pt x="5830316" y="843079"/>
                  <a:pt x="5838984" y="912421"/>
                </a:cubicBezTo>
                <a:cubicBezTo>
                  <a:pt x="5838984" y="1008338"/>
                  <a:pt x="5798026" y="1083109"/>
                  <a:pt x="5721445" y="1147212"/>
                </a:cubicBezTo>
                <a:cubicBezTo>
                  <a:pt x="5637911" y="1211125"/>
                  <a:pt x="5530945" y="1253988"/>
                  <a:pt x="5396071" y="1285801"/>
                </a:cubicBezTo>
                <a:cubicBezTo>
                  <a:pt x="5250834" y="1313852"/>
                  <a:pt x="5103177" y="1327539"/>
                  <a:pt x="4955254" y="1326663"/>
                </a:cubicBezTo>
                <a:cubicBezTo>
                  <a:pt x="4755991" y="1326663"/>
                  <a:pt x="4589018" y="1312471"/>
                  <a:pt x="4464526" y="1285801"/>
                </a:cubicBezTo>
                <a:cubicBezTo>
                  <a:pt x="4338225" y="1253988"/>
                  <a:pt x="4238688" y="1205791"/>
                  <a:pt x="4172871" y="1141783"/>
                </a:cubicBezTo>
                <a:cubicBezTo>
                  <a:pt x="4106253" y="1079956"/>
                  <a:pt x="4069353" y="992517"/>
                  <a:pt x="4071524" y="901658"/>
                </a:cubicBezTo>
                <a:moveTo>
                  <a:pt x="5899372" y="16309"/>
                </a:moveTo>
                <a:lnTo>
                  <a:pt x="6455918" y="16309"/>
                </a:lnTo>
                <a:lnTo>
                  <a:pt x="6455918" y="581618"/>
                </a:lnTo>
                <a:lnTo>
                  <a:pt x="6464871" y="581618"/>
                </a:lnTo>
                <a:lnTo>
                  <a:pt x="7097808" y="16309"/>
                </a:lnTo>
                <a:lnTo>
                  <a:pt x="7739888" y="16309"/>
                </a:lnTo>
                <a:lnTo>
                  <a:pt x="7057136" y="581618"/>
                </a:lnTo>
                <a:lnTo>
                  <a:pt x="7798562" y="1301803"/>
                </a:lnTo>
                <a:lnTo>
                  <a:pt x="7114000" y="1301803"/>
                </a:lnTo>
                <a:lnTo>
                  <a:pt x="6465062" y="618098"/>
                </a:lnTo>
                <a:lnTo>
                  <a:pt x="6456108" y="618098"/>
                </a:lnTo>
                <a:lnTo>
                  <a:pt x="6456108" y="1301041"/>
                </a:lnTo>
                <a:lnTo>
                  <a:pt x="5899562" y="130104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50" y="0"/>
            <a:ext cx="5071114" cy="231342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 hasCustomPrompt="1"/>
          </p:nvPr>
        </p:nvSpPr>
        <p:spPr>
          <a:xfrm>
            <a:off x="1263650" y="2522225"/>
            <a:ext cx="5070476" cy="2313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10746330" y="1243013"/>
            <a:ext cx="3795408" cy="6323662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7585870" y="1243013"/>
            <a:ext cx="2530460" cy="6323662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10" name="Symbol zastępczy tekstu 21"/>
          <p:cNvSpPr>
            <a:spLocks noGrp="1"/>
          </p:cNvSpPr>
          <p:nvPr>
            <p:ph type="body" sz="quarter" idx="15" hasCustomPrompt="1"/>
          </p:nvPr>
        </p:nvSpPr>
        <p:spPr>
          <a:xfrm>
            <a:off x="2533651" y="5251012"/>
            <a:ext cx="3800476" cy="8987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5"/>
          <p:cNvSpPr>
            <a:spLocks noGrp="1"/>
          </p:cNvSpPr>
          <p:nvPr>
            <p:ph type="pic" sz="quarter" idx="16" hasCustomPrompt="1"/>
          </p:nvPr>
        </p:nvSpPr>
        <p:spPr>
          <a:xfrm>
            <a:off x="1263649" y="524971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Obraz</a:t>
            </a:r>
          </a:p>
        </p:txBody>
      </p:sp>
      <p:sp>
        <p:nvSpPr>
          <p:cNvPr id="12" name="Symbol zastępczy obrazu 5"/>
          <p:cNvSpPr>
            <a:spLocks noGrp="1"/>
          </p:cNvSpPr>
          <p:nvPr>
            <p:ph type="pic" sz="quarter" idx="17" hasCustomPrompt="1"/>
          </p:nvPr>
        </p:nvSpPr>
        <p:spPr>
          <a:xfrm>
            <a:off x="1263649" y="6562311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Obraz</a:t>
            </a:r>
          </a:p>
        </p:txBody>
      </p:sp>
      <p:sp>
        <p:nvSpPr>
          <p:cNvPr id="13" name="Symbol zastępczy tekstu 21"/>
          <p:cNvSpPr>
            <a:spLocks noGrp="1"/>
          </p:cNvSpPr>
          <p:nvPr>
            <p:ph type="body" sz="quarter" idx="18" hasCustomPrompt="1"/>
          </p:nvPr>
        </p:nvSpPr>
        <p:spPr>
          <a:xfrm>
            <a:off x="2533651" y="6562311"/>
            <a:ext cx="3800476" cy="898700"/>
          </a:xfrm>
          <a:prstGeom prst="rect">
            <a:avLst/>
          </a:prstGeom>
        </p:spPr>
        <p:txBody>
          <a:bodyPr anchor="ctr"/>
          <a:lstStyle>
            <a:lvl2pPr marL="88900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5171738" cy="7566675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5171738" cy="85344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794625" y="5251450"/>
            <a:ext cx="2111375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10339654" y="5251450"/>
            <a:ext cx="2095233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2868542" y="5251450"/>
            <a:ext cx="2095234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5171738" cy="48371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  <a:p>
            <a:pPr lvl="0" algn="ctr"/>
            <a:endParaRPr lang="en-US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5" hasCustomPrompt="1"/>
          </p:nvPr>
        </p:nvSpPr>
        <p:spPr>
          <a:xfrm>
            <a:off x="417511" y="5253038"/>
            <a:ext cx="6959602" cy="2105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20663" y="0"/>
            <a:ext cx="7156450" cy="231342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0323513" y="5251450"/>
            <a:ext cx="2111375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794625" y="5251450"/>
            <a:ext cx="2111375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6" name="Symbol zastępczy obrazu 8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2727326"/>
            <a:ext cx="7585074" cy="5807076"/>
          </a:xfrm>
          <a:custGeom>
            <a:avLst/>
            <a:gdLst>
              <a:gd name="connsiteX0" fmla="*/ 1114426 w 7585074"/>
              <a:gd name="connsiteY0" fmla="*/ 5262581 h 5807076"/>
              <a:gd name="connsiteX1" fmla="*/ 1115855 w 7585074"/>
              <a:gd name="connsiteY1" fmla="*/ 5262581 h 5807076"/>
              <a:gd name="connsiteX2" fmla="*/ 1157903 w 7585074"/>
              <a:gd name="connsiteY2" fmla="*/ 5349534 h 5807076"/>
              <a:gd name="connsiteX3" fmla="*/ 1071229 w 7585074"/>
              <a:gd name="connsiteY3" fmla="*/ 5349534 h 5807076"/>
              <a:gd name="connsiteX4" fmla="*/ 1572361 w 7585074"/>
              <a:gd name="connsiteY4" fmla="*/ 5220983 h 5807076"/>
              <a:gd name="connsiteX5" fmla="*/ 1572392 w 7585074"/>
              <a:gd name="connsiteY5" fmla="*/ 5430417 h 5807076"/>
              <a:gd name="connsiteX6" fmla="*/ 1663118 w 7585074"/>
              <a:gd name="connsiteY6" fmla="*/ 5430417 h 5807076"/>
              <a:gd name="connsiteX7" fmla="*/ 1663118 w 7585074"/>
              <a:gd name="connsiteY7" fmla="*/ 5319085 h 5807076"/>
              <a:gd name="connsiteX8" fmla="*/ 1664578 w 7585074"/>
              <a:gd name="connsiteY8" fmla="*/ 5319085 h 5807076"/>
              <a:gd name="connsiteX9" fmla="*/ 1770366 w 7585074"/>
              <a:gd name="connsiteY9" fmla="*/ 5430541 h 5807076"/>
              <a:gd name="connsiteX10" fmla="*/ 1881962 w 7585074"/>
              <a:gd name="connsiteY10" fmla="*/ 5430541 h 5807076"/>
              <a:gd name="connsiteX11" fmla="*/ 1761096 w 7585074"/>
              <a:gd name="connsiteY11" fmla="*/ 5313138 h 5807076"/>
              <a:gd name="connsiteX12" fmla="*/ 1872397 w 7585074"/>
              <a:gd name="connsiteY12" fmla="*/ 5220983 h 5807076"/>
              <a:gd name="connsiteX13" fmla="*/ 1767727 w 7585074"/>
              <a:gd name="connsiteY13" fmla="*/ 5220983 h 5807076"/>
              <a:gd name="connsiteX14" fmla="*/ 1664547 w 7585074"/>
              <a:gd name="connsiteY14" fmla="*/ 5313138 h 5807076"/>
              <a:gd name="connsiteX15" fmla="*/ 1663087 w 7585074"/>
              <a:gd name="connsiteY15" fmla="*/ 5313138 h 5807076"/>
              <a:gd name="connsiteX16" fmla="*/ 1663087 w 7585074"/>
              <a:gd name="connsiteY16" fmla="*/ 5220983 h 5807076"/>
              <a:gd name="connsiteX17" fmla="*/ 1064568 w 7585074"/>
              <a:gd name="connsiteY17" fmla="*/ 5220843 h 5807076"/>
              <a:gd name="connsiteX18" fmla="*/ 935566 w 7585074"/>
              <a:gd name="connsiteY18" fmla="*/ 5430463 h 5807076"/>
              <a:gd name="connsiteX19" fmla="*/ 1026603 w 7585074"/>
              <a:gd name="connsiteY19" fmla="*/ 5430463 h 5807076"/>
              <a:gd name="connsiteX20" fmla="*/ 1048341 w 7585074"/>
              <a:gd name="connsiteY20" fmla="*/ 5390465 h 5807076"/>
              <a:gd name="connsiteX21" fmla="*/ 1179641 w 7585074"/>
              <a:gd name="connsiteY21" fmla="*/ 5390465 h 5807076"/>
              <a:gd name="connsiteX22" fmla="*/ 1201380 w 7585074"/>
              <a:gd name="connsiteY22" fmla="*/ 5430463 h 5807076"/>
              <a:gd name="connsiteX23" fmla="*/ 1303084 w 7585074"/>
              <a:gd name="connsiteY23" fmla="*/ 5430463 h 5807076"/>
              <a:gd name="connsiteX24" fmla="*/ 1174409 w 7585074"/>
              <a:gd name="connsiteY24" fmla="*/ 5220843 h 5807076"/>
              <a:gd name="connsiteX25" fmla="*/ 610639 w 7585074"/>
              <a:gd name="connsiteY25" fmla="*/ 5220843 h 5807076"/>
              <a:gd name="connsiteX26" fmla="*/ 610639 w 7585074"/>
              <a:gd name="connsiteY26" fmla="*/ 5430401 h 5807076"/>
              <a:gd name="connsiteX27" fmla="*/ 692391 w 7585074"/>
              <a:gd name="connsiteY27" fmla="*/ 5430401 h 5807076"/>
              <a:gd name="connsiteX28" fmla="*/ 692391 w 7585074"/>
              <a:gd name="connsiteY28" fmla="*/ 5270376 h 5807076"/>
              <a:gd name="connsiteX29" fmla="*/ 693556 w 7585074"/>
              <a:gd name="connsiteY29" fmla="*/ 5270376 h 5807076"/>
              <a:gd name="connsiteX30" fmla="*/ 809188 w 7585074"/>
              <a:gd name="connsiteY30" fmla="*/ 5430463 h 5807076"/>
              <a:gd name="connsiteX31" fmla="*/ 932678 w 7585074"/>
              <a:gd name="connsiteY31" fmla="*/ 5430463 h 5807076"/>
              <a:gd name="connsiteX32" fmla="*/ 932678 w 7585074"/>
              <a:gd name="connsiteY32" fmla="*/ 5220843 h 5807076"/>
              <a:gd name="connsiteX33" fmla="*/ 855351 w 7585074"/>
              <a:gd name="connsiteY33" fmla="*/ 5220843 h 5807076"/>
              <a:gd name="connsiteX34" fmla="*/ 855351 w 7585074"/>
              <a:gd name="connsiteY34" fmla="*/ 5376536 h 5807076"/>
              <a:gd name="connsiteX35" fmla="*/ 853799 w 7585074"/>
              <a:gd name="connsiteY35" fmla="*/ 5377359 h 5807076"/>
              <a:gd name="connsiteX36" fmla="*/ 739641 w 7585074"/>
              <a:gd name="connsiteY36" fmla="*/ 5220843 h 5807076"/>
              <a:gd name="connsiteX37" fmla="*/ 1419928 w 7585074"/>
              <a:gd name="connsiteY37" fmla="*/ 5218312 h 5807076"/>
              <a:gd name="connsiteX38" fmla="*/ 1347741 w 7585074"/>
              <a:gd name="connsiteY38" fmla="*/ 5225253 h 5807076"/>
              <a:gd name="connsiteX39" fmla="*/ 1297603 w 7585074"/>
              <a:gd name="connsiteY39" fmla="*/ 5246991 h 5807076"/>
              <a:gd name="connsiteX40" fmla="*/ 1279948 w 7585074"/>
              <a:gd name="connsiteY40" fmla="*/ 5284366 h 5807076"/>
              <a:gd name="connsiteX41" fmla="*/ 1296454 w 7585074"/>
              <a:gd name="connsiteY41" fmla="*/ 5317393 h 5807076"/>
              <a:gd name="connsiteX42" fmla="*/ 1337027 w 7585074"/>
              <a:gd name="connsiteY42" fmla="*/ 5334799 h 5807076"/>
              <a:gd name="connsiteX43" fmla="*/ 1400814 w 7585074"/>
              <a:gd name="connsiteY43" fmla="*/ 5346972 h 5807076"/>
              <a:gd name="connsiteX44" fmla="*/ 1422552 w 7585074"/>
              <a:gd name="connsiteY44" fmla="*/ 5350435 h 5807076"/>
              <a:gd name="connsiteX45" fmla="*/ 1443141 w 7585074"/>
              <a:gd name="connsiteY45" fmla="*/ 5354798 h 5807076"/>
              <a:gd name="connsiteX46" fmla="*/ 1459368 w 7585074"/>
              <a:gd name="connsiteY46" fmla="*/ 5362562 h 5807076"/>
              <a:gd name="connsiteX47" fmla="*/ 1465982 w 7585074"/>
              <a:gd name="connsiteY47" fmla="*/ 5373881 h 5807076"/>
              <a:gd name="connsiteX48" fmla="*/ 1450936 w 7585074"/>
              <a:gd name="connsiteY48" fmla="*/ 5388663 h 5807076"/>
              <a:gd name="connsiteX49" fmla="*/ 1412956 w 7585074"/>
              <a:gd name="connsiteY49" fmla="*/ 5394750 h 5807076"/>
              <a:gd name="connsiteX50" fmla="*/ 1376451 w 7585074"/>
              <a:gd name="connsiteY50" fmla="*/ 5385201 h 5807076"/>
              <a:gd name="connsiteX51" fmla="*/ 1365427 w 7585074"/>
              <a:gd name="connsiteY51" fmla="*/ 5365170 h 5807076"/>
              <a:gd name="connsiteX52" fmla="*/ 1274359 w 7585074"/>
              <a:gd name="connsiteY52" fmla="*/ 5365170 h 5807076"/>
              <a:gd name="connsiteX53" fmla="*/ 1274389 w 7585074"/>
              <a:gd name="connsiteY53" fmla="*/ 5365310 h 5807076"/>
              <a:gd name="connsiteX54" fmla="*/ 1290911 w 7585074"/>
              <a:gd name="connsiteY54" fmla="*/ 5404455 h 5807076"/>
              <a:gd name="connsiteX55" fmla="*/ 1338456 w 7585074"/>
              <a:gd name="connsiteY55" fmla="*/ 5427932 h 5807076"/>
              <a:gd name="connsiteX56" fmla="*/ 1418453 w 7585074"/>
              <a:gd name="connsiteY56" fmla="*/ 5434593 h 5807076"/>
              <a:gd name="connsiteX57" fmla="*/ 1490314 w 7585074"/>
              <a:gd name="connsiteY57" fmla="*/ 5427932 h 5807076"/>
              <a:gd name="connsiteX58" fmla="*/ 1543355 w 7585074"/>
              <a:gd name="connsiteY58" fmla="*/ 5405340 h 5807076"/>
              <a:gd name="connsiteX59" fmla="*/ 1562516 w 7585074"/>
              <a:gd name="connsiteY59" fmla="*/ 5367065 h 5807076"/>
              <a:gd name="connsiteX60" fmla="*/ 1550094 w 7585074"/>
              <a:gd name="connsiteY60" fmla="*/ 5338401 h 5807076"/>
              <a:gd name="connsiteX61" fmla="*/ 1520220 w 7585074"/>
              <a:gd name="connsiteY61" fmla="*/ 5320125 h 5807076"/>
              <a:gd name="connsiteX62" fmla="*/ 1483730 w 7585074"/>
              <a:gd name="connsiteY62" fmla="*/ 5310576 h 5807076"/>
              <a:gd name="connsiteX63" fmla="*/ 1429508 w 7585074"/>
              <a:gd name="connsiteY63" fmla="*/ 5302719 h 5807076"/>
              <a:gd name="connsiteX64" fmla="*/ 1375023 w 7585074"/>
              <a:gd name="connsiteY64" fmla="*/ 5279242 h 5807076"/>
              <a:gd name="connsiteX65" fmla="*/ 1387181 w 7585074"/>
              <a:gd name="connsiteY65" fmla="*/ 5265267 h 5807076"/>
              <a:gd name="connsiteX66" fmla="*/ 1415891 w 7585074"/>
              <a:gd name="connsiteY66" fmla="*/ 5259180 h 5807076"/>
              <a:gd name="connsiteX67" fmla="*/ 1448343 w 7585074"/>
              <a:gd name="connsiteY67" fmla="*/ 5266152 h 5807076"/>
              <a:gd name="connsiteX68" fmla="*/ 1459368 w 7585074"/>
              <a:gd name="connsiteY68" fmla="*/ 5284412 h 5807076"/>
              <a:gd name="connsiteX69" fmla="*/ 1550079 w 7585074"/>
              <a:gd name="connsiteY69" fmla="*/ 5284412 h 5807076"/>
              <a:gd name="connsiteX70" fmla="*/ 1550079 w 7585074"/>
              <a:gd name="connsiteY70" fmla="*/ 5278295 h 5807076"/>
              <a:gd name="connsiteX71" fmla="*/ 1517595 w 7585074"/>
              <a:gd name="connsiteY71" fmla="*/ 5234818 h 5807076"/>
              <a:gd name="connsiteX72" fmla="*/ 1419928 w 7585074"/>
              <a:gd name="connsiteY72" fmla="*/ 5218312 h 5807076"/>
              <a:gd name="connsiteX73" fmla="*/ 0 w 7585074"/>
              <a:gd name="connsiteY73" fmla="*/ 0 h 5807076"/>
              <a:gd name="connsiteX74" fmla="*/ 7585074 w 7585074"/>
              <a:gd name="connsiteY74" fmla="*/ 0 h 5807076"/>
              <a:gd name="connsiteX75" fmla="*/ 7585074 w 7585074"/>
              <a:gd name="connsiteY75" fmla="*/ 5807076 h 5807076"/>
              <a:gd name="connsiteX76" fmla="*/ 0 w 7585074"/>
              <a:gd name="connsiteY76" fmla="*/ 5807076 h 580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7585074" h="5807076">
                <a:moveTo>
                  <a:pt x="1114426" y="5262581"/>
                </a:moveTo>
                <a:lnTo>
                  <a:pt x="1115855" y="5262581"/>
                </a:lnTo>
                <a:lnTo>
                  <a:pt x="1157903" y="5349534"/>
                </a:lnTo>
                <a:lnTo>
                  <a:pt x="1071229" y="5349534"/>
                </a:lnTo>
                <a:close/>
                <a:moveTo>
                  <a:pt x="1572361" y="5220983"/>
                </a:moveTo>
                <a:lnTo>
                  <a:pt x="1572392" y="5430417"/>
                </a:lnTo>
                <a:lnTo>
                  <a:pt x="1663118" y="5430417"/>
                </a:lnTo>
                <a:lnTo>
                  <a:pt x="1663118" y="5319085"/>
                </a:lnTo>
                <a:lnTo>
                  <a:pt x="1664578" y="5319085"/>
                </a:lnTo>
                <a:lnTo>
                  <a:pt x="1770366" y="5430541"/>
                </a:lnTo>
                <a:lnTo>
                  <a:pt x="1881962" y="5430541"/>
                </a:lnTo>
                <a:lnTo>
                  <a:pt x="1761096" y="5313138"/>
                </a:lnTo>
                <a:lnTo>
                  <a:pt x="1872397" y="5220983"/>
                </a:lnTo>
                <a:lnTo>
                  <a:pt x="1767727" y="5220983"/>
                </a:lnTo>
                <a:lnTo>
                  <a:pt x="1664547" y="5313138"/>
                </a:lnTo>
                <a:lnTo>
                  <a:pt x="1663087" y="5313138"/>
                </a:lnTo>
                <a:lnTo>
                  <a:pt x="1663087" y="5220983"/>
                </a:lnTo>
                <a:close/>
                <a:moveTo>
                  <a:pt x="1064568" y="5220843"/>
                </a:moveTo>
                <a:lnTo>
                  <a:pt x="935566" y="5430463"/>
                </a:lnTo>
                <a:lnTo>
                  <a:pt x="1026603" y="5430463"/>
                </a:lnTo>
                <a:lnTo>
                  <a:pt x="1048341" y="5390465"/>
                </a:lnTo>
                <a:lnTo>
                  <a:pt x="1179641" y="5390465"/>
                </a:lnTo>
                <a:lnTo>
                  <a:pt x="1201380" y="5430463"/>
                </a:lnTo>
                <a:lnTo>
                  <a:pt x="1303084" y="5430463"/>
                </a:lnTo>
                <a:lnTo>
                  <a:pt x="1174409" y="5220843"/>
                </a:lnTo>
                <a:close/>
                <a:moveTo>
                  <a:pt x="610639" y="5220843"/>
                </a:moveTo>
                <a:lnTo>
                  <a:pt x="610639" y="5430401"/>
                </a:lnTo>
                <a:lnTo>
                  <a:pt x="692391" y="5430401"/>
                </a:lnTo>
                <a:lnTo>
                  <a:pt x="692391" y="5270376"/>
                </a:lnTo>
                <a:lnTo>
                  <a:pt x="693556" y="5270376"/>
                </a:lnTo>
                <a:lnTo>
                  <a:pt x="809188" y="5430463"/>
                </a:lnTo>
                <a:lnTo>
                  <a:pt x="932678" y="5430463"/>
                </a:lnTo>
                <a:lnTo>
                  <a:pt x="932678" y="5220843"/>
                </a:lnTo>
                <a:lnTo>
                  <a:pt x="855351" y="5220843"/>
                </a:lnTo>
                <a:lnTo>
                  <a:pt x="855351" y="5376536"/>
                </a:lnTo>
                <a:lnTo>
                  <a:pt x="853799" y="5377359"/>
                </a:lnTo>
                <a:lnTo>
                  <a:pt x="739641" y="5220843"/>
                </a:lnTo>
                <a:close/>
                <a:moveTo>
                  <a:pt x="1419928" y="5218312"/>
                </a:moveTo>
                <a:cubicBezTo>
                  <a:pt x="1395691" y="5218144"/>
                  <a:pt x="1371501" y="5220471"/>
                  <a:pt x="1347741" y="5225253"/>
                </a:cubicBezTo>
                <a:cubicBezTo>
                  <a:pt x="1326298" y="5229585"/>
                  <a:pt x="1309792" y="5237426"/>
                  <a:pt x="1297603" y="5246991"/>
                </a:cubicBezTo>
                <a:cubicBezTo>
                  <a:pt x="1285414" y="5256556"/>
                  <a:pt x="1279948" y="5268699"/>
                  <a:pt x="1279948" y="5284366"/>
                </a:cubicBezTo>
                <a:cubicBezTo>
                  <a:pt x="1279948" y="5298247"/>
                  <a:pt x="1285414" y="5308713"/>
                  <a:pt x="1296454" y="5317393"/>
                </a:cubicBezTo>
                <a:cubicBezTo>
                  <a:pt x="1308823" y="5325583"/>
                  <a:pt x="1322568" y="5331479"/>
                  <a:pt x="1337027" y="5334799"/>
                </a:cubicBezTo>
                <a:cubicBezTo>
                  <a:pt x="1353253" y="5339208"/>
                  <a:pt x="1375007" y="5342640"/>
                  <a:pt x="1400814" y="5346972"/>
                </a:cubicBezTo>
                <a:cubicBezTo>
                  <a:pt x="1407475" y="5347857"/>
                  <a:pt x="1414447" y="5348711"/>
                  <a:pt x="1422552" y="5350435"/>
                </a:cubicBezTo>
                <a:cubicBezTo>
                  <a:pt x="1429515" y="5351370"/>
                  <a:pt x="1436398" y="5352828"/>
                  <a:pt x="1443141" y="5354798"/>
                </a:cubicBezTo>
                <a:cubicBezTo>
                  <a:pt x="1449059" y="5356151"/>
                  <a:pt x="1454602" y="5358801"/>
                  <a:pt x="1459368" y="5362562"/>
                </a:cubicBezTo>
                <a:cubicBezTo>
                  <a:pt x="1463330" y="5364989"/>
                  <a:pt x="1465813" y="5369239"/>
                  <a:pt x="1465982" y="5373881"/>
                </a:cubicBezTo>
                <a:cubicBezTo>
                  <a:pt x="1465982" y="5379952"/>
                  <a:pt x="1460517" y="5385201"/>
                  <a:pt x="1450936" y="5388663"/>
                </a:cubicBezTo>
                <a:cubicBezTo>
                  <a:pt x="1441666" y="5392980"/>
                  <a:pt x="1429493" y="5394750"/>
                  <a:pt x="1412956" y="5394750"/>
                </a:cubicBezTo>
                <a:cubicBezTo>
                  <a:pt x="1395286" y="5393896"/>
                  <a:pt x="1383082" y="5390402"/>
                  <a:pt x="1376451" y="5385201"/>
                </a:cubicBezTo>
                <a:cubicBezTo>
                  <a:pt x="1368315" y="5379145"/>
                  <a:pt x="1365427" y="5372934"/>
                  <a:pt x="1365427" y="5365170"/>
                </a:cubicBezTo>
                <a:lnTo>
                  <a:pt x="1274359" y="5365170"/>
                </a:lnTo>
                <a:lnTo>
                  <a:pt x="1274389" y="5365310"/>
                </a:lnTo>
                <a:cubicBezTo>
                  <a:pt x="1274036" y="5380122"/>
                  <a:pt x="1280051" y="5394376"/>
                  <a:pt x="1290911" y="5404455"/>
                </a:cubicBezTo>
                <a:cubicBezTo>
                  <a:pt x="1301640" y="5414889"/>
                  <a:pt x="1317866" y="5422746"/>
                  <a:pt x="1338456" y="5427932"/>
                </a:cubicBezTo>
                <a:cubicBezTo>
                  <a:pt x="1358750" y="5432280"/>
                  <a:pt x="1385970" y="5434593"/>
                  <a:pt x="1418453" y="5434593"/>
                </a:cubicBezTo>
                <a:cubicBezTo>
                  <a:pt x="1442567" y="5434736"/>
                  <a:pt x="1466638" y="5432505"/>
                  <a:pt x="1490314" y="5427932"/>
                </a:cubicBezTo>
                <a:cubicBezTo>
                  <a:pt x="1512301" y="5422746"/>
                  <a:pt x="1529738" y="5415759"/>
                  <a:pt x="1543355" y="5405340"/>
                </a:cubicBezTo>
                <a:cubicBezTo>
                  <a:pt x="1555839" y="5394890"/>
                  <a:pt x="1562516" y="5382701"/>
                  <a:pt x="1562516" y="5367065"/>
                </a:cubicBezTo>
                <a:cubicBezTo>
                  <a:pt x="1561103" y="5355761"/>
                  <a:pt x="1557050" y="5345311"/>
                  <a:pt x="1550094" y="5338401"/>
                </a:cubicBezTo>
                <a:cubicBezTo>
                  <a:pt x="1541702" y="5330058"/>
                  <a:pt x="1531469" y="5323798"/>
                  <a:pt x="1520220" y="5320125"/>
                </a:cubicBezTo>
                <a:cubicBezTo>
                  <a:pt x="1508295" y="5316096"/>
                  <a:pt x="1496101" y="5312905"/>
                  <a:pt x="1483730" y="5310576"/>
                </a:cubicBezTo>
                <a:cubicBezTo>
                  <a:pt x="1471526" y="5308806"/>
                  <a:pt x="1453855" y="5306166"/>
                  <a:pt x="1429508" y="5302719"/>
                </a:cubicBezTo>
                <a:cubicBezTo>
                  <a:pt x="1392693" y="5297502"/>
                  <a:pt x="1375023" y="5289661"/>
                  <a:pt x="1375023" y="5279242"/>
                </a:cubicBezTo>
                <a:cubicBezTo>
                  <a:pt x="1375023" y="5273962"/>
                  <a:pt x="1379075" y="5268745"/>
                  <a:pt x="1387181" y="5265267"/>
                </a:cubicBezTo>
                <a:cubicBezTo>
                  <a:pt x="1394153" y="5260919"/>
                  <a:pt x="1403717" y="5259180"/>
                  <a:pt x="1415891" y="5259180"/>
                </a:cubicBezTo>
                <a:cubicBezTo>
                  <a:pt x="1429508" y="5259180"/>
                  <a:pt x="1440238" y="5260919"/>
                  <a:pt x="1448343" y="5266152"/>
                </a:cubicBezTo>
                <a:cubicBezTo>
                  <a:pt x="1456479" y="5270438"/>
                  <a:pt x="1459368" y="5276649"/>
                  <a:pt x="1459368" y="5284412"/>
                </a:cubicBezTo>
                <a:lnTo>
                  <a:pt x="1550079" y="5284412"/>
                </a:lnTo>
                <a:lnTo>
                  <a:pt x="1550079" y="5278295"/>
                </a:lnTo>
                <a:cubicBezTo>
                  <a:pt x="1550079" y="5260050"/>
                  <a:pt x="1539334" y="5245268"/>
                  <a:pt x="1517595" y="5234818"/>
                </a:cubicBezTo>
                <a:cubicBezTo>
                  <a:pt x="1497317" y="5224383"/>
                  <a:pt x="1463405" y="5218312"/>
                  <a:pt x="1419928" y="5218312"/>
                </a:cubicBezTo>
                <a:close/>
                <a:moveTo>
                  <a:pt x="0" y="0"/>
                </a:moveTo>
                <a:lnTo>
                  <a:pt x="7585074" y="0"/>
                </a:lnTo>
                <a:lnTo>
                  <a:pt x="7585074" y="5807076"/>
                </a:lnTo>
                <a:lnTo>
                  <a:pt x="0" y="580707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2852400" y="5251450"/>
            <a:ext cx="2111375" cy="328295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4" hasCustomPrompt="1"/>
          </p:nvPr>
        </p:nvSpPr>
        <p:spPr>
          <a:xfrm>
            <a:off x="7794625" y="198438"/>
            <a:ext cx="7156450" cy="463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334125" y="0"/>
            <a:ext cx="7586857" cy="231342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1"/>
            <a:ext cx="5057774" cy="85344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320963" y="4687613"/>
            <a:ext cx="2408447" cy="288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8934198" y="4687613"/>
            <a:ext cx="2353180" cy="288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1492165" y="4687613"/>
            <a:ext cx="2413209" cy="288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7" hasCustomPrompt="1"/>
          </p:nvPr>
        </p:nvSpPr>
        <p:spPr>
          <a:xfrm>
            <a:off x="6334125" y="2727325"/>
            <a:ext cx="7570788" cy="1539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-1" y="5041900"/>
            <a:ext cx="3064293" cy="25257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064292" y="5041900"/>
            <a:ext cx="3064293" cy="25257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128585" y="5041900"/>
            <a:ext cx="3064293" cy="25257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192878" y="5041900"/>
            <a:ext cx="3064293" cy="25257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12267156" y="5041900"/>
            <a:ext cx="2904582" cy="25257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10" name="Symbol zastępczy zawartości 9"/>
          <p:cNvSpPr>
            <a:spLocks noGrp="1"/>
          </p:cNvSpPr>
          <p:nvPr>
            <p:ph sz="quarter" idx="22" hasCustomPrompt="1"/>
          </p:nvPr>
        </p:nvSpPr>
        <p:spPr>
          <a:xfrm>
            <a:off x="1250950" y="2727325"/>
            <a:ext cx="12657138" cy="2109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obrazu 6"/>
          <p:cNvSpPr>
            <a:spLocks noGrp="1"/>
          </p:cNvSpPr>
          <p:nvPr>
            <p:ph type="pic" sz="quarter" idx="11" hasCustomPrompt="1"/>
          </p:nvPr>
        </p:nvSpPr>
        <p:spPr>
          <a:xfrm>
            <a:off x="7794625" y="0"/>
            <a:ext cx="6516461" cy="8534400"/>
          </a:xfrm>
          <a:custGeom>
            <a:avLst/>
            <a:gdLst>
              <a:gd name="connsiteX0" fmla="*/ 1092094 w 6516461"/>
              <a:gd name="connsiteY0" fmla="*/ 0 h 8534400"/>
              <a:gd name="connsiteX1" fmla="*/ 6516461 w 6516461"/>
              <a:gd name="connsiteY1" fmla="*/ 0 h 8534400"/>
              <a:gd name="connsiteX2" fmla="*/ 5424367 w 6516461"/>
              <a:gd name="connsiteY2" fmla="*/ 8534400 h 8534400"/>
              <a:gd name="connsiteX3" fmla="*/ 0 w 6516461"/>
              <a:gd name="connsiteY3" fmla="*/ 853440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461" h="8534400">
                <a:moveTo>
                  <a:pt x="1092094" y="0"/>
                </a:moveTo>
                <a:lnTo>
                  <a:pt x="6516461" y="0"/>
                </a:lnTo>
                <a:lnTo>
                  <a:pt x="5424367" y="8534400"/>
                </a:lnTo>
                <a:lnTo>
                  <a:pt x="0" y="853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2" hasCustomPrompt="1"/>
          </p:nvPr>
        </p:nvSpPr>
        <p:spPr>
          <a:xfrm>
            <a:off x="1250950" y="2727325"/>
            <a:ext cx="6335713" cy="355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KADROWY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-1" y="-2"/>
            <a:ext cx="5057776" cy="85344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8" name="GRID"/>
          <p:cNvGrpSpPr/>
          <p:nvPr userDrawn="1"/>
        </p:nvGrpSpPr>
        <p:grpSpPr>
          <a:xfrm>
            <a:off x="0" y="0"/>
            <a:ext cx="15171738" cy="10088250"/>
            <a:chOff x="0" y="0"/>
            <a:chExt cx="15171738" cy="10088250"/>
          </a:xfrm>
        </p:grpSpPr>
        <p:sp>
          <p:nvSpPr>
            <p:cNvPr id="9" name="Prostokąt 8"/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" name="Prostokąt 9"/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" name="Prostokąt 10"/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2" name="Prostokąt 11"/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" name="Prostokąt 12"/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" name="Prostokąt 13"/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" name="Prostokąt 14"/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" name="Prostokąt 15"/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" name="Prostokąt 16"/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8" name="Prostokąt 17"/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9" name="Prostokąt 18"/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0" name="Prostokąt 19"/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1" name="Prostokąt 20"/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2" name="Prostokąt 21"/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3" name="Prostokąt 22"/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4" name="Prostokąt 23"/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5" name="Prostokąt 24"/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6" name="Prostokąt 25"/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7" name="Prostokąt 26"/>
            <p:cNvSpPr/>
            <p:nvPr userDrawn="1"/>
          </p:nvSpPr>
          <p:spPr>
            <a:xfrm>
              <a:off x="0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8" name="Prostokąt 27"/>
            <p:cNvSpPr/>
            <p:nvPr userDrawn="1"/>
          </p:nvSpPr>
          <p:spPr>
            <a:xfrm>
              <a:off x="2528623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29" name="Prostokąt 28"/>
            <p:cNvSpPr/>
            <p:nvPr userDrawn="1"/>
          </p:nvSpPr>
          <p:spPr>
            <a:xfrm>
              <a:off x="5057246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0" name="Prostokąt 29"/>
            <p:cNvSpPr/>
            <p:nvPr userDrawn="1"/>
          </p:nvSpPr>
          <p:spPr>
            <a:xfrm>
              <a:off x="7585869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1" name="Prostokąt 30"/>
            <p:cNvSpPr/>
            <p:nvPr userDrawn="1"/>
          </p:nvSpPr>
          <p:spPr>
            <a:xfrm>
              <a:off x="10114492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2" name="Prostokąt 31"/>
            <p:cNvSpPr/>
            <p:nvPr userDrawn="1"/>
          </p:nvSpPr>
          <p:spPr>
            <a:xfrm>
              <a:off x="12643115" y="75660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828000" y="2537447"/>
            <a:ext cx="3286800" cy="4136333"/>
          </a:xfrm>
        </p:spPr>
        <p:txBody>
          <a:bodyPr anchor="b"/>
          <a:lstStyle>
            <a:lvl1pPr algn="l"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828000" y="6980305"/>
            <a:ext cx="3286800" cy="5787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33" name="Pole tekstowe 32"/>
          <p:cNvSpPr txBox="1"/>
          <p:nvPr userDrawn="1"/>
        </p:nvSpPr>
        <p:spPr>
          <a:xfrm>
            <a:off x="828000" y="7581898"/>
            <a:ext cx="3410898" cy="9525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defTabSz="589915">
              <a:lnSpc>
                <a:spcPct val="90000"/>
              </a:lnSpc>
              <a:spcBef>
                <a:spcPts val="645"/>
              </a:spcBef>
              <a:buClr>
                <a:schemeClr val="accent1"/>
              </a:buClr>
              <a:buFont typeface="Arial" panose="020B0604020202020204" pitchFamily="34" charset="0"/>
              <a:buNone/>
              <a:tabLst>
                <a:tab pos="4128770" algn="l"/>
              </a:tabLst>
              <a:defRPr sz="2000">
                <a:solidFill>
                  <a:schemeClr val="bg1"/>
                </a:solidFill>
                <a:latin typeface="+mj-lt"/>
              </a:defRPr>
            </a:lvl1pPr>
            <a:lvl2pPr marL="295275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90"/>
            </a:lvl2pPr>
            <a:lvl3pPr marL="589915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160"/>
            </a:lvl3pPr>
            <a:lvl4pPr marL="885190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0"/>
            </a:lvl4pPr>
            <a:lvl5pPr marL="1179830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0"/>
            </a:lvl5pPr>
            <a:lvl6pPr marL="1475105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6pPr>
            <a:lvl7pPr marL="1769745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7pPr>
            <a:lvl8pPr marL="2065020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8pPr>
            <a:lvl9pPr marL="2359660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9pPr>
          </a:lstStyle>
          <a:p>
            <a:pPr lvl="0"/>
            <a:r>
              <a:rPr lang="pl-PL" dirty="0">
                <a:solidFill>
                  <a:schemeClr val="accent1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nask.pl</a:t>
            </a:r>
          </a:p>
        </p:txBody>
      </p:sp>
      <p:sp>
        <p:nvSpPr>
          <p:cNvPr id="34" name="Grafika 2"/>
          <p:cNvSpPr/>
          <p:nvPr userDrawn="1"/>
        </p:nvSpPr>
        <p:spPr>
          <a:xfrm>
            <a:off x="828000" y="970302"/>
            <a:ext cx="3401776" cy="578760"/>
          </a:xfrm>
          <a:custGeom>
            <a:avLst/>
            <a:gdLst>
              <a:gd name="connsiteX0" fmla="*/ -127 w 7798688"/>
              <a:gd name="connsiteY0" fmla="*/ 15452 h 1326828"/>
              <a:gd name="connsiteX1" fmla="*/ 791210 w 7798688"/>
              <a:gd name="connsiteY1" fmla="*/ 15452 h 1326828"/>
              <a:gd name="connsiteX2" fmla="*/ 1491488 w 7798688"/>
              <a:gd name="connsiteY2" fmla="*/ 975572 h 1326828"/>
              <a:gd name="connsiteX3" fmla="*/ 1501013 w 7798688"/>
              <a:gd name="connsiteY3" fmla="*/ 970523 h 1326828"/>
              <a:gd name="connsiteX4" fmla="*/ 1501013 w 7798688"/>
              <a:gd name="connsiteY4" fmla="*/ 15452 h 1326828"/>
              <a:gd name="connsiteX5" fmla="*/ 1975358 w 7798688"/>
              <a:gd name="connsiteY5" fmla="*/ 15452 h 1326828"/>
              <a:gd name="connsiteX6" fmla="*/ 1975358 w 7798688"/>
              <a:gd name="connsiteY6" fmla="*/ 1301327 h 1326828"/>
              <a:gd name="connsiteX7" fmla="*/ 1217834 w 7798688"/>
              <a:gd name="connsiteY7" fmla="*/ 1301327 h 1326828"/>
              <a:gd name="connsiteX8" fmla="*/ 508508 w 7798688"/>
              <a:gd name="connsiteY8" fmla="*/ 319299 h 1326828"/>
              <a:gd name="connsiteX9" fmla="*/ 501364 w 7798688"/>
              <a:gd name="connsiteY9" fmla="*/ 319299 h 1326828"/>
              <a:gd name="connsiteX10" fmla="*/ 501364 w 7798688"/>
              <a:gd name="connsiteY10" fmla="*/ 1300946 h 1326828"/>
              <a:gd name="connsiteX11" fmla="*/ -127 w 7798688"/>
              <a:gd name="connsiteY11" fmla="*/ 1300946 h 1326828"/>
              <a:gd name="connsiteX12" fmla="*/ 2784411 w 7798688"/>
              <a:gd name="connsiteY12" fmla="*/ 15452 h 1326828"/>
              <a:gd name="connsiteX13" fmla="*/ 3458210 w 7798688"/>
              <a:gd name="connsiteY13" fmla="*/ 15452 h 1326828"/>
              <a:gd name="connsiteX14" fmla="*/ 4247546 w 7798688"/>
              <a:gd name="connsiteY14" fmla="*/ 1301327 h 1326828"/>
              <a:gd name="connsiteX15" fmla="*/ 3623659 w 7798688"/>
              <a:gd name="connsiteY15" fmla="*/ 1301327 h 1326828"/>
              <a:gd name="connsiteX16" fmla="*/ 3490309 w 7798688"/>
              <a:gd name="connsiteY16" fmla="*/ 1055963 h 1326828"/>
              <a:gd name="connsiteX17" fmla="*/ 2684875 w 7798688"/>
              <a:gd name="connsiteY17" fmla="*/ 1055963 h 1326828"/>
              <a:gd name="connsiteX18" fmla="*/ 2551525 w 7798688"/>
              <a:gd name="connsiteY18" fmla="*/ 1301327 h 1326828"/>
              <a:gd name="connsiteX19" fmla="*/ 1993074 w 7798688"/>
              <a:gd name="connsiteY19" fmla="*/ 1301327 h 1326828"/>
              <a:gd name="connsiteX20" fmla="*/ 3356959 w 7798688"/>
              <a:gd name="connsiteY20" fmla="*/ 804884 h 1326828"/>
              <a:gd name="connsiteX21" fmla="*/ 3099022 w 7798688"/>
              <a:gd name="connsiteY21" fmla="*/ 271484 h 1326828"/>
              <a:gd name="connsiteX22" fmla="*/ 3090259 w 7798688"/>
              <a:gd name="connsiteY22" fmla="*/ 271484 h 1326828"/>
              <a:gd name="connsiteX23" fmla="*/ 2825273 w 7798688"/>
              <a:gd name="connsiteY23" fmla="*/ 804884 h 1326828"/>
              <a:gd name="connsiteX24" fmla="*/ 4071334 w 7798688"/>
              <a:gd name="connsiteY24" fmla="*/ 900800 h 1326828"/>
              <a:gd name="connsiteX25" fmla="*/ 4629975 w 7798688"/>
              <a:gd name="connsiteY25" fmla="*/ 900800 h 1326828"/>
              <a:gd name="connsiteX26" fmla="*/ 4697603 w 7798688"/>
              <a:gd name="connsiteY26" fmla="*/ 1023673 h 1326828"/>
              <a:gd name="connsiteX27" fmla="*/ 4921535 w 7798688"/>
              <a:gd name="connsiteY27" fmla="*/ 1082252 h 1326828"/>
              <a:gd name="connsiteX28" fmla="*/ 5154517 w 7798688"/>
              <a:gd name="connsiteY28" fmla="*/ 1044914 h 1326828"/>
              <a:gd name="connsiteX29" fmla="*/ 5246814 w 7798688"/>
              <a:gd name="connsiteY29" fmla="*/ 954236 h 1326828"/>
              <a:gd name="connsiteX30" fmla="*/ 5206238 w 7798688"/>
              <a:gd name="connsiteY30" fmla="*/ 884798 h 1326828"/>
              <a:gd name="connsiteX31" fmla="*/ 5106701 w 7798688"/>
              <a:gd name="connsiteY31" fmla="*/ 837173 h 1326828"/>
              <a:gd name="connsiteX32" fmla="*/ 4980400 w 7798688"/>
              <a:gd name="connsiteY32" fmla="*/ 810408 h 1326828"/>
              <a:gd name="connsiteX33" fmla="*/ 4847050 w 7798688"/>
              <a:gd name="connsiteY33" fmla="*/ 789167 h 1326828"/>
              <a:gd name="connsiteX34" fmla="*/ 4455763 w 7798688"/>
              <a:gd name="connsiteY34" fmla="*/ 714491 h 1326828"/>
              <a:gd name="connsiteX35" fmla="*/ 4206875 w 7798688"/>
              <a:gd name="connsiteY35" fmla="*/ 607716 h 1326828"/>
              <a:gd name="connsiteX36" fmla="*/ 4105624 w 7798688"/>
              <a:gd name="connsiteY36" fmla="*/ 405119 h 1326828"/>
              <a:gd name="connsiteX37" fmla="*/ 4213923 w 7798688"/>
              <a:gd name="connsiteY37" fmla="*/ 175853 h 1326828"/>
              <a:gd name="connsiteX38" fmla="*/ 4521485 w 7798688"/>
              <a:gd name="connsiteY38" fmla="*/ 42503 h 1326828"/>
              <a:gd name="connsiteX39" fmla="*/ 4964303 w 7798688"/>
              <a:gd name="connsiteY39" fmla="*/ -74 h 1326828"/>
              <a:gd name="connsiteX40" fmla="*/ 5563425 w 7798688"/>
              <a:gd name="connsiteY40" fmla="*/ 101177 h 1326828"/>
              <a:gd name="connsiteX41" fmla="*/ 5762688 w 7798688"/>
              <a:gd name="connsiteY41" fmla="*/ 367877 h 1326828"/>
              <a:gd name="connsiteX42" fmla="*/ 5762688 w 7798688"/>
              <a:gd name="connsiteY42" fmla="*/ 405405 h 1326828"/>
              <a:gd name="connsiteX43" fmla="*/ 5206238 w 7798688"/>
              <a:gd name="connsiteY43" fmla="*/ 405405 h 1326828"/>
              <a:gd name="connsiteX44" fmla="*/ 5138611 w 7798688"/>
              <a:gd name="connsiteY44" fmla="*/ 293391 h 1326828"/>
              <a:gd name="connsiteX45" fmla="*/ 4939538 w 7798688"/>
              <a:gd name="connsiteY45" fmla="*/ 250624 h 1326828"/>
              <a:gd name="connsiteX46" fmla="*/ 4763421 w 7798688"/>
              <a:gd name="connsiteY46" fmla="*/ 287962 h 1326828"/>
              <a:gd name="connsiteX47" fmla="*/ 4688840 w 7798688"/>
              <a:gd name="connsiteY47" fmla="*/ 373687 h 1326828"/>
              <a:gd name="connsiteX48" fmla="*/ 5023072 w 7798688"/>
              <a:gd name="connsiteY48" fmla="*/ 517705 h 1326828"/>
              <a:gd name="connsiteX49" fmla="*/ 5355685 w 7798688"/>
              <a:gd name="connsiteY49" fmla="*/ 565901 h 1326828"/>
              <a:gd name="connsiteX50" fmla="*/ 5579523 w 7798688"/>
              <a:gd name="connsiteY50" fmla="*/ 624480 h 1326828"/>
              <a:gd name="connsiteX51" fmla="*/ 5762784 w 7798688"/>
              <a:gd name="connsiteY51" fmla="*/ 736589 h 1326828"/>
              <a:gd name="connsiteX52" fmla="*/ 5838984 w 7798688"/>
              <a:gd name="connsiteY52" fmla="*/ 912421 h 1326828"/>
              <a:gd name="connsiteX53" fmla="*/ 5721445 w 7798688"/>
              <a:gd name="connsiteY53" fmla="*/ 1147212 h 1326828"/>
              <a:gd name="connsiteX54" fmla="*/ 5396071 w 7798688"/>
              <a:gd name="connsiteY54" fmla="*/ 1285801 h 1326828"/>
              <a:gd name="connsiteX55" fmla="*/ 4955254 w 7798688"/>
              <a:gd name="connsiteY55" fmla="*/ 1326663 h 1326828"/>
              <a:gd name="connsiteX56" fmla="*/ 4464526 w 7798688"/>
              <a:gd name="connsiteY56" fmla="*/ 1285801 h 1326828"/>
              <a:gd name="connsiteX57" fmla="*/ 4172871 w 7798688"/>
              <a:gd name="connsiteY57" fmla="*/ 1141783 h 1326828"/>
              <a:gd name="connsiteX58" fmla="*/ 4071524 w 7798688"/>
              <a:gd name="connsiteY58" fmla="*/ 901658 h 1326828"/>
              <a:gd name="connsiteX59" fmla="*/ 5899372 w 7798688"/>
              <a:gd name="connsiteY59" fmla="*/ 16309 h 1326828"/>
              <a:gd name="connsiteX60" fmla="*/ 6455918 w 7798688"/>
              <a:gd name="connsiteY60" fmla="*/ 16309 h 1326828"/>
              <a:gd name="connsiteX61" fmla="*/ 6455918 w 7798688"/>
              <a:gd name="connsiteY61" fmla="*/ 581618 h 1326828"/>
              <a:gd name="connsiteX62" fmla="*/ 6464871 w 7798688"/>
              <a:gd name="connsiteY62" fmla="*/ 581618 h 1326828"/>
              <a:gd name="connsiteX63" fmla="*/ 7097808 w 7798688"/>
              <a:gd name="connsiteY63" fmla="*/ 16309 h 1326828"/>
              <a:gd name="connsiteX64" fmla="*/ 7739888 w 7798688"/>
              <a:gd name="connsiteY64" fmla="*/ 16309 h 1326828"/>
              <a:gd name="connsiteX65" fmla="*/ 7057136 w 7798688"/>
              <a:gd name="connsiteY65" fmla="*/ 581618 h 1326828"/>
              <a:gd name="connsiteX66" fmla="*/ 7798562 w 7798688"/>
              <a:gd name="connsiteY66" fmla="*/ 1301803 h 1326828"/>
              <a:gd name="connsiteX67" fmla="*/ 7114000 w 7798688"/>
              <a:gd name="connsiteY67" fmla="*/ 1301803 h 1326828"/>
              <a:gd name="connsiteX68" fmla="*/ 6465062 w 7798688"/>
              <a:gd name="connsiteY68" fmla="*/ 618098 h 1326828"/>
              <a:gd name="connsiteX69" fmla="*/ 6456108 w 7798688"/>
              <a:gd name="connsiteY69" fmla="*/ 618098 h 1326828"/>
              <a:gd name="connsiteX70" fmla="*/ 6456108 w 7798688"/>
              <a:gd name="connsiteY70" fmla="*/ 1301041 h 1326828"/>
              <a:gd name="connsiteX71" fmla="*/ 5899562 w 7798688"/>
              <a:gd name="connsiteY71" fmla="*/ 1301041 h 132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7798688" h="1326828">
                <a:moveTo>
                  <a:pt x="-127" y="15452"/>
                </a:moveTo>
                <a:lnTo>
                  <a:pt x="791210" y="15452"/>
                </a:lnTo>
                <a:lnTo>
                  <a:pt x="1491488" y="975572"/>
                </a:lnTo>
                <a:lnTo>
                  <a:pt x="1501013" y="970523"/>
                </a:lnTo>
                <a:lnTo>
                  <a:pt x="1501013" y="15452"/>
                </a:lnTo>
                <a:lnTo>
                  <a:pt x="1975358" y="15452"/>
                </a:lnTo>
                <a:lnTo>
                  <a:pt x="1975358" y="1301327"/>
                </a:lnTo>
                <a:lnTo>
                  <a:pt x="1217834" y="1301327"/>
                </a:lnTo>
                <a:lnTo>
                  <a:pt x="508508" y="319299"/>
                </a:lnTo>
                <a:lnTo>
                  <a:pt x="501364" y="319299"/>
                </a:lnTo>
                <a:lnTo>
                  <a:pt x="501364" y="1300946"/>
                </a:lnTo>
                <a:lnTo>
                  <a:pt x="-127" y="1300946"/>
                </a:lnTo>
                <a:close/>
                <a:moveTo>
                  <a:pt x="2784411" y="15452"/>
                </a:moveTo>
                <a:lnTo>
                  <a:pt x="3458210" y="15452"/>
                </a:lnTo>
                <a:lnTo>
                  <a:pt x="4247546" y="1301327"/>
                </a:lnTo>
                <a:lnTo>
                  <a:pt x="3623659" y="1301327"/>
                </a:lnTo>
                <a:lnTo>
                  <a:pt x="3490309" y="1055963"/>
                </a:lnTo>
                <a:lnTo>
                  <a:pt x="2684875" y="1055963"/>
                </a:lnTo>
                <a:lnTo>
                  <a:pt x="2551525" y="1301327"/>
                </a:lnTo>
                <a:lnTo>
                  <a:pt x="1993074" y="1301327"/>
                </a:lnTo>
                <a:close/>
                <a:moveTo>
                  <a:pt x="3356959" y="804884"/>
                </a:moveTo>
                <a:lnTo>
                  <a:pt x="3099022" y="271484"/>
                </a:lnTo>
                <a:lnTo>
                  <a:pt x="3090259" y="271484"/>
                </a:lnTo>
                <a:lnTo>
                  <a:pt x="2825273" y="804884"/>
                </a:lnTo>
                <a:close/>
                <a:moveTo>
                  <a:pt x="4071334" y="900800"/>
                </a:moveTo>
                <a:lnTo>
                  <a:pt x="4629975" y="900800"/>
                </a:lnTo>
                <a:cubicBezTo>
                  <a:pt x="4629975" y="948425"/>
                  <a:pt x="4647692" y="986525"/>
                  <a:pt x="4697603" y="1023673"/>
                </a:cubicBezTo>
                <a:cubicBezTo>
                  <a:pt x="4738275" y="1055582"/>
                  <a:pt x="4813141" y="1077013"/>
                  <a:pt x="4921535" y="1082252"/>
                </a:cubicBezTo>
                <a:cubicBezTo>
                  <a:pt x="5022977" y="1082252"/>
                  <a:pt x="5097653" y="1071393"/>
                  <a:pt x="5154517" y="1044914"/>
                </a:cubicBezTo>
                <a:cubicBezTo>
                  <a:pt x="5213286" y="1023673"/>
                  <a:pt x="5246814" y="991478"/>
                  <a:pt x="5246814" y="954236"/>
                </a:cubicBezTo>
                <a:cubicBezTo>
                  <a:pt x="5245776" y="925756"/>
                  <a:pt x="5230546" y="899686"/>
                  <a:pt x="5206238" y="884798"/>
                </a:cubicBezTo>
                <a:cubicBezTo>
                  <a:pt x="5177006" y="861729"/>
                  <a:pt x="5143002" y="845470"/>
                  <a:pt x="5106701" y="837173"/>
                </a:cubicBezTo>
                <a:cubicBezTo>
                  <a:pt x="5065334" y="825086"/>
                  <a:pt x="5023110" y="816142"/>
                  <a:pt x="4980400" y="810408"/>
                </a:cubicBezTo>
                <a:cubicBezTo>
                  <a:pt x="4930680" y="799835"/>
                  <a:pt x="4887912" y="794597"/>
                  <a:pt x="4847050" y="789167"/>
                </a:cubicBezTo>
                <a:cubicBezTo>
                  <a:pt x="4688744" y="762593"/>
                  <a:pt x="4555299" y="741542"/>
                  <a:pt x="4455763" y="714491"/>
                </a:cubicBezTo>
                <a:cubicBezTo>
                  <a:pt x="4367066" y="694127"/>
                  <a:pt x="4282751" y="657960"/>
                  <a:pt x="4206875" y="607716"/>
                </a:cubicBezTo>
                <a:cubicBezTo>
                  <a:pt x="4139152" y="554471"/>
                  <a:pt x="4105624" y="490273"/>
                  <a:pt x="4105624" y="405119"/>
                </a:cubicBezTo>
                <a:cubicBezTo>
                  <a:pt x="4105624" y="309012"/>
                  <a:pt x="4139152" y="234527"/>
                  <a:pt x="4213923" y="175853"/>
                </a:cubicBezTo>
                <a:cubicBezTo>
                  <a:pt x="4288694" y="117179"/>
                  <a:pt x="4389945" y="69077"/>
                  <a:pt x="4521485" y="42503"/>
                </a:cubicBezTo>
                <a:cubicBezTo>
                  <a:pt x="4667237" y="13166"/>
                  <a:pt x="4815627" y="-1103"/>
                  <a:pt x="4964303" y="-74"/>
                </a:cubicBezTo>
                <a:cubicBezTo>
                  <a:pt x="5231003" y="-74"/>
                  <a:pt x="5439029" y="37169"/>
                  <a:pt x="5563425" y="101177"/>
                </a:cubicBezTo>
                <a:cubicBezTo>
                  <a:pt x="5696775" y="165280"/>
                  <a:pt x="5762688" y="255958"/>
                  <a:pt x="5762688" y="367877"/>
                </a:cubicBezTo>
                <a:lnTo>
                  <a:pt x="5762688" y="405405"/>
                </a:lnTo>
                <a:lnTo>
                  <a:pt x="5206238" y="405405"/>
                </a:lnTo>
                <a:cubicBezTo>
                  <a:pt x="5206238" y="357780"/>
                  <a:pt x="5188521" y="319680"/>
                  <a:pt x="5138611" y="293391"/>
                </a:cubicBezTo>
                <a:cubicBezTo>
                  <a:pt x="5088890" y="261292"/>
                  <a:pt x="5023072" y="250624"/>
                  <a:pt x="4939538" y="250624"/>
                </a:cubicBezTo>
                <a:cubicBezTo>
                  <a:pt x="4864862" y="250624"/>
                  <a:pt x="4806188" y="261292"/>
                  <a:pt x="4763421" y="287962"/>
                </a:cubicBezTo>
                <a:cubicBezTo>
                  <a:pt x="4713700" y="309298"/>
                  <a:pt x="4688840" y="341302"/>
                  <a:pt x="4688840" y="373687"/>
                </a:cubicBezTo>
                <a:cubicBezTo>
                  <a:pt x="4688840" y="437600"/>
                  <a:pt x="4797234" y="485701"/>
                  <a:pt x="5023072" y="517705"/>
                </a:cubicBezTo>
                <a:cubicBezTo>
                  <a:pt x="5172424" y="538850"/>
                  <a:pt x="5280819" y="555043"/>
                  <a:pt x="5355685" y="565901"/>
                </a:cubicBezTo>
                <a:cubicBezTo>
                  <a:pt x="5431571" y="580189"/>
                  <a:pt x="5506371" y="599763"/>
                  <a:pt x="5579523" y="624480"/>
                </a:cubicBezTo>
                <a:cubicBezTo>
                  <a:pt x="5648531" y="647007"/>
                  <a:pt x="5711301" y="685412"/>
                  <a:pt x="5762784" y="736589"/>
                </a:cubicBezTo>
                <a:cubicBezTo>
                  <a:pt x="5805455" y="778976"/>
                  <a:pt x="5830316" y="843079"/>
                  <a:pt x="5838984" y="912421"/>
                </a:cubicBezTo>
                <a:cubicBezTo>
                  <a:pt x="5838984" y="1008338"/>
                  <a:pt x="5798026" y="1083109"/>
                  <a:pt x="5721445" y="1147212"/>
                </a:cubicBezTo>
                <a:cubicBezTo>
                  <a:pt x="5637911" y="1211125"/>
                  <a:pt x="5530945" y="1253988"/>
                  <a:pt x="5396071" y="1285801"/>
                </a:cubicBezTo>
                <a:cubicBezTo>
                  <a:pt x="5250834" y="1313852"/>
                  <a:pt x="5103177" y="1327539"/>
                  <a:pt x="4955254" y="1326663"/>
                </a:cubicBezTo>
                <a:cubicBezTo>
                  <a:pt x="4755991" y="1326663"/>
                  <a:pt x="4589018" y="1312471"/>
                  <a:pt x="4464526" y="1285801"/>
                </a:cubicBezTo>
                <a:cubicBezTo>
                  <a:pt x="4338225" y="1253988"/>
                  <a:pt x="4238688" y="1205791"/>
                  <a:pt x="4172871" y="1141783"/>
                </a:cubicBezTo>
                <a:cubicBezTo>
                  <a:pt x="4106253" y="1079956"/>
                  <a:pt x="4069353" y="992517"/>
                  <a:pt x="4071524" y="901658"/>
                </a:cubicBezTo>
                <a:moveTo>
                  <a:pt x="5899372" y="16309"/>
                </a:moveTo>
                <a:lnTo>
                  <a:pt x="6455918" y="16309"/>
                </a:lnTo>
                <a:lnTo>
                  <a:pt x="6455918" y="581618"/>
                </a:lnTo>
                <a:lnTo>
                  <a:pt x="6464871" y="581618"/>
                </a:lnTo>
                <a:lnTo>
                  <a:pt x="7097808" y="16309"/>
                </a:lnTo>
                <a:lnTo>
                  <a:pt x="7739888" y="16309"/>
                </a:lnTo>
                <a:lnTo>
                  <a:pt x="7057136" y="581618"/>
                </a:lnTo>
                <a:lnTo>
                  <a:pt x="7798562" y="1301803"/>
                </a:lnTo>
                <a:lnTo>
                  <a:pt x="7114000" y="1301803"/>
                </a:lnTo>
                <a:lnTo>
                  <a:pt x="6465062" y="618098"/>
                </a:lnTo>
                <a:lnTo>
                  <a:pt x="6456108" y="618098"/>
                </a:lnTo>
                <a:lnTo>
                  <a:pt x="6456108" y="1301041"/>
                </a:lnTo>
                <a:lnTo>
                  <a:pt x="5899562" y="130104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6" name="Symbol zastępczy obrazu 35"/>
          <p:cNvSpPr>
            <a:spLocks noGrp="1"/>
          </p:cNvSpPr>
          <p:nvPr>
            <p:ph type="pic" sz="quarter" idx="10" hasCustomPrompt="1"/>
          </p:nvPr>
        </p:nvSpPr>
        <p:spPr>
          <a:xfrm>
            <a:off x="5057246" y="0"/>
            <a:ext cx="10114492" cy="85344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 dirty="0"/>
              <a:t>Kliknij w ikonę by dodać obraz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87" name="Pole tekstowe 86"/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 dirty="0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Slajd tytułowy ze zdjęciem </a:t>
            </a:r>
            <a:r>
              <a:rPr lang="pl-PL" b="1" dirty="0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– KADROWY</a:t>
            </a:r>
            <a:r>
              <a:rPr lang="pl-PL" dirty="0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. </a:t>
            </a:r>
            <a:br>
              <a:rPr lang="pl-PL" dirty="0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pl-PL" dirty="0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Można użyć również jako slajd kończący </a:t>
            </a:r>
            <a:br>
              <a:rPr lang="pl-PL" dirty="0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pl-PL" dirty="0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z podziękowaniami.</a:t>
            </a:r>
            <a:endParaRPr lang="pl-PL" sz="1400" dirty="0">
              <a:solidFill>
                <a:schemeClr val="accent3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867775" y="0"/>
            <a:ext cx="5053207" cy="231342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204787" y="198437"/>
            <a:ext cx="3382095" cy="341438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3991978" y="198437"/>
            <a:ext cx="3382095" cy="341438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04787" y="3975966"/>
            <a:ext cx="3382095" cy="341438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3991978" y="3975966"/>
            <a:ext cx="3382095" cy="341438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7" hasCustomPrompt="1"/>
          </p:nvPr>
        </p:nvSpPr>
        <p:spPr>
          <a:xfrm>
            <a:off x="8867775" y="2727325"/>
            <a:ext cx="5053013" cy="4840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obrazu 21"/>
          <p:cNvSpPr>
            <a:spLocks noGrp="1"/>
          </p:cNvSpPr>
          <p:nvPr>
            <p:ph type="pic" sz="quarter" idx="13" hasCustomPrompt="1"/>
          </p:nvPr>
        </p:nvSpPr>
        <p:spPr>
          <a:xfrm>
            <a:off x="7586662" y="0"/>
            <a:ext cx="7585075" cy="8534400"/>
          </a:xfrm>
          <a:custGeom>
            <a:avLst/>
            <a:gdLst>
              <a:gd name="connsiteX0" fmla="*/ 0 w 7585075"/>
              <a:gd name="connsiteY0" fmla="*/ 0 h 8534400"/>
              <a:gd name="connsiteX1" fmla="*/ 7585075 w 7585075"/>
              <a:gd name="connsiteY1" fmla="*/ 0 h 8534400"/>
              <a:gd name="connsiteX2" fmla="*/ 7585075 w 7585075"/>
              <a:gd name="connsiteY2" fmla="*/ 8534400 h 8534400"/>
              <a:gd name="connsiteX3" fmla="*/ 5062732 w 7585075"/>
              <a:gd name="connsiteY3" fmla="*/ 8534400 h 8534400"/>
              <a:gd name="connsiteX4" fmla="*/ 0 w 7585075"/>
              <a:gd name="connsiteY4" fmla="*/ 1337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5075" h="8534400">
                <a:moveTo>
                  <a:pt x="0" y="0"/>
                </a:moveTo>
                <a:lnTo>
                  <a:pt x="7585075" y="0"/>
                </a:lnTo>
                <a:lnTo>
                  <a:pt x="7585075" y="8534400"/>
                </a:lnTo>
                <a:lnTo>
                  <a:pt x="5062732" y="8534400"/>
                </a:lnTo>
                <a:lnTo>
                  <a:pt x="0" y="133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50" y="-678"/>
            <a:ext cx="5070475" cy="231342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Symbol zastępczy zawartości 13"/>
          <p:cNvSpPr>
            <a:spLocks noGrp="1"/>
          </p:cNvSpPr>
          <p:nvPr>
            <p:ph sz="quarter" idx="12" hasCustomPrompt="1"/>
          </p:nvPr>
        </p:nvSpPr>
        <p:spPr>
          <a:xfrm>
            <a:off x="1263650" y="2694214"/>
            <a:ext cx="7585075" cy="48733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4" name="Рисунок 9"/>
          <p:cNvSpPr>
            <a:spLocks noGrp="1"/>
          </p:cNvSpPr>
          <p:nvPr>
            <p:ph type="pic" sz="quarter" idx="11" hasCustomPrompt="1"/>
          </p:nvPr>
        </p:nvSpPr>
        <p:spPr>
          <a:xfrm>
            <a:off x="2528887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5" name="Рисунок 9"/>
          <p:cNvSpPr>
            <a:spLocks noGrp="1"/>
          </p:cNvSpPr>
          <p:nvPr>
            <p:ph type="pic" sz="quarter" idx="12" hasCustomPrompt="1"/>
          </p:nvPr>
        </p:nvSpPr>
        <p:spPr>
          <a:xfrm>
            <a:off x="6321425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6" name="Рисунок 9"/>
          <p:cNvSpPr>
            <a:spLocks noGrp="1"/>
          </p:cNvSpPr>
          <p:nvPr>
            <p:ph type="pic" sz="quarter" idx="13" hasCustomPrompt="1"/>
          </p:nvPr>
        </p:nvSpPr>
        <p:spPr>
          <a:xfrm>
            <a:off x="10113964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4" hasCustomPrompt="1"/>
          </p:nvPr>
        </p:nvSpPr>
        <p:spPr>
          <a:xfrm>
            <a:off x="252888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9" name="Symbol zastępczy tekstu 7"/>
          <p:cNvSpPr>
            <a:spLocks noGrp="1"/>
          </p:cNvSpPr>
          <p:nvPr>
            <p:ph type="body" sz="quarter" idx="15" hasCustomPrompt="1"/>
          </p:nvPr>
        </p:nvSpPr>
        <p:spPr>
          <a:xfrm>
            <a:off x="6321424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" name="Symbol zastępczy tekstu 7"/>
          <p:cNvSpPr>
            <a:spLocks noGrp="1"/>
          </p:cNvSpPr>
          <p:nvPr>
            <p:ph type="body" sz="quarter" idx="16" hasCustomPrompt="1"/>
          </p:nvPr>
        </p:nvSpPr>
        <p:spPr>
          <a:xfrm>
            <a:off x="10113960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1" hasCustomPrompt="1"/>
          </p:nvPr>
        </p:nvSpPr>
        <p:spPr>
          <a:xfrm>
            <a:off x="2528887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Obraz</a:t>
            </a:r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2" hasCustomPrompt="1"/>
          </p:nvPr>
        </p:nvSpPr>
        <p:spPr>
          <a:xfrm>
            <a:off x="6321425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Obraz</a:t>
            </a:r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13" hasCustomPrompt="1"/>
          </p:nvPr>
        </p:nvSpPr>
        <p:spPr>
          <a:xfrm>
            <a:off x="10113964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Obraz</a:t>
            </a:r>
          </a:p>
        </p:txBody>
      </p:sp>
      <p:sp>
        <p:nvSpPr>
          <p:cNvPr id="15" name="Symbol zastępczy tekstu 7"/>
          <p:cNvSpPr>
            <a:spLocks noGrp="1"/>
          </p:cNvSpPr>
          <p:nvPr>
            <p:ph type="body" sz="quarter" idx="14" hasCustomPrompt="1"/>
          </p:nvPr>
        </p:nvSpPr>
        <p:spPr>
          <a:xfrm>
            <a:off x="252888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6" name="Symbol zastępczy tekstu 7"/>
          <p:cNvSpPr>
            <a:spLocks noGrp="1"/>
          </p:cNvSpPr>
          <p:nvPr>
            <p:ph type="body" sz="quarter" idx="15" hasCustomPrompt="1"/>
          </p:nvPr>
        </p:nvSpPr>
        <p:spPr>
          <a:xfrm>
            <a:off x="6321424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7"/>
          <p:cNvSpPr>
            <a:spLocks noGrp="1"/>
          </p:cNvSpPr>
          <p:nvPr>
            <p:ph type="body" sz="quarter" idx="16" hasCustomPrompt="1"/>
          </p:nvPr>
        </p:nvSpPr>
        <p:spPr>
          <a:xfrm>
            <a:off x="10113960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4" name="Рисунок 9"/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5" name="Рисунок 9"/>
          <p:cNvSpPr>
            <a:spLocks noGrp="1"/>
          </p:cNvSpPr>
          <p:nvPr>
            <p:ph type="pic" sz="quarter" idx="12" hasCustomPrompt="1"/>
          </p:nvPr>
        </p:nvSpPr>
        <p:spPr>
          <a:xfrm>
            <a:off x="4639798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6" name="Рисунок 9"/>
          <p:cNvSpPr>
            <a:spLocks noGrp="1"/>
          </p:cNvSpPr>
          <p:nvPr>
            <p:ph type="pic" sz="quarter" idx="13" hasCustomPrompt="1"/>
          </p:nvPr>
        </p:nvSpPr>
        <p:spPr>
          <a:xfrm>
            <a:off x="11392095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4" hasCustomPrompt="1"/>
          </p:nvPr>
        </p:nvSpPr>
        <p:spPr>
          <a:xfrm>
            <a:off x="1263649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9" name="Symbol zastępczy tekstu 7"/>
          <p:cNvSpPr>
            <a:spLocks noGrp="1"/>
          </p:cNvSpPr>
          <p:nvPr>
            <p:ph type="body" sz="quarter" idx="15" hasCustomPrompt="1"/>
          </p:nvPr>
        </p:nvSpPr>
        <p:spPr>
          <a:xfrm>
            <a:off x="463979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" name="Symbol zastępczy tekstu 7"/>
          <p:cNvSpPr>
            <a:spLocks noGrp="1"/>
          </p:cNvSpPr>
          <p:nvPr>
            <p:ph type="body" sz="quarter" idx="16" hasCustomPrompt="1"/>
          </p:nvPr>
        </p:nvSpPr>
        <p:spPr>
          <a:xfrm>
            <a:off x="11392095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1" name="Рисунок 9"/>
          <p:cNvSpPr>
            <a:spLocks noGrp="1"/>
          </p:cNvSpPr>
          <p:nvPr>
            <p:ph type="pic" sz="quarter" idx="17" hasCustomPrompt="1"/>
          </p:nvPr>
        </p:nvSpPr>
        <p:spPr>
          <a:xfrm>
            <a:off x="8015947" y="2517775"/>
            <a:ext cx="2528887" cy="2522537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12" name="Symbol zastępczy tekstu 7"/>
          <p:cNvSpPr>
            <a:spLocks noGrp="1"/>
          </p:cNvSpPr>
          <p:nvPr>
            <p:ph type="body" sz="quarter" idx="18" hasCustomPrompt="1"/>
          </p:nvPr>
        </p:nvSpPr>
        <p:spPr>
          <a:xfrm>
            <a:off x="8015947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Obraz</a:t>
            </a:r>
          </a:p>
        </p:txBody>
      </p:sp>
      <p:sp>
        <p:nvSpPr>
          <p:cNvPr id="11" name="Рисунок 9"/>
          <p:cNvSpPr>
            <a:spLocks noGrp="1"/>
          </p:cNvSpPr>
          <p:nvPr>
            <p:ph type="pic" sz="quarter" idx="12" hasCustomPrompt="1"/>
          </p:nvPr>
        </p:nvSpPr>
        <p:spPr>
          <a:xfrm>
            <a:off x="4639798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Obraz</a:t>
            </a:r>
          </a:p>
        </p:txBody>
      </p:sp>
      <p:sp>
        <p:nvSpPr>
          <p:cNvPr id="18" name="Рисунок 9"/>
          <p:cNvSpPr>
            <a:spLocks noGrp="1"/>
          </p:cNvSpPr>
          <p:nvPr>
            <p:ph type="pic" sz="quarter" idx="13" hasCustomPrompt="1"/>
          </p:nvPr>
        </p:nvSpPr>
        <p:spPr>
          <a:xfrm>
            <a:off x="11392095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Obraz</a:t>
            </a:r>
          </a:p>
        </p:txBody>
      </p:sp>
      <p:sp>
        <p:nvSpPr>
          <p:cNvPr id="19" name="Symbol zastępczy tekstu 7"/>
          <p:cNvSpPr>
            <a:spLocks noGrp="1"/>
          </p:cNvSpPr>
          <p:nvPr>
            <p:ph type="body" sz="quarter" idx="14" hasCustomPrompt="1"/>
          </p:nvPr>
        </p:nvSpPr>
        <p:spPr>
          <a:xfrm>
            <a:off x="1263649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20" name="Symbol zastępczy tekstu 7"/>
          <p:cNvSpPr>
            <a:spLocks noGrp="1"/>
          </p:cNvSpPr>
          <p:nvPr>
            <p:ph type="body" sz="quarter" idx="15" hasCustomPrompt="1"/>
          </p:nvPr>
        </p:nvSpPr>
        <p:spPr>
          <a:xfrm>
            <a:off x="4639798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21" name="Symbol zastępczy tekstu 7"/>
          <p:cNvSpPr>
            <a:spLocks noGrp="1"/>
          </p:cNvSpPr>
          <p:nvPr>
            <p:ph type="body" sz="quarter" idx="16" hasCustomPrompt="1"/>
          </p:nvPr>
        </p:nvSpPr>
        <p:spPr>
          <a:xfrm>
            <a:off x="11392095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22" name="Рисунок 9"/>
          <p:cNvSpPr>
            <a:spLocks noGrp="1"/>
          </p:cNvSpPr>
          <p:nvPr>
            <p:ph type="pic" sz="quarter" idx="17" hasCustomPrompt="1"/>
          </p:nvPr>
        </p:nvSpPr>
        <p:spPr>
          <a:xfrm>
            <a:off x="8015947" y="2517775"/>
            <a:ext cx="2528887" cy="2522537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Obraz</a:t>
            </a:r>
          </a:p>
        </p:txBody>
      </p:sp>
      <p:sp>
        <p:nvSpPr>
          <p:cNvPr id="23" name="Symbol zastępczy tekstu 7"/>
          <p:cNvSpPr>
            <a:spLocks noGrp="1"/>
          </p:cNvSpPr>
          <p:nvPr>
            <p:ph type="body" sz="quarter" idx="18" hasCustomPrompt="1"/>
          </p:nvPr>
        </p:nvSpPr>
        <p:spPr>
          <a:xfrm>
            <a:off x="8015947" y="5454212"/>
            <a:ext cx="2528887" cy="2113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4" name="Рисунок 9"/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1800000" cy="180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5" name="Рисунок 9"/>
          <p:cNvSpPr>
            <a:spLocks noGrp="1"/>
          </p:cNvSpPr>
          <p:nvPr>
            <p:ph type="pic" sz="quarter" idx="12" hasCustomPrompt="1"/>
          </p:nvPr>
        </p:nvSpPr>
        <p:spPr>
          <a:xfrm>
            <a:off x="3977982" y="2517775"/>
            <a:ext cx="1800000" cy="180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6" name="Рисунок 9"/>
          <p:cNvSpPr>
            <a:spLocks noGrp="1"/>
          </p:cNvSpPr>
          <p:nvPr>
            <p:ph type="pic" sz="quarter" idx="13" hasCustomPrompt="1"/>
          </p:nvPr>
        </p:nvSpPr>
        <p:spPr>
          <a:xfrm>
            <a:off x="12120982" y="2517775"/>
            <a:ext cx="1800000" cy="180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4" hasCustomPrompt="1"/>
          </p:nvPr>
        </p:nvSpPr>
        <p:spPr>
          <a:xfrm>
            <a:off x="1263650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9" name="Symbol zastępczy tekstu 7"/>
          <p:cNvSpPr>
            <a:spLocks noGrp="1"/>
          </p:cNvSpPr>
          <p:nvPr>
            <p:ph type="body" sz="quarter" idx="15" hasCustomPrompt="1"/>
          </p:nvPr>
        </p:nvSpPr>
        <p:spPr>
          <a:xfrm>
            <a:off x="3977983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" name="Symbol zastępczy tekstu 7"/>
          <p:cNvSpPr>
            <a:spLocks noGrp="1"/>
          </p:cNvSpPr>
          <p:nvPr>
            <p:ph type="body" sz="quarter" idx="16" hasCustomPrompt="1"/>
          </p:nvPr>
        </p:nvSpPr>
        <p:spPr>
          <a:xfrm>
            <a:off x="12120982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1" name="Рисунок 9"/>
          <p:cNvSpPr>
            <a:spLocks noGrp="1"/>
          </p:cNvSpPr>
          <p:nvPr>
            <p:ph type="pic" sz="quarter" idx="17" hasCustomPrompt="1"/>
          </p:nvPr>
        </p:nvSpPr>
        <p:spPr>
          <a:xfrm>
            <a:off x="9406648" y="2517775"/>
            <a:ext cx="1800000" cy="180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2" name="Symbol zastępczy tekstu 7"/>
          <p:cNvSpPr>
            <a:spLocks noGrp="1"/>
          </p:cNvSpPr>
          <p:nvPr>
            <p:ph type="body" sz="quarter" idx="18" hasCustomPrompt="1"/>
          </p:nvPr>
        </p:nvSpPr>
        <p:spPr>
          <a:xfrm>
            <a:off x="9406649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9" hasCustomPrompt="1"/>
          </p:nvPr>
        </p:nvSpPr>
        <p:spPr>
          <a:xfrm>
            <a:off x="6692315" y="2517775"/>
            <a:ext cx="1800000" cy="180000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4" name="Symbol zastępczy tekstu 7"/>
          <p:cNvSpPr>
            <a:spLocks noGrp="1"/>
          </p:cNvSpPr>
          <p:nvPr>
            <p:ph type="body" sz="quarter" idx="20" hasCustomPrompt="1"/>
          </p:nvPr>
        </p:nvSpPr>
        <p:spPr>
          <a:xfrm>
            <a:off x="6692316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49" y="0"/>
            <a:ext cx="12657333" cy="210387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4" name="Рисунок 9"/>
          <p:cNvSpPr>
            <a:spLocks noGrp="1"/>
          </p:cNvSpPr>
          <p:nvPr>
            <p:ph type="pic" sz="quarter" idx="11" hasCustomPrompt="1"/>
          </p:nvPr>
        </p:nvSpPr>
        <p:spPr>
          <a:xfrm>
            <a:off x="1263649" y="2517775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Obraz</a:t>
            </a:r>
          </a:p>
        </p:txBody>
      </p:sp>
      <p:sp>
        <p:nvSpPr>
          <p:cNvPr id="5" name="Рисунок 9"/>
          <p:cNvSpPr>
            <a:spLocks noGrp="1"/>
          </p:cNvSpPr>
          <p:nvPr>
            <p:ph type="pic" sz="quarter" idx="12" hasCustomPrompt="1"/>
          </p:nvPr>
        </p:nvSpPr>
        <p:spPr>
          <a:xfrm>
            <a:off x="3977982" y="2517775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Obraz</a:t>
            </a:r>
          </a:p>
        </p:txBody>
      </p:sp>
      <p:sp>
        <p:nvSpPr>
          <p:cNvPr id="6" name="Рисунок 9"/>
          <p:cNvSpPr>
            <a:spLocks noGrp="1"/>
          </p:cNvSpPr>
          <p:nvPr>
            <p:ph type="pic" sz="quarter" idx="13" hasCustomPrompt="1"/>
          </p:nvPr>
        </p:nvSpPr>
        <p:spPr>
          <a:xfrm>
            <a:off x="12120982" y="2517775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Obraz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14" hasCustomPrompt="1"/>
          </p:nvPr>
        </p:nvSpPr>
        <p:spPr>
          <a:xfrm>
            <a:off x="1263650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9" name="Symbol zastępczy tekstu 7"/>
          <p:cNvSpPr>
            <a:spLocks noGrp="1"/>
          </p:cNvSpPr>
          <p:nvPr>
            <p:ph type="body" sz="quarter" idx="15" hasCustomPrompt="1"/>
          </p:nvPr>
        </p:nvSpPr>
        <p:spPr>
          <a:xfrm>
            <a:off x="3977983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" name="Symbol zastępczy tekstu 7"/>
          <p:cNvSpPr>
            <a:spLocks noGrp="1"/>
          </p:cNvSpPr>
          <p:nvPr>
            <p:ph type="body" sz="quarter" idx="16" hasCustomPrompt="1"/>
          </p:nvPr>
        </p:nvSpPr>
        <p:spPr>
          <a:xfrm>
            <a:off x="12120982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1" name="Рисунок 9"/>
          <p:cNvSpPr>
            <a:spLocks noGrp="1"/>
          </p:cNvSpPr>
          <p:nvPr>
            <p:ph type="pic" sz="quarter" idx="17" hasCustomPrompt="1"/>
          </p:nvPr>
        </p:nvSpPr>
        <p:spPr>
          <a:xfrm>
            <a:off x="9406648" y="2517775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Obraz</a:t>
            </a:r>
          </a:p>
        </p:txBody>
      </p:sp>
      <p:sp>
        <p:nvSpPr>
          <p:cNvPr id="12" name="Symbol zastępczy tekstu 7"/>
          <p:cNvSpPr>
            <a:spLocks noGrp="1"/>
          </p:cNvSpPr>
          <p:nvPr>
            <p:ph type="body" sz="quarter" idx="18" hasCustomPrompt="1"/>
          </p:nvPr>
        </p:nvSpPr>
        <p:spPr>
          <a:xfrm>
            <a:off x="9406649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9" hasCustomPrompt="1"/>
          </p:nvPr>
        </p:nvSpPr>
        <p:spPr>
          <a:xfrm>
            <a:off x="6692315" y="2517775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Obraz</a:t>
            </a:r>
          </a:p>
        </p:txBody>
      </p:sp>
      <p:sp>
        <p:nvSpPr>
          <p:cNvPr id="14" name="Symbol zastępczy tekstu 7"/>
          <p:cNvSpPr>
            <a:spLocks noGrp="1"/>
          </p:cNvSpPr>
          <p:nvPr>
            <p:ph type="body" sz="quarter" idx="20" hasCustomPrompt="1"/>
          </p:nvPr>
        </p:nvSpPr>
        <p:spPr>
          <a:xfrm>
            <a:off x="6692316" y="4731674"/>
            <a:ext cx="1800000" cy="211340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11" hasCustomPrompt="1"/>
          </p:nvPr>
        </p:nvSpPr>
        <p:spPr>
          <a:xfrm>
            <a:off x="1290638" y="3975100"/>
            <a:ext cx="2827337" cy="3382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3" name="Symbol zastępczy zawartości 10"/>
          <p:cNvSpPr>
            <a:spLocks noGrp="1"/>
          </p:cNvSpPr>
          <p:nvPr>
            <p:ph sz="quarter" idx="12" hasCustomPrompt="1"/>
          </p:nvPr>
        </p:nvSpPr>
        <p:spPr>
          <a:xfrm>
            <a:off x="4569591" y="3975100"/>
            <a:ext cx="2827337" cy="3382963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zawartości 10"/>
          <p:cNvSpPr>
            <a:spLocks noGrp="1"/>
          </p:cNvSpPr>
          <p:nvPr>
            <p:ph sz="quarter" idx="13" hasCustomPrompt="1"/>
          </p:nvPr>
        </p:nvSpPr>
        <p:spPr>
          <a:xfrm>
            <a:off x="7848544" y="3975100"/>
            <a:ext cx="2827337" cy="3382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zawartości 10"/>
          <p:cNvSpPr>
            <a:spLocks noGrp="1"/>
          </p:cNvSpPr>
          <p:nvPr>
            <p:ph sz="quarter" idx="14" hasCustomPrompt="1"/>
          </p:nvPr>
        </p:nvSpPr>
        <p:spPr>
          <a:xfrm>
            <a:off x="11127498" y="3975100"/>
            <a:ext cx="2827337" cy="3382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7" name="Symbol zastępczy tekstu 16"/>
          <p:cNvSpPr>
            <a:spLocks noGrp="1"/>
          </p:cNvSpPr>
          <p:nvPr>
            <p:ph type="body" sz="quarter" idx="15" hasCustomPrompt="1"/>
          </p:nvPr>
        </p:nvSpPr>
        <p:spPr>
          <a:xfrm>
            <a:off x="1290638" y="2727325"/>
            <a:ext cx="12630150" cy="1033463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11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1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6" name="Symbol zastępczy obrazu 5"/>
          <p:cNvSpPr>
            <a:spLocks noGrp="1"/>
          </p:cNvSpPr>
          <p:nvPr>
            <p:ph type="pic" sz="quarter" idx="16" hasCustomPrompt="1"/>
          </p:nvPr>
        </p:nvSpPr>
        <p:spPr>
          <a:xfrm>
            <a:off x="6334125" y="5355014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Obraz</a:t>
            </a:r>
          </a:p>
        </p:txBody>
      </p:sp>
      <p:sp>
        <p:nvSpPr>
          <p:cNvPr id="7" name="Symbol zastępczy obrazu 5"/>
          <p:cNvSpPr>
            <a:spLocks noGrp="1"/>
          </p:cNvSpPr>
          <p:nvPr>
            <p:ph type="pic" sz="quarter" idx="17" hasCustomPrompt="1"/>
          </p:nvPr>
        </p:nvSpPr>
        <p:spPr>
          <a:xfrm>
            <a:off x="6334125" y="6667613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Obraz</a:t>
            </a:r>
          </a:p>
        </p:txBody>
      </p:sp>
      <p:sp>
        <p:nvSpPr>
          <p:cNvPr id="10" name="Symbol zastępczy zawartości 9"/>
          <p:cNvSpPr>
            <a:spLocks noGrp="1"/>
          </p:cNvSpPr>
          <p:nvPr>
            <p:ph sz="quarter" idx="19" hasCustomPrompt="1"/>
          </p:nvPr>
        </p:nvSpPr>
        <p:spPr>
          <a:xfrm>
            <a:off x="1285875" y="2726025"/>
            <a:ext cx="3976688" cy="4841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20" hasCustomPrompt="1"/>
          </p:nvPr>
        </p:nvSpPr>
        <p:spPr>
          <a:xfrm>
            <a:off x="7604127" y="5358340"/>
            <a:ext cx="3800474" cy="896937"/>
          </a:xfrm>
          <a:prstGeom prst="rect">
            <a:avLst/>
          </a:prstGeom>
        </p:spPr>
        <p:txBody>
          <a:bodyPr anchor="ctr"/>
          <a:lstStyle>
            <a:lvl2pPr marL="262255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Symbol zastępczy tekstu 11"/>
          <p:cNvSpPr>
            <a:spLocks noGrp="1"/>
          </p:cNvSpPr>
          <p:nvPr>
            <p:ph type="body" sz="quarter" idx="21" hasCustomPrompt="1"/>
          </p:nvPr>
        </p:nvSpPr>
        <p:spPr>
          <a:xfrm>
            <a:off x="7604127" y="6670676"/>
            <a:ext cx="3800474" cy="896937"/>
          </a:xfrm>
          <a:prstGeom prst="rect">
            <a:avLst/>
          </a:prstGeom>
        </p:spPr>
        <p:txBody>
          <a:bodyPr anchor="ctr"/>
          <a:lstStyle>
            <a:lvl2pPr marL="262255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Рисунок 9"/>
          <p:cNvSpPr>
            <a:spLocks noGrp="1"/>
          </p:cNvSpPr>
          <p:nvPr>
            <p:ph type="pic" sz="quarter" idx="13" hasCustomPrompt="1"/>
          </p:nvPr>
        </p:nvSpPr>
        <p:spPr>
          <a:xfrm>
            <a:off x="12436474" y="0"/>
            <a:ext cx="2527301" cy="756761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dirty="0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 hasCustomPrompt="1"/>
          </p:nvPr>
        </p:nvSpPr>
        <p:spPr>
          <a:xfrm>
            <a:off x="1263650" y="0"/>
            <a:ext cx="3998914" cy="231342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18" name="Symbol zastępczy obrazu 5"/>
          <p:cNvSpPr>
            <a:spLocks noGrp="1"/>
          </p:cNvSpPr>
          <p:nvPr>
            <p:ph type="pic" sz="quarter" idx="22" hasCustomPrompt="1"/>
          </p:nvPr>
        </p:nvSpPr>
        <p:spPr>
          <a:xfrm>
            <a:off x="6334125" y="4039352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Obraz</a:t>
            </a:r>
          </a:p>
        </p:txBody>
      </p:sp>
      <p:sp>
        <p:nvSpPr>
          <p:cNvPr id="19" name="Symbol zastępczy tekstu 11"/>
          <p:cNvSpPr>
            <a:spLocks noGrp="1"/>
          </p:cNvSpPr>
          <p:nvPr>
            <p:ph type="body" sz="quarter" idx="23" hasCustomPrompt="1"/>
          </p:nvPr>
        </p:nvSpPr>
        <p:spPr>
          <a:xfrm>
            <a:off x="7604127" y="4042678"/>
            <a:ext cx="3800474" cy="896937"/>
          </a:xfrm>
          <a:prstGeom prst="rect">
            <a:avLst/>
          </a:prstGeom>
        </p:spPr>
        <p:txBody>
          <a:bodyPr anchor="ctr"/>
          <a:lstStyle>
            <a:lvl2pPr marL="262255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Symbol zastępczy obrazu 5"/>
          <p:cNvSpPr>
            <a:spLocks noGrp="1"/>
          </p:cNvSpPr>
          <p:nvPr>
            <p:ph type="pic" sz="quarter" idx="24" hasCustomPrompt="1"/>
          </p:nvPr>
        </p:nvSpPr>
        <p:spPr>
          <a:xfrm>
            <a:off x="6334125" y="2720364"/>
            <a:ext cx="900000" cy="900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pl-PL"/>
            </a:lvl1pPr>
          </a:lstStyle>
          <a:p>
            <a:r>
              <a:rPr lang="pl-PL"/>
              <a:t>Obraz</a:t>
            </a:r>
          </a:p>
        </p:txBody>
      </p:sp>
      <p:sp>
        <p:nvSpPr>
          <p:cNvPr id="21" name="Symbol zastępczy tekstu 11"/>
          <p:cNvSpPr>
            <a:spLocks noGrp="1"/>
          </p:cNvSpPr>
          <p:nvPr>
            <p:ph type="body" sz="quarter" idx="25" hasCustomPrompt="1"/>
          </p:nvPr>
        </p:nvSpPr>
        <p:spPr>
          <a:xfrm>
            <a:off x="7604127" y="2723690"/>
            <a:ext cx="3800474" cy="896937"/>
          </a:xfrm>
          <a:prstGeom prst="rect">
            <a:avLst/>
          </a:prstGeom>
        </p:spPr>
        <p:txBody>
          <a:bodyPr anchor="ctr"/>
          <a:lstStyle>
            <a:lvl2pPr marL="262255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ID"/>
          <p:cNvGrpSpPr/>
          <p:nvPr userDrawn="1"/>
        </p:nvGrpSpPr>
        <p:grpSpPr>
          <a:xfrm>
            <a:off x="0" y="0"/>
            <a:ext cx="15171738" cy="10088250"/>
            <a:chOff x="0" y="0"/>
            <a:chExt cx="15171738" cy="10088250"/>
          </a:xfrm>
        </p:grpSpPr>
        <p:sp>
          <p:nvSpPr>
            <p:cNvPr id="133" name="Prostokąt 132"/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4" name="Prostokąt 133"/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5" name="Prostokąt 134"/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6" name="Prostokąt 135"/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7" name="Prostokąt 136"/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8" name="Prostokąt 137"/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9" name="Prostokąt 138"/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0" name="Prostokąt 139"/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1" name="Prostokąt 140"/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" name="Prostokąt 141"/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3" name="Prostokąt 142"/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4" name="Prostokąt 143"/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5" name="Prostokąt 144"/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6" name="Prostokąt 145"/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7" name="Prostokąt 146"/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8" name="Prostokąt 147"/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9" name="Prostokąt 148"/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0" name="Prostokąt 149"/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1" name="Prostokąt 150"/>
            <p:cNvSpPr/>
            <p:nvPr userDrawn="1"/>
          </p:nvSpPr>
          <p:spPr>
            <a:xfrm>
              <a:off x="0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2" name="Prostokąt 151"/>
            <p:cNvSpPr/>
            <p:nvPr userDrawn="1"/>
          </p:nvSpPr>
          <p:spPr>
            <a:xfrm>
              <a:off x="2528623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3" name="Prostokąt 152"/>
            <p:cNvSpPr/>
            <p:nvPr userDrawn="1"/>
          </p:nvSpPr>
          <p:spPr>
            <a:xfrm>
              <a:off x="5057246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4" name="Prostokąt 153"/>
            <p:cNvSpPr/>
            <p:nvPr userDrawn="1"/>
          </p:nvSpPr>
          <p:spPr>
            <a:xfrm>
              <a:off x="7585869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5" name="Prostokąt 154"/>
            <p:cNvSpPr/>
            <p:nvPr userDrawn="1"/>
          </p:nvSpPr>
          <p:spPr>
            <a:xfrm>
              <a:off x="10114492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6" name="Prostokąt 155"/>
            <p:cNvSpPr/>
            <p:nvPr userDrawn="1"/>
          </p:nvSpPr>
          <p:spPr>
            <a:xfrm>
              <a:off x="12643115" y="7566025"/>
              <a:ext cx="2528623" cy="2522225"/>
            </a:xfrm>
            <a:prstGeom prst="rect">
              <a:avLst/>
            </a:prstGeom>
            <a:noFill/>
            <a:ln w="9525">
              <a:solidFill>
                <a:schemeClr val="tx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828000" y="2537447"/>
            <a:ext cx="7592690" cy="4136333"/>
          </a:xfrm>
        </p:spPr>
        <p:txBody>
          <a:bodyPr anchor="b"/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828000" y="6980305"/>
            <a:ext cx="7592690" cy="5787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33" name="Pole tekstowe 32"/>
          <p:cNvSpPr txBox="1"/>
          <p:nvPr userDrawn="1"/>
        </p:nvSpPr>
        <p:spPr>
          <a:xfrm>
            <a:off x="828000" y="7581898"/>
            <a:ext cx="3410898" cy="9525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defTabSz="589915">
              <a:lnSpc>
                <a:spcPct val="90000"/>
              </a:lnSpc>
              <a:spcBef>
                <a:spcPts val="645"/>
              </a:spcBef>
              <a:buClr>
                <a:schemeClr val="accent1"/>
              </a:buClr>
              <a:buFont typeface="Arial" panose="020B0604020202020204" pitchFamily="34" charset="0"/>
              <a:buNone/>
              <a:tabLst>
                <a:tab pos="4128770" algn="l"/>
              </a:tabLst>
              <a:defRPr sz="2000">
                <a:solidFill>
                  <a:schemeClr val="bg1"/>
                </a:solidFill>
                <a:latin typeface="+mj-lt"/>
              </a:defRPr>
            </a:lvl1pPr>
            <a:lvl2pPr marL="295275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90"/>
            </a:lvl2pPr>
            <a:lvl3pPr marL="589915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160"/>
            </a:lvl3pPr>
            <a:lvl4pPr marL="885190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0"/>
            </a:lvl4pPr>
            <a:lvl5pPr marL="1179830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0"/>
            </a:lvl5pPr>
            <a:lvl6pPr marL="1475105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6pPr>
            <a:lvl7pPr marL="1769745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7pPr>
            <a:lvl8pPr marL="2065020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8pPr>
            <a:lvl9pPr marL="2359660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9pPr>
          </a:lstStyle>
          <a:p>
            <a:pPr lvl="0"/>
            <a:r>
              <a:rPr lang="pl-PL" dirty="0">
                <a:ea typeface="Century Gothic" panose="020B0502020202020204" pitchFamily="34" charset="0"/>
                <a:cs typeface="Century Gothic" panose="020B0502020202020204" pitchFamily="34" charset="0"/>
              </a:rPr>
              <a:t>nask.pl</a:t>
            </a:r>
          </a:p>
        </p:txBody>
      </p:sp>
      <p:sp>
        <p:nvSpPr>
          <p:cNvPr id="34" name="Grafika 2"/>
          <p:cNvSpPr/>
          <p:nvPr userDrawn="1"/>
        </p:nvSpPr>
        <p:spPr>
          <a:xfrm>
            <a:off x="828000" y="970302"/>
            <a:ext cx="3401776" cy="578760"/>
          </a:xfrm>
          <a:custGeom>
            <a:avLst/>
            <a:gdLst>
              <a:gd name="connsiteX0" fmla="*/ -127 w 7798688"/>
              <a:gd name="connsiteY0" fmla="*/ 15452 h 1326828"/>
              <a:gd name="connsiteX1" fmla="*/ 791210 w 7798688"/>
              <a:gd name="connsiteY1" fmla="*/ 15452 h 1326828"/>
              <a:gd name="connsiteX2" fmla="*/ 1491488 w 7798688"/>
              <a:gd name="connsiteY2" fmla="*/ 975572 h 1326828"/>
              <a:gd name="connsiteX3" fmla="*/ 1501013 w 7798688"/>
              <a:gd name="connsiteY3" fmla="*/ 970523 h 1326828"/>
              <a:gd name="connsiteX4" fmla="*/ 1501013 w 7798688"/>
              <a:gd name="connsiteY4" fmla="*/ 15452 h 1326828"/>
              <a:gd name="connsiteX5" fmla="*/ 1975358 w 7798688"/>
              <a:gd name="connsiteY5" fmla="*/ 15452 h 1326828"/>
              <a:gd name="connsiteX6" fmla="*/ 1975358 w 7798688"/>
              <a:gd name="connsiteY6" fmla="*/ 1301327 h 1326828"/>
              <a:gd name="connsiteX7" fmla="*/ 1217834 w 7798688"/>
              <a:gd name="connsiteY7" fmla="*/ 1301327 h 1326828"/>
              <a:gd name="connsiteX8" fmla="*/ 508508 w 7798688"/>
              <a:gd name="connsiteY8" fmla="*/ 319299 h 1326828"/>
              <a:gd name="connsiteX9" fmla="*/ 501364 w 7798688"/>
              <a:gd name="connsiteY9" fmla="*/ 319299 h 1326828"/>
              <a:gd name="connsiteX10" fmla="*/ 501364 w 7798688"/>
              <a:gd name="connsiteY10" fmla="*/ 1300946 h 1326828"/>
              <a:gd name="connsiteX11" fmla="*/ -127 w 7798688"/>
              <a:gd name="connsiteY11" fmla="*/ 1300946 h 1326828"/>
              <a:gd name="connsiteX12" fmla="*/ 2784411 w 7798688"/>
              <a:gd name="connsiteY12" fmla="*/ 15452 h 1326828"/>
              <a:gd name="connsiteX13" fmla="*/ 3458210 w 7798688"/>
              <a:gd name="connsiteY13" fmla="*/ 15452 h 1326828"/>
              <a:gd name="connsiteX14" fmla="*/ 4247546 w 7798688"/>
              <a:gd name="connsiteY14" fmla="*/ 1301327 h 1326828"/>
              <a:gd name="connsiteX15" fmla="*/ 3623659 w 7798688"/>
              <a:gd name="connsiteY15" fmla="*/ 1301327 h 1326828"/>
              <a:gd name="connsiteX16" fmla="*/ 3490309 w 7798688"/>
              <a:gd name="connsiteY16" fmla="*/ 1055963 h 1326828"/>
              <a:gd name="connsiteX17" fmla="*/ 2684875 w 7798688"/>
              <a:gd name="connsiteY17" fmla="*/ 1055963 h 1326828"/>
              <a:gd name="connsiteX18" fmla="*/ 2551525 w 7798688"/>
              <a:gd name="connsiteY18" fmla="*/ 1301327 h 1326828"/>
              <a:gd name="connsiteX19" fmla="*/ 1993074 w 7798688"/>
              <a:gd name="connsiteY19" fmla="*/ 1301327 h 1326828"/>
              <a:gd name="connsiteX20" fmla="*/ 3356959 w 7798688"/>
              <a:gd name="connsiteY20" fmla="*/ 804884 h 1326828"/>
              <a:gd name="connsiteX21" fmla="*/ 3099022 w 7798688"/>
              <a:gd name="connsiteY21" fmla="*/ 271484 h 1326828"/>
              <a:gd name="connsiteX22" fmla="*/ 3090259 w 7798688"/>
              <a:gd name="connsiteY22" fmla="*/ 271484 h 1326828"/>
              <a:gd name="connsiteX23" fmla="*/ 2825273 w 7798688"/>
              <a:gd name="connsiteY23" fmla="*/ 804884 h 1326828"/>
              <a:gd name="connsiteX24" fmla="*/ 4071334 w 7798688"/>
              <a:gd name="connsiteY24" fmla="*/ 900800 h 1326828"/>
              <a:gd name="connsiteX25" fmla="*/ 4629975 w 7798688"/>
              <a:gd name="connsiteY25" fmla="*/ 900800 h 1326828"/>
              <a:gd name="connsiteX26" fmla="*/ 4697603 w 7798688"/>
              <a:gd name="connsiteY26" fmla="*/ 1023673 h 1326828"/>
              <a:gd name="connsiteX27" fmla="*/ 4921535 w 7798688"/>
              <a:gd name="connsiteY27" fmla="*/ 1082252 h 1326828"/>
              <a:gd name="connsiteX28" fmla="*/ 5154517 w 7798688"/>
              <a:gd name="connsiteY28" fmla="*/ 1044914 h 1326828"/>
              <a:gd name="connsiteX29" fmla="*/ 5246814 w 7798688"/>
              <a:gd name="connsiteY29" fmla="*/ 954236 h 1326828"/>
              <a:gd name="connsiteX30" fmla="*/ 5206238 w 7798688"/>
              <a:gd name="connsiteY30" fmla="*/ 884798 h 1326828"/>
              <a:gd name="connsiteX31" fmla="*/ 5106701 w 7798688"/>
              <a:gd name="connsiteY31" fmla="*/ 837173 h 1326828"/>
              <a:gd name="connsiteX32" fmla="*/ 4980400 w 7798688"/>
              <a:gd name="connsiteY32" fmla="*/ 810408 h 1326828"/>
              <a:gd name="connsiteX33" fmla="*/ 4847050 w 7798688"/>
              <a:gd name="connsiteY33" fmla="*/ 789167 h 1326828"/>
              <a:gd name="connsiteX34" fmla="*/ 4455763 w 7798688"/>
              <a:gd name="connsiteY34" fmla="*/ 714491 h 1326828"/>
              <a:gd name="connsiteX35" fmla="*/ 4206875 w 7798688"/>
              <a:gd name="connsiteY35" fmla="*/ 607716 h 1326828"/>
              <a:gd name="connsiteX36" fmla="*/ 4105624 w 7798688"/>
              <a:gd name="connsiteY36" fmla="*/ 405119 h 1326828"/>
              <a:gd name="connsiteX37" fmla="*/ 4213923 w 7798688"/>
              <a:gd name="connsiteY37" fmla="*/ 175853 h 1326828"/>
              <a:gd name="connsiteX38" fmla="*/ 4521485 w 7798688"/>
              <a:gd name="connsiteY38" fmla="*/ 42503 h 1326828"/>
              <a:gd name="connsiteX39" fmla="*/ 4964303 w 7798688"/>
              <a:gd name="connsiteY39" fmla="*/ -74 h 1326828"/>
              <a:gd name="connsiteX40" fmla="*/ 5563425 w 7798688"/>
              <a:gd name="connsiteY40" fmla="*/ 101177 h 1326828"/>
              <a:gd name="connsiteX41" fmla="*/ 5762688 w 7798688"/>
              <a:gd name="connsiteY41" fmla="*/ 367877 h 1326828"/>
              <a:gd name="connsiteX42" fmla="*/ 5762688 w 7798688"/>
              <a:gd name="connsiteY42" fmla="*/ 405405 h 1326828"/>
              <a:gd name="connsiteX43" fmla="*/ 5206238 w 7798688"/>
              <a:gd name="connsiteY43" fmla="*/ 405405 h 1326828"/>
              <a:gd name="connsiteX44" fmla="*/ 5138611 w 7798688"/>
              <a:gd name="connsiteY44" fmla="*/ 293391 h 1326828"/>
              <a:gd name="connsiteX45" fmla="*/ 4939538 w 7798688"/>
              <a:gd name="connsiteY45" fmla="*/ 250624 h 1326828"/>
              <a:gd name="connsiteX46" fmla="*/ 4763421 w 7798688"/>
              <a:gd name="connsiteY46" fmla="*/ 287962 h 1326828"/>
              <a:gd name="connsiteX47" fmla="*/ 4688840 w 7798688"/>
              <a:gd name="connsiteY47" fmla="*/ 373687 h 1326828"/>
              <a:gd name="connsiteX48" fmla="*/ 5023072 w 7798688"/>
              <a:gd name="connsiteY48" fmla="*/ 517705 h 1326828"/>
              <a:gd name="connsiteX49" fmla="*/ 5355685 w 7798688"/>
              <a:gd name="connsiteY49" fmla="*/ 565901 h 1326828"/>
              <a:gd name="connsiteX50" fmla="*/ 5579523 w 7798688"/>
              <a:gd name="connsiteY50" fmla="*/ 624480 h 1326828"/>
              <a:gd name="connsiteX51" fmla="*/ 5762784 w 7798688"/>
              <a:gd name="connsiteY51" fmla="*/ 736589 h 1326828"/>
              <a:gd name="connsiteX52" fmla="*/ 5838984 w 7798688"/>
              <a:gd name="connsiteY52" fmla="*/ 912421 h 1326828"/>
              <a:gd name="connsiteX53" fmla="*/ 5721445 w 7798688"/>
              <a:gd name="connsiteY53" fmla="*/ 1147212 h 1326828"/>
              <a:gd name="connsiteX54" fmla="*/ 5396071 w 7798688"/>
              <a:gd name="connsiteY54" fmla="*/ 1285801 h 1326828"/>
              <a:gd name="connsiteX55" fmla="*/ 4955254 w 7798688"/>
              <a:gd name="connsiteY55" fmla="*/ 1326663 h 1326828"/>
              <a:gd name="connsiteX56" fmla="*/ 4464526 w 7798688"/>
              <a:gd name="connsiteY56" fmla="*/ 1285801 h 1326828"/>
              <a:gd name="connsiteX57" fmla="*/ 4172871 w 7798688"/>
              <a:gd name="connsiteY57" fmla="*/ 1141783 h 1326828"/>
              <a:gd name="connsiteX58" fmla="*/ 4071524 w 7798688"/>
              <a:gd name="connsiteY58" fmla="*/ 901658 h 1326828"/>
              <a:gd name="connsiteX59" fmla="*/ 5899372 w 7798688"/>
              <a:gd name="connsiteY59" fmla="*/ 16309 h 1326828"/>
              <a:gd name="connsiteX60" fmla="*/ 6455918 w 7798688"/>
              <a:gd name="connsiteY60" fmla="*/ 16309 h 1326828"/>
              <a:gd name="connsiteX61" fmla="*/ 6455918 w 7798688"/>
              <a:gd name="connsiteY61" fmla="*/ 581618 h 1326828"/>
              <a:gd name="connsiteX62" fmla="*/ 6464871 w 7798688"/>
              <a:gd name="connsiteY62" fmla="*/ 581618 h 1326828"/>
              <a:gd name="connsiteX63" fmla="*/ 7097808 w 7798688"/>
              <a:gd name="connsiteY63" fmla="*/ 16309 h 1326828"/>
              <a:gd name="connsiteX64" fmla="*/ 7739888 w 7798688"/>
              <a:gd name="connsiteY64" fmla="*/ 16309 h 1326828"/>
              <a:gd name="connsiteX65" fmla="*/ 7057136 w 7798688"/>
              <a:gd name="connsiteY65" fmla="*/ 581618 h 1326828"/>
              <a:gd name="connsiteX66" fmla="*/ 7798562 w 7798688"/>
              <a:gd name="connsiteY66" fmla="*/ 1301803 h 1326828"/>
              <a:gd name="connsiteX67" fmla="*/ 7114000 w 7798688"/>
              <a:gd name="connsiteY67" fmla="*/ 1301803 h 1326828"/>
              <a:gd name="connsiteX68" fmla="*/ 6465062 w 7798688"/>
              <a:gd name="connsiteY68" fmla="*/ 618098 h 1326828"/>
              <a:gd name="connsiteX69" fmla="*/ 6456108 w 7798688"/>
              <a:gd name="connsiteY69" fmla="*/ 618098 h 1326828"/>
              <a:gd name="connsiteX70" fmla="*/ 6456108 w 7798688"/>
              <a:gd name="connsiteY70" fmla="*/ 1301041 h 1326828"/>
              <a:gd name="connsiteX71" fmla="*/ 5899562 w 7798688"/>
              <a:gd name="connsiteY71" fmla="*/ 1301041 h 132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7798688" h="1326828">
                <a:moveTo>
                  <a:pt x="-127" y="15452"/>
                </a:moveTo>
                <a:lnTo>
                  <a:pt x="791210" y="15452"/>
                </a:lnTo>
                <a:lnTo>
                  <a:pt x="1491488" y="975572"/>
                </a:lnTo>
                <a:lnTo>
                  <a:pt x="1501013" y="970523"/>
                </a:lnTo>
                <a:lnTo>
                  <a:pt x="1501013" y="15452"/>
                </a:lnTo>
                <a:lnTo>
                  <a:pt x="1975358" y="15452"/>
                </a:lnTo>
                <a:lnTo>
                  <a:pt x="1975358" y="1301327"/>
                </a:lnTo>
                <a:lnTo>
                  <a:pt x="1217834" y="1301327"/>
                </a:lnTo>
                <a:lnTo>
                  <a:pt x="508508" y="319299"/>
                </a:lnTo>
                <a:lnTo>
                  <a:pt x="501364" y="319299"/>
                </a:lnTo>
                <a:lnTo>
                  <a:pt x="501364" y="1300946"/>
                </a:lnTo>
                <a:lnTo>
                  <a:pt x="-127" y="1300946"/>
                </a:lnTo>
                <a:close/>
                <a:moveTo>
                  <a:pt x="2784411" y="15452"/>
                </a:moveTo>
                <a:lnTo>
                  <a:pt x="3458210" y="15452"/>
                </a:lnTo>
                <a:lnTo>
                  <a:pt x="4247546" y="1301327"/>
                </a:lnTo>
                <a:lnTo>
                  <a:pt x="3623659" y="1301327"/>
                </a:lnTo>
                <a:lnTo>
                  <a:pt x="3490309" y="1055963"/>
                </a:lnTo>
                <a:lnTo>
                  <a:pt x="2684875" y="1055963"/>
                </a:lnTo>
                <a:lnTo>
                  <a:pt x="2551525" y="1301327"/>
                </a:lnTo>
                <a:lnTo>
                  <a:pt x="1993074" y="1301327"/>
                </a:lnTo>
                <a:close/>
                <a:moveTo>
                  <a:pt x="3356959" y="804884"/>
                </a:moveTo>
                <a:lnTo>
                  <a:pt x="3099022" y="271484"/>
                </a:lnTo>
                <a:lnTo>
                  <a:pt x="3090259" y="271484"/>
                </a:lnTo>
                <a:lnTo>
                  <a:pt x="2825273" y="804884"/>
                </a:lnTo>
                <a:close/>
                <a:moveTo>
                  <a:pt x="4071334" y="900800"/>
                </a:moveTo>
                <a:lnTo>
                  <a:pt x="4629975" y="900800"/>
                </a:lnTo>
                <a:cubicBezTo>
                  <a:pt x="4629975" y="948425"/>
                  <a:pt x="4647692" y="986525"/>
                  <a:pt x="4697603" y="1023673"/>
                </a:cubicBezTo>
                <a:cubicBezTo>
                  <a:pt x="4738275" y="1055582"/>
                  <a:pt x="4813141" y="1077013"/>
                  <a:pt x="4921535" y="1082252"/>
                </a:cubicBezTo>
                <a:cubicBezTo>
                  <a:pt x="5022977" y="1082252"/>
                  <a:pt x="5097653" y="1071393"/>
                  <a:pt x="5154517" y="1044914"/>
                </a:cubicBezTo>
                <a:cubicBezTo>
                  <a:pt x="5213286" y="1023673"/>
                  <a:pt x="5246814" y="991478"/>
                  <a:pt x="5246814" y="954236"/>
                </a:cubicBezTo>
                <a:cubicBezTo>
                  <a:pt x="5245776" y="925756"/>
                  <a:pt x="5230546" y="899686"/>
                  <a:pt x="5206238" y="884798"/>
                </a:cubicBezTo>
                <a:cubicBezTo>
                  <a:pt x="5177006" y="861729"/>
                  <a:pt x="5143002" y="845470"/>
                  <a:pt x="5106701" y="837173"/>
                </a:cubicBezTo>
                <a:cubicBezTo>
                  <a:pt x="5065334" y="825086"/>
                  <a:pt x="5023110" y="816142"/>
                  <a:pt x="4980400" y="810408"/>
                </a:cubicBezTo>
                <a:cubicBezTo>
                  <a:pt x="4930680" y="799835"/>
                  <a:pt x="4887912" y="794597"/>
                  <a:pt x="4847050" y="789167"/>
                </a:cubicBezTo>
                <a:cubicBezTo>
                  <a:pt x="4688744" y="762593"/>
                  <a:pt x="4555299" y="741542"/>
                  <a:pt x="4455763" y="714491"/>
                </a:cubicBezTo>
                <a:cubicBezTo>
                  <a:pt x="4367066" y="694127"/>
                  <a:pt x="4282751" y="657960"/>
                  <a:pt x="4206875" y="607716"/>
                </a:cubicBezTo>
                <a:cubicBezTo>
                  <a:pt x="4139152" y="554471"/>
                  <a:pt x="4105624" y="490273"/>
                  <a:pt x="4105624" y="405119"/>
                </a:cubicBezTo>
                <a:cubicBezTo>
                  <a:pt x="4105624" y="309012"/>
                  <a:pt x="4139152" y="234527"/>
                  <a:pt x="4213923" y="175853"/>
                </a:cubicBezTo>
                <a:cubicBezTo>
                  <a:pt x="4288694" y="117179"/>
                  <a:pt x="4389945" y="69077"/>
                  <a:pt x="4521485" y="42503"/>
                </a:cubicBezTo>
                <a:cubicBezTo>
                  <a:pt x="4667237" y="13166"/>
                  <a:pt x="4815627" y="-1103"/>
                  <a:pt x="4964303" y="-74"/>
                </a:cubicBezTo>
                <a:cubicBezTo>
                  <a:pt x="5231003" y="-74"/>
                  <a:pt x="5439029" y="37169"/>
                  <a:pt x="5563425" y="101177"/>
                </a:cubicBezTo>
                <a:cubicBezTo>
                  <a:pt x="5696775" y="165280"/>
                  <a:pt x="5762688" y="255958"/>
                  <a:pt x="5762688" y="367877"/>
                </a:cubicBezTo>
                <a:lnTo>
                  <a:pt x="5762688" y="405405"/>
                </a:lnTo>
                <a:lnTo>
                  <a:pt x="5206238" y="405405"/>
                </a:lnTo>
                <a:cubicBezTo>
                  <a:pt x="5206238" y="357780"/>
                  <a:pt x="5188521" y="319680"/>
                  <a:pt x="5138611" y="293391"/>
                </a:cubicBezTo>
                <a:cubicBezTo>
                  <a:pt x="5088890" y="261292"/>
                  <a:pt x="5023072" y="250624"/>
                  <a:pt x="4939538" y="250624"/>
                </a:cubicBezTo>
                <a:cubicBezTo>
                  <a:pt x="4864862" y="250624"/>
                  <a:pt x="4806188" y="261292"/>
                  <a:pt x="4763421" y="287962"/>
                </a:cubicBezTo>
                <a:cubicBezTo>
                  <a:pt x="4713700" y="309298"/>
                  <a:pt x="4688840" y="341302"/>
                  <a:pt x="4688840" y="373687"/>
                </a:cubicBezTo>
                <a:cubicBezTo>
                  <a:pt x="4688840" y="437600"/>
                  <a:pt x="4797234" y="485701"/>
                  <a:pt x="5023072" y="517705"/>
                </a:cubicBezTo>
                <a:cubicBezTo>
                  <a:pt x="5172424" y="538850"/>
                  <a:pt x="5280819" y="555043"/>
                  <a:pt x="5355685" y="565901"/>
                </a:cubicBezTo>
                <a:cubicBezTo>
                  <a:pt x="5431571" y="580189"/>
                  <a:pt x="5506371" y="599763"/>
                  <a:pt x="5579523" y="624480"/>
                </a:cubicBezTo>
                <a:cubicBezTo>
                  <a:pt x="5648531" y="647007"/>
                  <a:pt x="5711301" y="685412"/>
                  <a:pt x="5762784" y="736589"/>
                </a:cubicBezTo>
                <a:cubicBezTo>
                  <a:pt x="5805455" y="778976"/>
                  <a:pt x="5830316" y="843079"/>
                  <a:pt x="5838984" y="912421"/>
                </a:cubicBezTo>
                <a:cubicBezTo>
                  <a:pt x="5838984" y="1008338"/>
                  <a:pt x="5798026" y="1083109"/>
                  <a:pt x="5721445" y="1147212"/>
                </a:cubicBezTo>
                <a:cubicBezTo>
                  <a:pt x="5637911" y="1211125"/>
                  <a:pt x="5530945" y="1253988"/>
                  <a:pt x="5396071" y="1285801"/>
                </a:cubicBezTo>
                <a:cubicBezTo>
                  <a:pt x="5250834" y="1313852"/>
                  <a:pt x="5103177" y="1327539"/>
                  <a:pt x="4955254" y="1326663"/>
                </a:cubicBezTo>
                <a:cubicBezTo>
                  <a:pt x="4755991" y="1326663"/>
                  <a:pt x="4589018" y="1312471"/>
                  <a:pt x="4464526" y="1285801"/>
                </a:cubicBezTo>
                <a:cubicBezTo>
                  <a:pt x="4338225" y="1253988"/>
                  <a:pt x="4238688" y="1205791"/>
                  <a:pt x="4172871" y="1141783"/>
                </a:cubicBezTo>
                <a:cubicBezTo>
                  <a:pt x="4106253" y="1079956"/>
                  <a:pt x="4069353" y="992517"/>
                  <a:pt x="4071524" y="901658"/>
                </a:cubicBezTo>
                <a:moveTo>
                  <a:pt x="5899372" y="16309"/>
                </a:moveTo>
                <a:lnTo>
                  <a:pt x="6455918" y="16309"/>
                </a:lnTo>
                <a:lnTo>
                  <a:pt x="6455918" y="581618"/>
                </a:lnTo>
                <a:lnTo>
                  <a:pt x="6464871" y="581618"/>
                </a:lnTo>
                <a:lnTo>
                  <a:pt x="7097808" y="16309"/>
                </a:lnTo>
                <a:lnTo>
                  <a:pt x="7739888" y="16309"/>
                </a:lnTo>
                <a:lnTo>
                  <a:pt x="7057136" y="581618"/>
                </a:lnTo>
                <a:lnTo>
                  <a:pt x="7798562" y="1301803"/>
                </a:lnTo>
                <a:lnTo>
                  <a:pt x="7114000" y="1301803"/>
                </a:lnTo>
                <a:lnTo>
                  <a:pt x="6465062" y="618098"/>
                </a:lnTo>
                <a:lnTo>
                  <a:pt x="6456108" y="618098"/>
                </a:lnTo>
                <a:lnTo>
                  <a:pt x="6456108" y="1301041"/>
                </a:lnTo>
                <a:lnTo>
                  <a:pt x="5899562" y="1301041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35" name="Grupa 34"/>
          <p:cNvGrpSpPr/>
          <p:nvPr userDrawn="1"/>
        </p:nvGrpSpPr>
        <p:grpSpPr>
          <a:xfrm>
            <a:off x="6757968" y="0"/>
            <a:ext cx="8397204" cy="8845550"/>
            <a:chOff x="6774534" y="0"/>
            <a:chExt cx="8397204" cy="8845550"/>
          </a:xfrm>
        </p:grpSpPr>
        <p:sp>
          <p:nvSpPr>
            <p:cNvPr id="37" name="Dowolny kształt: kształt 36"/>
            <p:cNvSpPr/>
            <p:nvPr userDrawn="1"/>
          </p:nvSpPr>
          <p:spPr>
            <a:xfrm>
              <a:off x="12644438" y="5054600"/>
              <a:ext cx="2527300" cy="1263650"/>
            </a:xfrm>
            <a:custGeom>
              <a:avLst/>
              <a:gdLst>
                <a:gd name="connsiteX0" fmla="*/ 1905000 w 1905000"/>
                <a:gd name="connsiteY0" fmla="*/ 952500 h 952500"/>
                <a:gd name="connsiteX1" fmla="*/ 952500 w 1905000"/>
                <a:gd name="connsiteY1" fmla="*/ 0 h 952500"/>
                <a:gd name="connsiteX2" fmla="*/ 0 w 1905000"/>
                <a:gd name="connsiteY2" fmla="*/ 0 h 952500"/>
                <a:gd name="connsiteX3" fmla="*/ 952500 w 1905000"/>
                <a:gd name="connsiteY3" fmla="*/ 952500 h 952500"/>
                <a:gd name="connsiteX4" fmla="*/ 190500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1905000" y="952500"/>
                  </a:moveTo>
                  <a:lnTo>
                    <a:pt x="952500" y="0"/>
                  </a:lnTo>
                  <a:lnTo>
                    <a:pt x="0" y="0"/>
                  </a:lnTo>
                  <a:lnTo>
                    <a:pt x="952500" y="952500"/>
                  </a:lnTo>
                  <a:lnTo>
                    <a:pt x="1905000" y="9525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8" name="Dowolny kształt: kształt 37"/>
            <p:cNvSpPr/>
            <p:nvPr/>
          </p:nvSpPr>
          <p:spPr>
            <a:xfrm>
              <a:off x="9925965" y="1474241"/>
              <a:ext cx="412424" cy="412424"/>
            </a:xfrm>
            <a:custGeom>
              <a:avLst/>
              <a:gdLst>
                <a:gd name="connsiteX0" fmla="*/ 537210 w 537210"/>
                <a:gd name="connsiteY0" fmla="*/ 268605 h 537209"/>
                <a:gd name="connsiteX1" fmla="*/ 268605 w 537210"/>
                <a:gd name="connsiteY1" fmla="*/ 537210 h 537209"/>
                <a:gd name="connsiteX2" fmla="*/ 0 w 537210"/>
                <a:gd name="connsiteY2" fmla="*/ 268605 h 537209"/>
                <a:gd name="connsiteX3" fmla="*/ 268605 w 537210"/>
                <a:gd name="connsiteY3" fmla="*/ 0 h 537209"/>
                <a:gd name="connsiteX4" fmla="*/ 537210 w 537210"/>
                <a:gd name="connsiteY4" fmla="*/ 268605 h 537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10" h="537209">
                  <a:moveTo>
                    <a:pt x="537210" y="268605"/>
                  </a:moveTo>
                  <a:cubicBezTo>
                    <a:pt x="537210" y="416951"/>
                    <a:pt x="416952" y="537210"/>
                    <a:pt x="268605" y="537210"/>
                  </a:cubicBezTo>
                  <a:cubicBezTo>
                    <a:pt x="120259" y="537210"/>
                    <a:pt x="0" y="416951"/>
                    <a:pt x="0" y="268605"/>
                  </a:cubicBezTo>
                  <a:cubicBezTo>
                    <a:pt x="0" y="120259"/>
                    <a:pt x="120259" y="0"/>
                    <a:pt x="268605" y="0"/>
                  </a:cubicBezTo>
                  <a:cubicBezTo>
                    <a:pt x="416951" y="0"/>
                    <a:pt x="537210" y="120259"/>
                    <a:pt x="537210" y="2686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9" name="Dowolny kształt: kształt 38"/>
            <p:cNvSpPr/>
            <p:nvPr/>
          </p:nvSpPr>
          <p:spPr>
            <a:xfrm rot="18900000">
              <a:off x="11030970" y="2913485"/>
              <a:ext cx="880056" cy="883596"/>
            </a:xfrm>
            <a:custGeom>
              <a:avLst/>
              <a:gdLst>
                <a:gd name="connsiteX0" fmla="*/ 0 w 952500"/>
                <a:gd name="connsiteY0" fmla="*/ 0 h 952500"/>
                <a:gd name="connsiteX1" fmla="*/ 952500 w 952500"/>
                <a:gd name="connsiteY1" fmla="*/ 0 h 952500"/>
                <a:gd name="connsiteX2" fmla="*/ 952500 w 952500"/>
                <a:gd name="connsiteY2" fmla="*/ 952500 h 952500"/>
                <a:gd name="connsiteX3" fmla="*/ 0 w 952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0" h="952500">
                  <a:moveTo>
                    <a:pt x="0" y="0"/>
                  </a:moveTo>
                  <a:lnTo>
                    <a:pt x="9525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0" name="Dowolny kształt: kształt 39"/>
            <p:cNvSpPr/>
            <p:nvPr userDrawn="1"/>
          </p:nvSpPr>
          <p:spPr>
            <a:xfrm>
              <a:off x="10137977" y="7581900"/>
              <a:ext cx="2527300" cy="1263650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1" name="Dowolny kształt: kształt 40"/>
            <p:cNvSpPr/>
            <p:nvPr/>
          </p:nvSpPr>
          <p:spPr>
            <a:xfrm flipH="1">
              <a:off x="11818430" y="0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42" name="Grupa 41"/>
            <p:cNvGrpSpPr/>
            <p:nvPr userDrawn="1"/>
          </p:nvGrpSpPr>
          <p:grpSpPr>
            <a:xfrm flipH="1">
              <a:off x="10135288" y="0"/>
              <a:ext cx="1680994" cy="840497"/>
              <a:chOff x="7784872" y="-2001071"/>
              <a:chExt cx="2527299" cy="1263650"/>
            </a:xfrm>
          </p:grpSpPr>
          <p:grpSp>
            <p:nvGrpSpPr>
              <p:cNvPr id="111" name="Grupa 110"/>
              <p:cNvGrpSpPr/>
              <p:nvPr userDrawn="1"/>
            </p:nvGrpSpPr>
            <p:grpSpPr>
              <a:xfrm>
                <a:off x="7784872" y="-2001071"/>
                <a:ext cx="2527299" cy="1263650"/>
                <a:chOff x="7784872" y="-2001071"/>
                <a:chExt cx="2527299" cy="1263650"/>
              </a:xfrm>
            </p:grpSpPr>
            <p:sp>
              <p:nvSpPr>
                <p:cNvPr id="122" name="Dowolny kształt: kształt 121"/>
                <p:cNvSpPr/>
                <p:nvPr/>
              </p:nvSpPr>
              <p:spPr>
                <a:xfrm>
                  <a:off x="8025218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23" name="Dowolny kształt: kształt 122"/>
                <p:cNvSpPr/>
                <p:nvPr/>
              </p:nvSpPr>
              <p:spPr>
                <a:xfrm>
                  <a:off x="788495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24" name="Dowolny kształt: kształt 123"/>
                <p:cNvSpPr/>
                <p:nvPr/>
              </p:nvSpPr>
              <p:spPr>
                <a:xfrm>
                  <a:off x="7784872" y="-2001071"/>
                  <a:ext cx="1304971" cy="1263650"/>
                </a:xfrm>
                <a:custGeom>
                  <a:avLst/>
                  <a:gdLst>
                    <a:gd name="connsiteX0" fmla="*/ 0 w 983646"/>
                    <a:gd name="connsiteY0" fmla="*/ 0 h 952500"/>
                    <a:gd name="connsiteX1" fmla="*/ 952500 w 983646"/>
                    <a:gd name="connsiteY1" fmla="*/ 952500 h 952500"/>
                    <a:gd name="connsiteX2" fmla="*/ 983647 w 983646"/>
                    <a:gd name="connsiteY2" fmla="*/ 952500 h 952500"/>
                    <a:gd name="connsiteX3" fmla="*/ 35147 w 983646"/>
                    <a:gd name="connsiteY3" fmla="*/ 0 h 952500"/>
                    <a:gd name="connsiteX4" fmla="*/ 0 w 98364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0" y="0"/>
                      </a:moveTo>
                      <a:lnTo>
                        <a:pt x="952500" y="952500"/>
                      </a:lnTo>
                      <a:lnTo>
                        <a:pt x="983647" y="952500"/>
                      </a:lnTo>
                      <a:lnTo>
                        <a:pt x="3514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25" name="Dowolny kształt: kształt 124"/>
                <p:cNvSpPr/>
                <p:nvPr/>
              </p:nvSpPr>
              <p:spPr>
                <a:xfrm>
                  <a:off x="8305874" y="-2001071"/>
                  <a:ext cx="1345028" cy="1263650"/>
                </a:xfrm>
                <a:custGeom>
                  <a:avLst/>
                  <a:gdLst>
                    <a:gd name="connsiteX0" fmla="*/ 0 w 1013840"/>
                    <a:gd name="connsiteY0" fmla="*/ 0 h 952500"/>
                    <a:gd name="connsiteX1" fmla="*/ 948404 w 1013840"/>
                    <a:gd name="connsiteY1" fmla="*/ 952500 h 952500"/>
                    <a:gd name="connsiteX2" fmla="*/ 1013841 w 1013840"/>
                    <a:gd name="connsiteY2" fmla="*/ 952500 h 952500"/>
                    <a:gd name="connsiteX3" fmla="*/ 65342 w 1013840"/>
                    <a:gd name="connsiteY3" fmla="*/ 0 h 952500"/>
                    <a:gd name="connsiteX4" fmla="*/ 0 w 101384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1013841" y="952500"/>
                      </a:lnTo>
                      <a:lnTo>
                        <a:pt x="6534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26" name="Dowolny kształt: kształt 125"/>
                <p:cNvSpPr/>
                <p:nvPr/>
              </p:nvSpPr>
              <p:spPr>
                <a:xfrm>
                  <a:off x="8446140" y="-2001071"/>
                  <a:ext cx="1345029" cy="1263650"/>
                </a:xfrm>
                <a:custGeom>
                  <a:avLst/>
                  <a:gdLst>
                    <a:gd name="connsiteX0" fmla="*/ 0 w 1013841"/>
                    <a:gd name="connsiteY0" fmla="*/ 0 h 952500"/>
                    <a:gd name="connsiteX1" fmla="*/ 948500 w 1013841"/>
                    <a:gd name="connsiteY1" fmla="*/ 952500 h 952500"/>
                    <a:gd name="connsiteX2" fmla="*/ 1013841 w 1013841"/>
                    <a:gd name="connsiteY2" fmla="*/ 952500 h 952500"/>
                    <a:gd name="connsiteX3" fmla="*/ 65437 w 1013841"/>
                    <a:gd name="connsiteY3" fmla="*/ 0 h 952500"/>
                    <a:gd name="connsiteX4" fmla="*/ 0 w 1013841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1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841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27" name="Dowolny kształt: kształt 126"/>
                <p:cNvSpPr/>
                <p:nvPr/>
              </p:nvSpPr>
              <p:spPr>
                <a:xfrm>
                  <a:off x="8726670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28" name="Dowolny kształt: kształt 127"/>
                <p:cNvSpPr/>
                <p:nvPr/>
              </p:nvSpPr>
              <p:spPr>
                <a:xfrm>
                  <a:off x="9007200" y="-2001071"/>
                  <a:ext cx="1304971" cy="1263650"/>
                </a:xfrm>
                <a:custGeom>
                  <a:avLst/>
                  <a:gdLst>
                    <a:gd name="connsiteX0" fmla="*/ 983647 w 983646"/>
                    <a:gd name="connsiteY0" fmla="*/ 952500 h 952500"/>
                    <a:gd name="connsiteX1" fmla="*/ 31147 w 983646"/>
                    <a:gd name="connsiteY1" fmla="*/ 0 h 952500"/>
                    <a:gd name="connsiteX2" fmla="*/ 0 w 983646"/>
                    <a:gd name="connsiteY2" fmla="*/ 0 h 952500"/>
                    <a:gd name="connsiteX3" fmla="*/ 948499 w 983646"/>
                    <a:gd name="connsiteY3" fmla="*/ 952500 h 952500"/>
                    <a:gd name="connsiteX4" fmla="*/ 983647 w 983646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983647" y="952500"/>
                      </a:moveTo>
                      <a:lnTo>
                        <a:pt x="31147" y="0"/>
                      </a:lnTo>
                      <a:lnTo>
                        <a:pt x="0" y="0"/>
                      </a:lnTo>
                      <a:lnTo>
                        <a:pt x="948499" y="952500"/>
                      </a:lnTo>
                      <a:lnTo>
                        <a:pt x="983647" y="95250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29" name="Dowolny kształt: kształt 128"/>
                <p:cNvSpPr/>
                <p:nvPr/>
              </p:nvSpPr>
              <p:spPr>
                <a:xfrm>
                  <a:off x="8866935" y="-2001071"/>
                  <a:ext cx="1345155" cy="1263650"/>
                </a:xfrm>
                <a:custGeom>
                  <a:avLst/>
                  <a:gdLst>
                    <a:gd name="connsiteX0" fmla="*/ 65437 w 1013936"/>
                    <a:gd name="connsiteY0" fmla="*/ 0 h 952500"/>
                    <a:gd name="connsiteX1" fmla="*/ 0 w 1013936"/>
                    <a:gd name="connsiteY1" fmla="*/ 0 h 952500"/>
                    <a:gd name="connsiteX2" fmla="*/ 948500 w 1013936"/>
                    <a:gd name="connsiteY2" fmla="*/ 952500 h 952500"/>
                    <a:gd name="connsiteX3" fmla="*/ 1013936 w 1013936"/>
                    <a:gd name="connsiteY3" fmla="*/ 952500 h 952500"/>
                    <a:gd name="connsiteX4" fmla="*/ 65437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65437" y="0"/>
                      </a:move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30" name="Dowolny kształt: kształt 129"/>
                <p:cNvSpPr/>
                <p:nvPr/>
              </p:nvSpPr>
              <p:spPr>
                <a:xfrm>
                  <a:off x="8586404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31" name="Dowolny kształt: kształt 130"/>
                <p:cNvSpPr/>
                <p:nvPr/>
              </p:nvSpPr>
              <p:spPr>
                <a:xfrm>
                  <a:off x="816548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112" name="Grupa 111"/>
              <p:cNvGrpSpPr/>
              <p:nvPr userDrawn="1"/>
            </p:nvGrpSpPr>
            <p:grpSpPr>
              <a:xfrm>
                <a:off x="7831500" y="-2001071"/>
                <a:ext cx="2434043" cy="1263650"/>
                <a:chOff x="7831500" y="-2001071"/>
                <a:chExt cx="2434043" cy="1263650"/>
              </a:xfrm>
              <a:solidFill>
                <a:srgbClr val="FFFFFF"/>
              </a:solidFill>
            </p:grpSpPr>
            <p:sp>
              <p:nvSpPr>
                <p:cNvPr id="113" name="Dowolny kształt: kształt 112"/>
                <p:cNvSpPr/>
                <p:nvPr/>
              </p:nvSpPr>
              <p:spPr>
                <a:xfrm>
                  <a:off x="8953748" y="-2001071"/>
                  <a:ext cx="1311795" cy="1263650"/>
                </a:xfrm>
                <a:custGeom>
                  <a:avLst/>
                  <a:gdLst>
                    <a:gd name="connsiteX0" fmla="*/ 988790 w 988790"/>
                    <a:gd name="connsiteY0" fmla="*/ 952500 h 952500"/>
                    <a:gd name="connsiteX1" fmla="*/ 40291 w 988790"/>
                    <a:gd name="connsiteY1" fmla="*/ 0 h 952500"/>
                    <a:gd name="connsiteX2" fmla="*/ 0 w 988790"/>
                    <a:gd name="connsiteY2" fmla="*/ 0 h 952500"/>
                    <a:gd name="connsiteX3" fmla="*/ 948500 w 988790"/>
                    <a:gd name="connsiteY3" fmla="*/ 952500 h 952500"/>
                    <a:gd name="connsiteX4" fmla="*/ 988790 w 988790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988790" y="952500"/>
                      </a:moveTo>
                      <a:lnTo>
                        <a:pt x="40291" y="0"/>
                      </a:ln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988790" y="9525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14" name="Dowolny kształt: kształt 113"/>
                <p:cNvSpPr/>
                <p:nvPr/>
              </p:nvSpPr>
              <p:spPr>
                <a:xfrm>
                  <a:off x="881348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15" name="Dowolny kształt: kształt 114"/>
                <p:cNvSpPr/>
                <p:nvPr/>
              </p:nvSpPr>
              <p:spPr>
                <a:xfrm>
                  <a:off x="8673217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16" name="Dowolny kształt: kształt 115"/>
                <p:cNvSpPr/>
                <p:nvPr/>
              </p:nvSpPr>
              <p:spPr>
                <a:xfrm>
                  <a:off x="853295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04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17" name="Dowolny kształt: kształt 116"/>
                <p:cNvSpPr/>
                <p:nvPr/>
              </p:nvSpPr>
              <p:spPr>
                <a:xfrm>
                  <a:off x="8392561" y="-2001071"/>
                  <a:ext cx="1311921" cy="1263650"/>
                </a:xfrm>
                <a:custGeom>
                  <a:avLst/>
                  <a:gdLst>
                    <a:gd name="connsiteX0" fmla="*/ 0 w 988885"/>
                    <a:gd name="connsiteY0" fmla="*/ 0 h 952500"/>
                    <a:gd name="connsiteX1" fmla="*/ 948500 w 988885"/>
                    <a:gd name="connsiteY1" fmla="*/ 952500 h 952500"/>
                    <a:gd name="connsiteX2" fmla="*/ 988886 w 988885"/>
                    <a:gd name="connsiteY2" fmla="*/ 952500 h 952500"/>
                    <a:gd name="connsiteX3" fmla="*/ 40386 w 988885"/>
                    <a:gd name="connsiteY3" fmla="*/ 0 h 952500"/>
                    <a:gd name="connsiteX4" fmla="*/ 0 w 988885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885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886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18" name="Dowolny kształt: kształt 117"/>
                <p:cNvSpPr/>
                <p:nvPr/>
              </p:nvSpPr>
              <p:spPr>
                <a:xfrm>
                  <a:off x="825229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386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19" name="Dowolny kształt: kształt 118"/>
                <p:cNvSpPr/>
                <p:nvPr/>
              </p:nvSpPr>
              <p:spPr>
                <a:xfrm>
                  <a:off x="8112031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20" name="Dowolny kształt: kształt 119"/>
                <p:cNvSpPr/>
                <p:nvPr/>
              </p:nvSpPr>
              <p:spPr>
                <a:xfrm>
                  <a:off x="797176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21" name="Dowolny kształt: kształt 120"/>
                <p:cNvSpPr/>
                <p:nvPr/>
              </p:nvSpPr>
              <p:spPr>
                <a:xfrm>
                  <a:off x="7831500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43" name="Dowolny kształt: kształt 42"/>
            <p:cNvSpPr/>
            <p:nvPr userDrawn="1"/>
          </p:nvSpPr>
          <p:spPr>
            <a:xfrm flipH="1">
              <a:off x="10979089" y="840497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4" name="Dowolny kształt: kształt 43"/>
            <p:cNvSpPr/>
            <p:nvPr userDrawn="1"/>
          </p:nvSpPr>
          <p:spPr>
            <a:xfrm>
              <a:off x="10979089" y="1680994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5" name="Dowolny kształt: kształt 44"/>
            <p:cNvSpPr/>
            <p:nvPr userDrawn="1"/>
          </p:nvSpPr>
          <p:spPr>
            <a:xfrm>
              <a:off x="8449669" y="840497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6" name="Dowolny kształt: kształt 45"/>
            <p:cNvSpPr/>
            <p:nvPr userDrawn="1"/>
          </p:nvSpPr>
          <p:spPr>
            <a:xfrm flipH="1">
              <a:off x="8449669" y="1680994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7" name="Dowolny kształt: kształt 46"/>
            <p:cNvSpPr/>
            <p:nvPr userDrawn="1"/>
          </p:nvSpPr>
          <p:spPr>
            <a:xfrm flipH="1">
              <a:off x="11819586" y="2519363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8" name="Dowolny kształt: kształt 47"/>
            <p:cNvSpPr/>
            <p:nvPr userDrawn="1"/>
          </p:nvSpPr>
          <p:spPr>
            <a:xfrm>
              <a:off x="11819586" y="3359860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9" name="Dowolny kształt: kształt 48"/>
            <p:cNvSpPr/>
            <p:nvPr userDrawn="1"/>
          </p:nvSpPr>
          <p:spPr>
            <a:xfrm flipH="1">
              <a:off x="11819586" y="4201403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50" name="Grupa 49"/>
            <p:cNvGrpSpPr/>
            <p:nvPr userDrawn="1"/>
          </p:nvGrpSpPr>
          <p:grpSpPr>
            <a:xfrm flipH="1">
              <a:off x="10135288" y="4201403"/>
              <a:ext cx="1680994" cy="840497"/>
              <a:chOff x="7784872" y="-2001071"/>
              <a:chExt cx="2527299" cy="1263650"/>
            </a:xfrm>
          </p:grpSpPr>
          <p:grpSp>
            <p:nvGrpSpPr>
              <p:cNvPr id="90" name="Grupa 89"/>
              <p:cNvGrpSpPr/>
              <p:nvPr userDrawn="1"/>
            </p:nvGrpSpPr>
            <p:grpSpPr>
              <a:xfrm>
                <a:off x="7784872" y="-2001071"/>
                <a:ext cx="2527299" cy="1263650"/>
                <a:chOff x="7784872" y="-2001071"/>
                <a:chExt cx="2527299" cy="1263650"/>
              </a:xfrm>
            </p:grpSpPr>
            <p:sp>
              <p:nvSpPr>
                <p:cNvPr id="101" name="Dowolny kształt: kształt 100"/>
                <p:cNvSpPr/>
                <p:nvPr/>
              </p:nvSpPr>
              <p:spPr>
                <a:xfrm>
                  <a:off x="8025218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02" name="Dowolny kształt: kształt 101"/>
                <p:cNvSpPr/>
                <p:nvPr/>
              </p:nvSpPr>
              <p:spPr>
                <a:xfrm>
                  <a:off x="788495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03" name="Dowolny kształt: kształt 102"/>
                <p:cNvSpPr/>
                <p:nvPr/>
              </p:nvSpPr>
              <p:spPr>
                <a:xfrm>
                  <a:off x="7784872" y="-2001071"/>
                  <a:ext cx="1304971" cy="1263650"/>
                </a:xfrm>
                <a:custGeom>
                  <a:avLst/>
                  <a:gdLst>
                    <a:gd name="connsiteX0" fmla="*/ 0 w 983646"/>
                    <a:gd name="connsiteY0" fmla="*/ 0 h 952500"/>
                    <a:gd name="connsiteX1" fmla="*/ 952500 w 983646"/>
                    <a:gd name="connsiteY1" fmla="*/ 952500 h 952500"/>
                    <a:gd name="connsiteX2" fmla="*/ 983647 w 983646"/>
                    <a:gd name="connsiteY2" fmla="*/ 952500 h 952500"/>
                    <a:gd name="connsiteX3" fmla="*/ 35147 w 983646"/>
                    <a:gd name="connsiteY3" fmla="*/ 0 h 952500"/>
                    <a:gd name="connsiteX4" fmla="*/ 0 w 98364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0" y="0"/>
                      </a:moveTo>
                      <a:lnTo>
                        <a:pt x="952500" y="952500"/>
                      </a:lnTo>
                      <a:lnTo>
                        <a:pt x="983647" y="952500"/>
                      </a:lnTo>
                      <a:lnTo>
                        <a:pt x="3514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04" name="Dowolny kształt: kształt 103"/>
                <p:cNvSpPr/>
                <p:nvPr/>
              </p:nvSpPr>
              <p:spPr>
                <a:xfrm>
                  <a:off x="8305874" y="-2001071"/>
                  <a:ext cx="1345028" cy="1263650"/>
                </a:xfrm>
                <a:custGeom>
                  <a:avLst/>
                  <a:gdLst>
                    <a:gd name="connsiteX0" fmla="*/ 0 w 1013840"/>
                    <a:gd name="connsiteY0" fmla="*/ 0 h 952500"/>
                    <a:gd name="connsiteX1" fmla="*/ 948404 w 1013840"/>
                    <a:gd name="connsiteY1" fmla="*/ 952500 h 952500"/>
                    <a:gd name="connsiteX2" fmla="*/ 1013841 w 1013840"/>
                    <a:gd name="connsiteY2" fmla="*/ 952500 h 952500"/>
                    <a:gd name="connsiteX3" fmla="*/ 65342 w 1013840"/>
                    <a:gd name="connsiteY3" fmla="*/ 0 h 952500"/>
                    <a:gd name="connsiteX4" fmla="*/ 0 w 101384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1013841" y="952500"/>
                      </a:lnTo>
                      <a:lnTo>
                        <a:pt x="6534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05" name="Dowolny kształt: kształt 104"/>
                <p:cNvSpPr/>
                <p:nvPr/>
              </p:nvSpPr>
              <p:spPr>
                <a:xfrm>
                  <a:off x="8446140" y="-2001071"/>
                  <a:ext cx="1345029" cy="1263650"/>
                </a:xfrm>
                <a:custGeom>
                  <a:avLst/>
                  <a:gdLst>
                    <a:gd name="connsiteX0" fmla="*/ 0 w 1013841"/>
                    <a:gd name="connsiteY0" fmla="*/ 0 h 952500"/>
                    <a:gd name="connsiteX1" fmla="*/ 948500 w 1013841"/>
                    <a:gd name="connsiteY1" fmla="*/ 952500 h 952500"/>
                    <a:gd name="connsiteX2" fmla="*/ 1013841 w 1013841"/>
                    <a:gd name="connsiteY2" fmla="*/ 952500 h 952500"/>
                    <a:gd name="connsiteX3" fmla="*/ 65437 w 1013841"/>
                    <a:gd name="connsiteY3" fmla="*/ 0 h 952500"/>
                    <a:gd name="connsiteX4" fmla="*/ 0 w 1013841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1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841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06" name="Dowolny kształt: kształt 105"/>
                <p:cNvSpPr/>
                <p:nvPr/>
              </p:nvSpPr>
              <p:spPr>
                <a:xfrm>
                  <a:off x="8726670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07" name="Dowolny kształt: kształt 106"/>
                <p:cNvSpPr/>
                <p:nvPr/>
              </p:nvSpPr>
              <p:spPr>
                <a:xfrm>
                  <a:off x="9007200" y="-2001071"/>
                  <a:ext cx="1304971" cy="1263650"/>
                </a:xfrm>
                <a:custGeom>
                  <a:avLst/>
                  <a:gdLst>
                    <a:gd name="connsiteX0" fmla="*/ 983647 w 983646"/>
                    <a:gd name="connsiteY0" fmla="*/ 952500 h 952500"/>
                    <a:gd name="connsiteX1" fmla="*/ 31147 w 983646"/>
                    <a:gd name="connsiteY1" fmla="*/ 0 h 952500"/>
                    <a:gd name="connsiteX2" fmla="*/ 0 w 983646"/>
                    <a:gd name="connsiteY2" fmla="*/ 0 h 952500"/>
                    <a:gd name="connsiteX3" fmla="*/ 948499 w 983646"/>
                    <a:gd name="connsiteY3" fmla="*/ 952500 h 952500"/>
                    <a:gd name="connsiteX4" fmla="*/ 983647 w 983646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983647" y="952500"/>
                      </a:moveTo>
                      <a:lnTo>
                        <a:pt x="31147" y="0"/>
                      </a:lnTo>
                      <a:lnTo>
                        <a:pt x="0" y="0"/>
                      </a:lnTo>
                      <a:lnTo>
                        <a:pt x="948499" y="952500"/>
                      </a:lnTo>
                      <a:lnTo>
                        <a:pt x="983647" y="95250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08" name="Dowolny kształt: kształt 107"/>
                <p:cNvSpPr/>
                <p:nvPr/>
              </p:nvSpPr>
              <p:spPr>
                <a:xfrm>
                  <a:off x="8866935" y="-2001071"/>
                  <a:ext cx="1345155" cy="1263650"/>
                </a:xfrm>
                <a:custGeom>
                  <a:avLst/>
                  <a:gdLst>
                    <a:gd name="connsiteX0" fmla="*/ 65437 w 1013936"/>
                    <a:gd name="connsiteY0" fmla="*/ 0 h 952500"/>
                    <a:gd name="connsiteX1" fmla="*/ 0 w 1013936"/>
                    <a:gd name="connsiteY1" fmla="*/ 0 h 952500"/>
                    <a:gd name="connsiteX2" fmla="*/ 948500 w 1013936"/>
                    <a:gd name="connsiteY2" fmla="*/ 952500 h 952500"/>
                    <a:gd name="connsiteX3" fmla="*/ 1013936 w 1013936"/>
                    <a:gd name="connsiteY3" fmla="*/ 952500 h 952500"/>
                    <a:gd name="connsiteX4" fmla="*/ 65437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65437" y="0"/>
                      </a:move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09" name="Dowolny kształt: kształt 108"/>
                <p:cNvSpPr/>
                <p:nvPr/>
              </p:nvSpPr>
              <p:spPr>
                <a:xfrm>
                  <a:off x="8586404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10" name="Dowolny kształt: kształt 109"/>
                <p:cNvSpPr/>
                <p:nvPr/>
              </p:nvSpPr>
              <p:spPr>
                <a:xfrm>
                  <a:off x="816548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91" name="Grupa 90"/>
              <p:cNvGrpSpPr/>
              <p:nvPr userDrawn="1"/>
            </p:nvGrpSpPr>
            <p:grpSpPr>
              <a:xfrm>
                <a:off x="7831500" y="-2001071"/>
                <a:ext cx="2434043" cy="1263650"/>
                <a:chOff x="7831500" y="-2001071"/>
                <a:chExt cx="2434043" cy="1263650"/>
              </a:xfrm>
              <a:solidFill>
                <a:srgbClr val="FFFFFF"/>
              </a:solidFill>
            </p:grpSpPr>
            <p:sp>
              <p:nvSpPr>
                <p:cNvPr id="92" name="Dowolny kształt: kształt 91"/>
                <p:cNvSpPr/>
                <p:nvPr/>
              </p:nvSpPr>
              <p:spPr>
                <a:xfrm>
                  <a:off x="8953748" y="-2001071"/>
                  <a:ext cx="1311795" cy="1263650"/>
                </a:xfrm>
                <a:custGeom>
                  <a:avLst/>
                  <a:gdLst>
                    <a:gd name="connsiteX0" fmla="*/ 988790 w 988790"/>
                    <a:gd name="connsiteY0" fmla="*/ 952500 h 952500"/>
                    <a:gd name="connsiteX1" fmla="*/ 40291 w 988790"/>
                    <a:gd name="connsiteY1" fmla="*/ 0 h 952500"/>
                    <a:gd name="connsiteX2" fmla="*/ 0 w 988790"/>
                    <a:gd name="connsiteY2" fmla="*/ 0 h 952500"/>
                    <a:gd name="connsiteX3" fmla="*/ 948500 w 988790"/>
                    <a:gd name="connsiteY3" fmla="*/ 952500 h 952500"/>
                    <a:gd name="connsiteX4" fmla="*/ 988790 w 988790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988790" y="952500"/>
                      </a:moveTo>
                      <a:lnTo>
                        <a:pt x="40291" y="0"/>
                      </a:ln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988790" y="9525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93" name="Dowolny kształt: kształt 92"/>
                <p:cNvSpPr/>
                <p:nvPr/>
              </p:nvSpPr>
              <p:spPr>
                <a:xfrm>
                  <a:off x="881348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94" name="Dowolny kształt: kształt 93"/>
                <p:cNvSpPr/>
                <p:nvPr/>
              </p:nvSpPr>
              <p:spPr>
                <a:xfrm>
                  <a:off x="8673217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95" name="Dowolny kształt: kształt 94"/>
                <p:cNvSpPr/>
                <p:nvPr/>
              </p:nvSpPr>
              <p:spPr>
                <a:xfrm>
                  <a:off x="853295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04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96" name="Dowolny kształt: kształt 95"/>
                <p:cNvSpPr/>
                <p:nvPr/>
              </p:nvSpPr>
              <p:spPr>
                <a:xfrm>
                  <a:off x="8392561" y="-2001071"/>
                  <a:ext cx="1311921" cy="1263650"/>
                </a:xfrm>
                <a:custGeom>
                  <a:avLst/>
                  <a:gdLst>
                    <a:gd name="connsiteX0" fmla="*/ 0 w 988885"/>
                    <a:gd name="connsiteY0" fmla="*/ 0 h 952500"/>
                    <a:gd name="connsiteX1" fmla="*/ 948500 w 988885"/>
                    <a:gd name="connsiteY1" fmla="*/ 952500 h 952500"/>
                    <a:gd name="connsiteX2" fmla="*/ 988886 w 988885"/>
                    <a:gd name="connsiteY2" fmla="*/ 952500 h 952500"/>
                    <a:gd name="connsiteX3" fmla="*/ 40386 w 988885"/>
                    <a:gd name="connsiteY3" fmla="*/ 0 h 952500"/>
                    <a:gd name="connsiteX4" fmla="*/ 0 w 988885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885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886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97" name="Dowolny kształt: kształt 96"/>
                <p:cNvSpPr/>
                <p:nvPr/>
              </p:nvSpPr>
              <p:spPr>
                <a:xfrm>
                  <a:off x="825229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386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98" name="Dowolny kształt: kształt 97"/>
                <p:cNvSpPr/>
                <p:nvPr/>
              </p:nvSpPr>
              <p:spPr>
                <a:xfrm>
                  <a:off x="8112031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99" name="Dowolny kształt: kształt 98"/>
                <p:cNvSpPr/>
                <p:nvPr/>
              </p:nvSpPr>
              <p:spPr>
                <a:xfrm>
                  <a:off x="797176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00" name="Dowolny kształt: kształt 99"/>
                <p:cNvSpPr/>
                <p:nvPr/>
              </p:nvSpPr>
              <p:spPr>
                <a:xfrm>
                  <a:off x="7831500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51" name="Dowolny kształt: kształt 50"/>
            <p:cNvSpPr/>
            <p:nvPr userDrawn="1"/>
          </p:nvSpPr>
          <p:spPr>
            <a:xfrm>
              <a:off x="9290166" y="5041900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2" name="Dowolny kształt: kształt 51"/>
            <p:cNvSpPr/>
            <p:nvPr userDrawn="1"/>
          </p:nvSpPr>
          <p:spPr>
            <a:xfrm flipH="1">
              <a:off x="11824071" y="5046476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3" name="Dowolny kształt: kształt 52"/>
            <p:cNvSpPr/>
            <p:nvPr userDrawn="1"/>
          </p:nvSpPr>
          <p:spPr>
            <a:xfrm>
              <a:off x="10975646" y="5046475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4" name="Dowolny kształt: kształt 53"/>
            <p:cNvSpPr/>
            <p:nvPr userDrawn="1"/>
          </p:nvSpPr>
          <p:spPr>
            <a:xfrm>
              <a:off x="10132906" y="5886973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5" name="Dowolny kształt: kształt 54"/>
            <p:cNvSpPr/>
            <p:nvPr userDrawn="1"/>
          </p:nvSpPr>
          <p:spPr>
            <a:xfrm flipH="1">
              <a:off x="10135458" y="6727470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6" name="Dowolny kształt: kształt 55"/>
            <p:cNvSpPr/>
            <p:nvPr userDrawn="1"/>
          </p:nvSpPr>
          <p:spPr>
            <a:xfrm>
              <a:off x="12662742" y="6727470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7" name="Dowolny kształt: kształt 56"/>
            <p:cNvSpPr/>
            <p:nvPr userDrawn="1"/>
          </p:nvSpPr>
          <p:spPr>
            <a:xfrm>
              <a:off x="10979089" y="7567613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58" name="Grupa 57"/>
            <p:cNvGrpSpPr/>
            <p:nvPr userDrawn="1"/>
          </p:nvGrpSpPr>
          <p:grpSpPr>
            <a:xfrm>
              <a:off x="9299543" y="7569012"/>
              <a:ext cx="1680994" cy="840497"/>
              <a:chOff x="7784872" y="-2001071"/>
              <a:chExt cx="2527299" cy="1263650"/>
            </a:xfrm>
          </p:grpSpPr>
          <p:grpSp>
            <p:nvGrpSpPr>
              <p:cNvPr id="69" name="Grupa 68"/>
              <p:cNvGrpSpPr/>
              <p:nvPr userDrawn="1"/>
            </p:nvGrpSpPr>
            <p:grpSpPr>
              <a:xfrm>
                <a:off x="7784872" y="-2001071"/>
                <a:ext cx="2527299" cy="1263650"/>
                <a:chOff x="7784872" y="-2001071"/>
                <a:chExt cx="2527299" cy="1263650"/>
              </a:xfrm>
            </p:grpSpPr>
            <p:sp>
              <p:nvSpPr>
                <p:cNvPr id="80" name="Dowolny kształt: kształt 79"/>
                <p:cNvSpPr/>
                <p:nvPr/>
              </p:nvSpPr>
              <p:spPr>
                <a:xfrm>
                  <a:off x="8025218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81" name="Dowolny kształt: kształt 80"/>
                <p:cNvSpPr/>
                <p:nvPr/>
              </p:nvSpPr>
              <p:spPr>
                <a:xfrm>
                  <a:off x="788495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82" name="Dowolny kształt: kształt 81"/>
                <p:cNvSpPr/>
                <p:nvPr/>
              </p:nvSpPr>
              <p:spPr>
                <a:xfrm>
                  <a:off x="7784872" y="-2001071"/>
                  <a:ext cx="1304971" cy="1263650"/>
                </a:xfrm>
                <a:custGeom>
                  <a:avLst/>
                  <a:gdLst>
                    <a:gd name="connsiteX0" fmla="*/ 0 w 983646"/>
                    <a:gd name="connsiteY0" fmla="*/ 0 h 952500"/>
                    <a:gd name="connsiteX1" fmla="*/ 952500 w 983646"/>
                    <a:gd name="connsiteY1" fmla="*/ 952500 h 952500"/>
                    <a:gd name="connsiteX2" fmla="*/ 983647 w 983646"/>
                    <a:gd name="connsiteY2" fmla="*/ 952500 h 952500"/>
                    <a:gd name="connsiteX3" fmla="*/ 35147 w 983646"/>
                    <a:gd name="connsiteY3" fmla="*/ 0 h 952500"/>
                    <a:gd name="connsiteX4" fmla="*/ 0 w 98364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0" y="0"/>
                      </a:moveTo>
                      <a:lnTo>
                        <a:pt x="952500" y="952500"/>
                      </a:lnTo>
                      <a:lnTo>
                        <a:pt x="983647" y="952500"/>
                      </a:lnTo>
                      <a:lnTo>
                        <a:pt x="3514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83" name="Dowolny kształt: kształt 82"/>
                <p:cNvSpPr/>
                <p:nvPr/>
              </p:nvSpPr>
              <p:spPr>
                <a:xfrm>
                  <a:off x="8305874" y="-2001071"/>
                  <a:ext cx="1345028" cy="1263650"/>
                </a:xfrm>
                <a:custGeom>
                  <a:avLst/>
                  <a:gdLst>
                    <a:gd name="connsiteX0" fmla="*/ 0 w 1013840"/>
                    <a:gd name="connsiteY0" fmla="*/ 0 h 952500"/>
                    <a:gd name="connsiteX1" fmla="*/ 948404 w 1013840"/>
                    <a:gd name="connsiteY1" fmla="*/ 952500 h 952500"/>
                    <a:gd name="connsiteX2" fmla="*/ 1013841 w 1013840"/>
                    <a:gd name="connsiteY2" fmla="*/ 952500 h 952500"/>
                    <a:gd name="connsiteX3" fmla="*/ 65342 w 1013840"/>
                    <a:gd name="connsiteY3" fmla="*/ 0 h 952500"/>
                    <a:gd name="connsiteX4" fmla="*/ 0 w 101384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1013841" y="952500"/>
                      </a:lnTo>
                      <a:lnTo>
                        <a:pt x="6534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84" name="Dowolny kształt: kształt 83"/>
                <p:cNvSpPr/>
                <p:nvPr/>
              </p:nvSpPr>
              <p:spPr>
                <a:xfrm>
                  <a:off x="8446140" y="-2001071"/>
                  <a:ext cx="1345029" cy="1263650"/>
                </a:xfrm>
                <a:custGeom>
                  <a:avLst/>
                  <a:gdLst>
                    <a:gd name="connsiteX0" fmla="*/ 0 w 1013841"/>
                    <a:gd name="connsiteY0" fmla="*/ 0 h 952500"/>
                    <a:gd name="connsiteX1" fmla="*/ 948500 w 1013841"/>
                    <a:gd name="connsiteY1" fmla="*/ 952500 h 952500"/>
                    <a:gd name="connsiteX2" fmla="*/ 1013841 w 1013841"/>
                    <a:gd name="connsiteY2" fmla="*/ 952500 h 952500"/>
                    <a:gd name="connsiteX3" fmla="*/ 65437 w 1013841"/>
                    <a:gd name="connsiteY3" fmla="*/ 0 h 952500"/>
                    <a:gd name="connsiteX4" fmla="*/ 0 w 1013841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1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841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85" name="Dowolny kształt: kształt 84"/>
                <p:cNvSpPr/>
                <p:nvPr/>
              </p:nvSpPr>
              <p:spPr>
                <a:xfrm>
                  <a:off x="8726670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86" name="Dowolny kształt: kształt 85"/>
                <p:cNvSpPr/>
                <p:nvPr/>
              </p:nvSpPr>
              <p:spPr>
                <a:xfrm>
                  <a:off x="9007200" y="-2001071"/>
                  <a:ext cx="1304971" cy="1263650"/>
                </a:xfrm>
                <a:custGeom>
                  <a:avLst/>
                  <a:gdLst>
                    <a:gd name="connsiteX0" fmla="*/ 983647 w 983646"/>
                    <a:gd name="connsiteY0" fmla="*/ 952500 h 952500"/>
                    <a:gd name="connsiteX1" fmla="*/ 31147 w 983646"/>
                    <a:gd name="connsiteY1" fmla="*/ 0 h 952500"/>
                    <a:gd name="connsiteX2" fmla="*/ 0 w 983646"/>
                    <a:gd name="connsiteY2" fmla="*/ 0 h 952500"/>
                    <a:gd name="connsiteX3" fmla="*/ 948499 w 983646"/>
                    <a:gd name="connsiteY3" fmla="*/ 952500 h 952500"/>
                    <a:gd name="connsiteX4" fmla="*/ 983647 w 983646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983647" y="952500"/>
                      </a:moveTo>
                      <a:lnTo>
                        <a:pt x="31147" y="0"/>
                      </a:lnTo>
                      <a:lnTo>
                        <a:pt x="0" y="0"/>
                      </a:lnTo>
                      <a:lnTo>
                        <a:pt x="948499" y="952500"/>
                      </a:lnTo>
                      <a:lnTo>
                        <a:pt x="983647" y="95250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87" name="Dowolny kształt: kształt 86"/>
                <p:cNvSpPr/>
                <p:nvPr/>
              </p:nvSpPr>
              <p:spPr>
                <a:xfrm>
                  <a:off x="8866935" y="-2001071"/>
                  <a:ext cx="1345155" cy="1263650"/>
                </a:xfrm>
                <a:custGeom>
                  <a:avLst/>
                  <a:gdLst>
                    <a:gd name="connsiteX0" fmla="*/ 65437 w 1013936"/>
                    <a:gd name="connsiteY0" fmla="*/ 0 h 952500"/>
                    <a:gd name="connsiteX1" fmla="*/ 0 w 1013936"/>
                    <a:gd name="connsiteY1" fmla="*/ 0 h 952500"/>
                    <a:gd name="connsiteX2" fmla="*/ 948500 w 1013936"/>
                    <a:gd name="connsiteY2" fmla="*/ 952500 h 952500"/>
                    <a:gd name="connsiteX3" fmla="*/ 1013936 w 1013936"/>
                    <a:gd name="connsiteY3" fmla="*/ 952500 h 952500"/>
                    <a:gd name="connsiteX4" fmla="*/ 65437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65437" y="0"/>
                      </a:move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88" name="Dowolny kształt: kształt 87"/>
                <p:cNvSpPr/>
                <p:nvPr/>
              </p:nvSpPr>
              <p:spPr>
                <a:xfrm>
                  <a:off x="8586404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89" name="Dowolny kształt: kształt 88"/>
                <p:cNvSpPr/>
                <p:nvPr/>
              </p:nvSpPr>
              <p:spPr>
                <a:xfrm>
                  <a:off x="816548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70" name="Grupa 69"/>
              <p:cNvGrpSpPr/>
              <p:nvPr userDrawn="1"/>
            </p:nvGrpSpPr>
            <p:grpSpPr>
              <a:xfrm>
                <a:off x="7831500" y="-2001071"/>
                <a:ext cx="2434043" cy="1263650"/>
                <a:chOff x="7831500" y="-2001071"/>
                <a:chExt cx="2434043" cy="1263650"/>
              </a:xfrm>
              <a:solidFill>
                <a:srgbClr val="FFFFFF"/>
              </a:solidFill>
            </p:grpSpPr>
            <p:sp>
              <p:nvSpPr>
                <p:cNvPr id="71" name="Dowolny kształt: kształt 70"/>
                <p:cNvSpPr/>
                <p:nvPr/>
              </p:nvSpPr>
              <p:spPr>
                <a:xfrm>
                  <a:off x="8953748" y="-2001071"/>
                  <a:ext cx="1311795" cy="1263650"/>
                </a:xfrm>
                <a:custGeom>
                  <a:avLst/>
                  <a:gdLst>
                    <a:gd name="connsiteX0" fmla="*/ 988790 w 988790"/>
                    <a:gd name="connsiteY0" fmla="*/ 952500 h 952500"/>
                    <a:gd name="connsiteX1" fmla="*/ 40291 w 988790"/>
                    <a:gd name="connsiteY1" fmla="*/ 0 h 952500"/>
                    <a:gd name="connsiteX2" fmla="*/ 0 w 988790"/>
                    <a:gd name="connsiteY2" fmla="*/ 0 h 952500"/>
                    <a:gd name="connsiteX3" fmla="*/ 948500 w 988790"/>
                    <a:gd name="connsiteY3" fmla="*/ 952500 h 952500"/>
                    <a:gd name="connsiteX4" fmla="*/ 988790 w 988790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988790" y="952500"/>
                      </a:moveTo>
                      <a:lnTo>
                        <a:pt x="40291" y="0"/>
                      </a:ln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988790" y="9525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72" name="Dowolny kształt: kształt 71"/>
                <p:cNvSpPr/>
                <p:nvPr/>
              </p:nvSpPr>
              <p:spPr>
                <a:xfrm>
                  <a:off x="881348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73" name="Dowolny kształt: kształt 72"/>
                <p:cNvSpPr/>
                <p:nvPr/>
              </p:nvSpPr>
              <p:spPr>
                <a:xfrm>
                  <a:off x="8673217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74" name="Dowolny kształt: kształt 73"/>
                <p:cNvSpPr/>
                <p:nvPr/>
              </p:nvSpPr>
              <p:spPr>
                <a:xfrm>
                  <a:off x="853295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04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75" name="Dowolny kształt: kształt 74"/>
                <p:cNvSpPr/>
                <p:nvPr/>
              </p:nvSpPr>
              <p:spPr>
                <a:xfrm>
                  <a:off x="8392561" y="-2001071"/>
                  <a:ext cx="1311921" cy="1263650"/>
                </a:xfrm>
                <a:custGeom>
                  <a:avLst/>
                  <a:gdLst>
                    <a:gd name="connsiteX0" fmla="*/ 0 w 988885"/>
                    <a:gd name="connsiteY0" fmla="*/ 0 h 952500"/>
                    <a:gd name="connsiteX1" fmla="*/ 948500 w 988885"/>
                    <a:gd name="connsiteY1" fmla="*/ 952500 h 952500"/>
                    <a:gd name="connsiteX2" fmla="*/ 988886 w 988885"/>
                    <a:gd name="connsiteY2" fmla="*/ 952500 h 952500"/>
                    <a:gd name="connsiteX3" fmla="*/ 40386 w 988885"/>
                    <a:gd name="connsiteY3" fmla="*/ 0 h 952500"/>
                    <a:gd name="connsiteX4" fmla="*/ 0 w 988885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885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886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76" name="Dowolny kształt: kształt 75"/>
                <p:cNvSpPr/>
                <p:nvPr/>
              </p:nvSpPr>
              <p:spPr>
                <a:xfrm>
                  <a:off x="825229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386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77" name="Dowolny kształt: kształt 76"/>
                <p:cNvSpPr/>
                <p:nvPr/>
              </p:nvSpPr>
              <p:spPr>
                <a:xfrm>
                  <a:off x="8112031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78" name="Dowolny kształt: kształt 77"/>
                <p:cNvSpPr/>
                <p:nvPr/>
              </p:nvSpPr>
              <p:spPr>
                <a:xfrm>
                  <a:off x="797176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79" name="Dowolny kształt: kształt 78"/>
                <p:cNvSpPr/>
                <p:nvPr/>
              </p:nvSpPr>
              <p:spPr>
                <a:xfrm>
                  <a:off x="7831500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59" name="Dowolny kształt: kształt 58"/>
            <p:cNvSpPr/>
            <p:nvPr userDrawn="1"/>
          </p:nvSpPr>
          <p:spPr>
            <a:xfrm>
              <a:off x="9168659" y="8409509"/>
              <a:ext cx="965388" cy="124891"/>
            </a:xfrm>
            <a:custGeom>
              <a:avLst/>
              <a:gdLst>
                <a:gd name="connsiteX0" fmla="*/ 124891 w 965388"/>
                <a:gd name="connsiteY0" fmla="*/ 0 h 124891"/>
                <a:gd name="connsiteX1" fmla="*/ 965388 w 965388"/>
                <a:gd name="connsiteY1" fmla="*/ 0 h 124891"/>
                <a:gd name="connsiteX2" fmla="*/ 840497 w 965388"/>
                <a:gd name="connsiteY2" fmla="*/ 124891 h 124891"/>
                <a:gd name="connsiteX3" fmla="*/ 0 w 965388"/>
                <a:gd name="connsiteY3" fmla="*/ 124891 h 12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388" h="124891">
                  <a:moveTo>
                    <a:pt x="124891" y="0"/>
                  </a:moveTo>
                  <a:lnTo>
                    <a:pt x="965388" y="0"/>
                  </a:lnTo>
                  <a:lnTo>
                    <a:pt x="840497" y="124891"/>
                  </a:lnTo>
                  <a:lnTo>
                    <a:pt x="0" y="124891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0" name="Dowolny kształt: kształt 59"/>
            <p:cNvSpPr/>
            <p:nvPr userDrawn="1"/>
          </p:nvSpPr>
          <p:spPr>
            <a:xfrm flipH="1">
              <a:off x="10983019" y="8406336"/>
              <a:ext cx="968561" cy="128064"/>
            </a:xfrm>
            <a:custGeom>
              <a:avLst/>
              <a:gdLst>
                <a:gd name="connsiteX0" fmla="*/ 968561 w 968561"/>
                <a:gd name="connsiteY0" fmla="*/ 0 h 128064"/>
                <a:gd name="connsiteX1" fmla="*/ 128064 w 968561"/>
                <a:gd name="connsiteY1" fmla="*/ 0 h 128064"/>
                <a:gd name="connsiteX2" fmla="*/ 0 w 968561"/>
                <a:gd name="connsiteY2" fmla="*/ 128064 h 128064"/>
                <a:gd name="connsiteX3" fmla="*/ 840497 w 968561"/>
                <a:gd name="connsiteY3" fmla="*/ 128064 h 12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8561" h="128064">
                  <a:moveTo>
                    <a:pt x="968561" y="0"/>
                  </a:moveTo>
                  <a:lnTo>
                    <a:pt x="128064" y="0"/>
                  </a:lnTo>
                  <a:lnTo>
                    <a:pt x="0" y="128064"/>
                  </a:lnTo>
                  <a:lnTo>
                    <a:pt x="840497" y="1280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1" name="Dowolny kształt: kształt 60"/>
            <p:cNvSpPr/>
            <p:nvPr userDrawn="1"/>
          </p:nvSpPr>
          <p:spPr>
            <a:xfrm flipH="1">
              <a:off x="6774534" y="1680994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62" name="Grupa 61"/>
            <p:cNvGrpSpPr/>
            <p:nvPr userDrawn="1"/>
          </p:nvGrpSpPr>
          <p:grpSpPr>
            <a:xfrm>
              <a:off x="10772877" y="1474241"/>
              <a:ext cx="412424" cy="412424"/>
              <a:chOff x="15088079" y="-674214"/>
              <a:chExt cx="712699" cy="712697"/>
            </a:xfrm>
          </p:grpSpPr>
          <p:sp>
            <p:nvSpPr>
              <p:cNvPr id="67" name="Dowolny kształt: kształt 66"/>
              <p:cNvSpPr/>
              <p:nvPr/>
            </p:nvSpPr>
            <p:spPr>
              <a:xfrm>
                <a:off x="15088079" y="-674214"/>
                <a:ext cx="712699" cy="712697"/>
              </a:xfrm>
              <a:custGeom>
                <a:avLst/>
                <a:gdLst>
                  <a:gd name="connsiteX0" fmla="*/ 537210 w 537210"/>
                  <a:gd name="connsiteY0" fmla="*/ 268605 h 537209"/>
                  <a:gd name="connsiteX1" fmla="*/ 268605 w 537210"/>
                  <a:gd name="connsiteY1" fmla="*/ 537210 h 537209"/>
                  <a:gd name="connsiteX2" fmla="*/ 0 w 537210"/>
                  <a:gd name="connsiteY2" fmla="*/ 268605 h 537209"/>
                  <a:gd name="connsiteX3" fmla="*/ 268605 w 537210"/>
                  <a:gd name="connsiteY3" fmla="*/ 0 h 537209"/>
                  <a:gd name="connsiteX4" fmla="*/ 537210 w 537210"/>
                  <a:gd name="connsiteY4" fmla="*/ 268605 h 537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210" h="537209">
                    <a:moveTo>
                      <a:pt x="537210" y="268605"/>
                    </a:moveTo>
                    <a:cubicBezTo>
                      <a:pt x="537210" y="416951"/>
                      <a:pt x="416952" y="537210"/>
                      <a:pt x="268605" y="537210"/>
                    </a:cubicBezTo>
                    <a:cubicBezTo>
                      <a:pt x="120259" y="537210"/>
                      <a:pt x="0" y="416951"/>
                      <a:pt x="0" y="268605"/>
                    </a:cubicBezTo>
                    <a:cubicBezTo>
                      <a:pt x="0" y="120259"/>
                      <a:pt x="120259" y="0"/>
                      <a:pt x="268605" y="0"/>
                    </a:cubicBezTo>
                    <a:cubicBezTo>
                      <a:pt x="416951" y="0"/>
                      <a:pt x="537210" y="120259"/>
                      <a:pt x="537210" y="26860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68" name="Dowolny kształt: kształt 67"/>
              <p:cNvSpPr/>
              <p:nvPr/>
            </p:nvSpPr>
            <p:spPr>
              <a:xfrm>
                <a:off x="15266253" y="-496040"/>
                <a:ext cx="356349" cy="356348"/>
              </a:xfrm>
              <a:custGeom>
                <a:avLst/>
                <a:gdLst>
                  <a:gd name="connsiteX0" fmla="*/ 268605 w 268605"/>
                  <a:gd name="connsiteY0" fmla="*/ 134303 h 268604"/>
                  <a:gd name="connsiteX1" fmla="*/ 134302 w 268605"/>
                  <a:gd name="connsiteY1" fmla="*/ 268605 h 268604"/>
                  <a:gd name="connsiteX2" fmla="*/ 0 w 268605"/>
                  <a:gd name="connsiteY2" fmla="*/ 134303 h 268604"/>
                  <a:gd name="connsiteX3" fmla="*/ 134302 w 268605"/>
                  <a:gd name="connsiteY3" fmla="*/ 0 h 268604"/>
                  <a:gd name="connsiteX4" fmla="*/ 268605 w 268605"/>
                  <a:gd name="connsiteY4" fmla="*/ 134303 h 268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605" h="268604">
                    <a:moveTo>
                      <a:pt x="268605" y="134303"/>
                    </a:moveTo>
                    <a:cubicBezTo>
                      <a:pt x="268605" y="208476"/>
                      <a:pt x="208476" y="268605"/>
                      <a:pt x="134302" y="268605"/>
                    </a:cubicBezTo>
                    <a:cubicBezTo>
                      <a:pt x="60129" y="268605"/>
                      <a:pt x="0" y="208476"/>
                      <a:pt x="0" y="134303"/>
                    </a:cubicBezTo>
                    <a:cubicBezTo>
                      <a:pt x="0" y="60129"/>
                      <a:pt x="60129" y="0"/>
                      <a:pt x="134302" y="0"/>
                    </a:cubicBezTo>
                    <a:cubicBezTo>
                      <a:pt x="208475" y="0"/>
                      <a:pt x="268605" y="60129"/>
                      <a:pt x="268605" y="13430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  <p:grpSp>
          <p:nvGrpSpPr>
            <p:cNvPr id="63" name="Grupa 62"/>
            <p:cNvGrpSpPr/>
            <p:nvPr userDrawn="1"/>
          </p:nvGrpSpPr>
          <p:grpSpPr>
            <a:xfrm>
              <a:off x="11263534" y="3154871"/>
              <a:ext cx="412424" cy="412424"/>
              <a:chOff x="15088079" y="-674214"/>
              <a:chExt cx="712699" cy="712697"/>
            </a:xfrm>
          </p:grpSpPr>
          <p:sp>
            <p:nvSpPr>
              <p:cNvPr id="65" name="Dowolny kształt: kształt 64"/>
              <p:cNvSpPr/>
              <p:nvPr/>
            </p:nvSpPr>
            <p:spPr>
              <a:xfrm>
                <a:off x="15088079" y="-674214"/>
                <a:ext cx="712699" cy="712697"/>
              </a:xfrm>
              <a:custGeom>
                <a:avLst/>
                <a:gdLst>
                  <a:gd name="connsiteX0" fmla="*/ 537210 w 537210"/>
                  <a:gd name="connsiteY0" fmla="*/ 268605 h 537209"/>
                  <a:gd name="connsiteX1" fmla="*/ 268605 w 537210"/>
                  <a:gd name="connsiteY1" fmla="*/ 537210 h 537209"/>
                  <a:gd name="connsiteX2" fmla="*/ 0 w 537210"/>
                  <a:gd name="connsiteY2" fmla="*/ 268605 h 537209"/>
                  <a:gd name="connsiteX3" fmla="*/ 268605 w 537210"/>
                  <a:gd name="connsiteY3" fmla="*/ 0 h 537209"/>
                  <a:gd name="connsiteX4" fmla="*/ 537210 w 537210"/>
                  <a:gd name="connsiteY4" fmla="*/ 268605 h 537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210" h="537209">
                    <a:moveTo>
                      <a:pt x="537210" y="268605"/>
                    </a:moveTo>
                    <a:cubicBezTo>
                      <a:pt x="537210" y="416951"/>
                      <a:pt x="416952" y="537210"/>
                      <a:pt x="268605" y="537210"/>
                    </a:cubicBezTo>
                    <a:cubicBezTo>
                      <a:pt x="120259" y="537210"/>
                      <a:pt x="0" y="416951"/>
                      <a:pt x="0" y="268605"/>
                    </a:cubicBezTo>
                    <a:cubicBezTo>
                      <a:pt x="0" y="120259"/>
                      <a:pt x="120259" y="0"/>
                      <a:pt x="268605" y="0"/>
                    </a:cubicBezTo>
                    <a:cubicBezTo>
                      <a:pt x="416951" y="0"/>
                      <a:pt x="537210" y="120259"/>
                      <a:pt x="537210" y="2686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66" name="Dowolny kształt: kształt 65"/>
              <p:cNvSpPr/>
              <p:nvPr/>
            </p:nvSpPr>
            <p:spPr>
              <a:xfrm>
                <a:off x="15266253" y="-496040"/>
                <a:ext cx="356349" cy="356348"/>
              </a:xfrm>
              <a:custGeom>
                <a:avLst/>
                <a:gdLst>
                  <a:gd name="connsiteX0" fmla="*/ 268605 w 268605"/>
                  <a:gd name="connsiteY0" fmla="*/ 134303 h 268604"/>
                  <a:gd name="connsiteX1" fmla="*/ 134302 w 268605"/>
                  <a:gd name="connsiteY1" fmla="*/ 268605 h 268604"/>
                  <a:gd name="connsiteX2" fmla="*/ 0 w 268605"/>
                  <a:gd name="connsiteY2" fmla="*/ 134303 h 268604"/>
                  <a:gd name="connsiteX3" fmla="*/ 134302 w 268605"/>
                  <a:gd name="connsiteY3" fmla="*/ 0 h 268604"/>
                  <a:gd name="connsiteX4" fmla="*/ 268605 w 268605"/>
                  <a:gd name="connsiteY4" fmla="*/ 134303 h 268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605" h="268604">
                    <a:moveTo>
                      <a:pt x="268605" y="134303"/>
                    </a:moveTo>
                    <a:cubicBezTo>
                      <a:pt x="268605" y="208476"/>
                      <a:pt x="208476" y="268605"/>
                      <a:pt x="134302" y="268605"/>
                    </a:cubicBezTo>
                    <a:cubicBezTo>
                      <a:pt x="60129" y="268605"/>
                      <a:pt x="0" y="208476"/>
                      <a:pt x="0" y="134303"/>
                    </a:cubicBezTo>
                    <a:cubicBezTo>
                      <a:pt x="0" y="60129"/>
                      <a:pt x="60129" y="0"/>
                      <a:pt x="134302" y="0"/>
                    </a:cubicBezTo>
                    <a:cubicBezTo>
                      <a:pt x="208475" y="0"/>
                      <a:pt x="268605" y="60129"/>
                      <a:pt x="268605" y="1343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  <p:sp>
          <p:nvSpPr>
            <p:cNvPr id="64" name="Dowolny kształt: kształt 63"/>
            <p:cNvSpPr/>
            <p:nvPr userDrawn="1"/>
          </p:nvSpPr>
          <p:spPr>
            <a:xfrm>
              <a:off x="12032917" y="6521080"/>
              <a:ext cx="412424" cy="412424"/>
            </a:xfrm>
            <a:custGeom>
              <a:avLst/>
              <a:gdLst>
                <a:gd name="connsiteX0" fmla="*/ 537210 w 537210"/>
                <a:gd name="connsiteY0" fmla="*/ 268605 h 537209"/>
                <a:gd name="connsiteX1" fmla="*/ 268605 w 537210"/>
                <a:gd name="connsiteY1" fmla="*/ 537210 h 537209"/>
                <a:gd name="connsiteX2" fmla="*/ 0 w 537210"/>
                <a:gd name="connsiteY2" fmla="*/ 268605 h 537209"/>
                <a:gd name="connsiteX3" fmla="*/ 268605 w 537210"/>
                <a:gd name="connsiteY3" fmla="*/ 0 h 537209"/>
                <a:gd name="connsiteX4" fmla="*/ 537210 w 537210"/>
                <a:gd name="connsiteY4" fmla="*/ 268605 h 537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10" h="537209">
                  <a:moveTo>
                    <a:pt x="537210" y="268605"/>
                  </a:moveTo>
                  <a:cubicBezTo>
                    <a:pt x="537210" y="416951"/>
                    <a:pt x="416952" y="537210"/>
                    <a:pt x="268605" y="537210"/>
                  </a:cubicBezTo>
                  <a:cubicBezTo>
                    <a:pt x="120259" y="537210"/>
                    <a:pt x="0" y="416951"/>
                    <a:pt x="0" y="268605"/>
                  </a:cubicBezTo>
                  <a:cubicBezTo>
                    <a:pt x="0" y="120259"/>
                    <a:pt x="120259" y="0"/>
                    <a:pt x="268605" y="0"/>
                  </a:cubicBezTo>
                  <a:cubicBezTo>
                    <a:pt x="416951" y="0"/>
                    <a:pt x="537210" y="120259"/>
                    <a:pt x="537210" y="2686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208" name="Pole tekstowe 207"/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 dirty="0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Slajd tytułowy bez zdjęcia. Można użyć również jako slajd kończący z podziękowaniami.</a:t>
            </a:r>
            <a:endParaRPr lang="pl-PL" sz="1400" dirty="0">
              <a:solidFill>
                <a:schemeClr val="accent3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1" hasCustomPrompt="1"/>
          </p:nvPr>
        </p:nvSpPr>
        <p:spPr>
          <a:xfrm>
            <a:off x="587871" y="6032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2" hasCustomPrompt="1"/>
          </p:nvPr>
        </p:nvSpPr>
        <p:spPr>
          <a:xfrm>
            <a:off x="4071257" y="6032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" name="Symbol zastępczy tekstu 4"/>
          <p:cNvSpPr>
            <a:spLocks noGrp="1"/>
          </p:cNvSpPr>
          <p:nvPr>
            <p:ph type="body" sz="quarter" idx="13" hasCustomPrompt="1"/>
          </p:nvPr>
        </p:nvSpPr>
        <p:spPr>
          <a:xfrm>
            <a:off x="587871" y="31178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tekstu 6"/>
          <p:cNvSpPr>
            <a:spLocks noGrp="1"/>
          </p:cNvSpPr>
          <p:nvPr>
            <p:ph type="body" sz="quarter" idx="14" hasCustomPrompt="1"/>
          </p:nvPr>
        </p:nvSpPr>
        <p:spPr>
          <a:xfrm>
            <a:off x="4071257" y="31178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2" name="Symbol zastępczy tekstu 4"/>
          <p:cNvSpPr>
            <a:spLocks noGrp="1"/>
          </p:cNvSpPr>
          <p:nvPr>
            <p:ph type="body" sz="quarter" idx="15" hasCustomPrompt="1"/>
          </p:nvPr>
        </p:nvSpPr>
        <p:spPr>
          <a:xfrm>
            <a:off x="587871" y="56324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tekstu 6"/>
          <p:cNvSpPr>
            <a:spLocks noGrp="1"/>
          </p:cNvSpPr>
          <p:nvPr>
            <p:ph type="body" sz="quarter" idx="16" hasCustomPrompt="1"/>
          </p:nvPr>
        </p:nvSpPr>
        <p:spPr>
          <a:xfrm>
            <a:off x="4071257" y="56324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tekstu 4"/>
          <p:cNvSpPr>
            <a:spLocks noGrp="1"/>
          </p:cNvSpPr>
          <p:nvPr>
            <p:ph type="body" sz="quarter" idx="17" hasCustomPrompt="1"/>
          </p:nvPr>
        </p:nvSpPr>
        <p:spPr>
          <a:xfrm>
            <a:off x="8247962" y="31178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Symbol zastępczy tekstu 6"/>
          <p:cNvSpPr>
            <a:spLocks noGrp="1"/>
          </p:cNvSpPr>
          <p:nvPr>
            <p:ph type="body" sz="quarter" idx="18" hasCustomPrompt="1"/>
          </p:nvPr>
        </p:nvSpPr>
        <p:spPr>
          <a:xfrm>
            <a:off x="11731348" y="6032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6" name="Symbol zastępczy tekstu 4"/>
          <p:cNvSpPr>
            <a:spLocks noGrp="1"/>
          </p:cNvSpPr>
          <p:nvPr>
            <p:ph type="body" sz="quarter" idx="19" hasCustomPrompt="1"/>
          </p:nvPr>
        </p:nvSpPr>
        <p:spPr>
          <a:xfrm>
            <a:off x="8247962" y="6032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Symbol zastępczy tekstu 6"/>
          <p:cNvSpPr>
            <a:spLocks noGrp="1"/>
          </p:cNvSpPr>
          <p:nvPr>
            <p:ph type="body" sz="quarter" idx="20" hasCustomPrompt="1"/>
          </p:nvPr>
        </p:nvSpPr>
        <p:spPr>
          <a:xfrm>
            <a:off x="11731348" y="31178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9" name="Symbol zastępczy tekstu 6"/>
          <p:cNvSpPr>
            <a:spLocks noGrp="1"/>
          </p:cNvSpPr>
          <p:nvPr>
            <p:ph type="body" sz="quarter" idx="22" hasCustomPrompt="1"/>
          </p:nvPr>
        </p:nvSpPr>
        <p:spPr>
          <a:xfrm>
            <a:off x="11731348" y="5632450"/>
            <a:ext cx="2852521" cy="212407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20" name="Symbol zastępczy tekstu 4"/>
          <p:cNvSpPr>
            <a:spLocks noGrp="1"/>
          </p:cNvSpPr>
          <p:nvPr>
            <p:ph type="body" sz="quarter" idx="23" hasCustomPrompt="1"/>
          </p:nvPr>
        </p:nvSpPr>
        <p:spPr>
          <a:xfrm>
            <a:off x="8247962" y="5632450"/>
            <a:ext cx="2520000" cy="6540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50" y="0"/>
            <a:ext cx="5070476" cy="231342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1" hasCustomPrompt="1"/>
          </p:nvPr>
        </p:nvSpPr>
        <p:spPr>
          <a:xfrm>
            <a:off x="1263650" y="2727325"/>
            <a:ext cx="5070475" cy="4845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2" hasCustomPrompt="1"/>
          </p:nvPr>
        </p:nvSpPr>
        <p:spPr>
          <a:xfrm>
            <a:off x="7377113" y="5793038"/>
            <a:ext cx="2946400" cy="177933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tekstu 6"/>
          <p:cNvSpPr>
            <a:spLocks noGrp="1"/>
          </p:cNvSpPr>
          <p:nvPr>
            <p:ph type="body" sz="quarter" idx="13" hasCustomPrompt="1"/>
          </p:nvPr>
        </p:nvSpPr>
        <p:spPr>
          <a:xfrm>
            <a:off x="11187112" y="5793038"/>
            <a:ext cx="2944800" cy="1779337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10"/>
          <p:cNvSpPr>
            <a:spLocks noGrp="1"/>
          </p:cNvSpPr>
          <p:nvPr>
            <p:ph type="pic" sz="quarter" idx="14" hasCustomPrompt="1"/>
          </p:nvPr>
        </p:nvSpPr>
        <p:spPr>
          <a:xfrm>
            <a:off x="7377113" y="1257300"/>
            <a:ext cx="2944800" cy="45356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12" name="Symbol zastępczy obrazu 10"/>
          <p:cNvSpPr>
            <a:spLocks noGrp="1"/>
          </p:cNvSpPr>
          <p:nvPr>
            <p:ph type="pic" sz="quarter" idx="15" hasCustomPrompt="1"/>
          </p:nvPr>
        </p:nvSpPr>
        <p:spPr>
          <a:xfrm>
            <a:off x="11199008" y="1257300"/>
            <a:ext cx="2944800" cy="45356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50" y="0"/>
            <a:ext cx="5070476" cy="231342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1" hasCustomPrompt="1"/>
          </p:nvPr>
        </p:nvSpPr>
        <p:spPr>
          <a:xfrm>
            <a:off x="1263650" y="2727325"/>
            <a:ext cx="5070475" cy="4845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2" hasCustomPrompt="1"/>
          </p:nvPr>
        </p:nvSpPr>
        <p:spPr>
          <a:xfrm>
            <a:off x="7377113" y="5253038"/>
            <a:ext cx="2946400" cy="231933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tekstu 6"/>
          <p:cNvSpPr>
            <a:spLocks noGrp="1"/>
          </p:cNvSpPr>
          <p:nvPr>
            <p:ph type="body" sz="quarter" idx="13" hasCustomPrompt="1"/>
          </p:nvPr>
        </p:nvSpPr>
        <p:spPr>
          <a:xfrm>
            <a:off x="11187112" y="5253038"/>
            <a:ext cx="2944800" cy="231933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10"/>
          <p:cNvSpPr>
            <a:spLocks noGrp="1"/>
          </p:cNvSpPr>
          <p:nvPr>
            <p:ph type="pic" sz="quarter" idx="14" hasCustomPrompt="1"/>
          </p:nvPr>
        </p:nvSpPr>
        <p:spPr>
          <a:xfrm>
            <a:off x="7377113" y="2305050"/>
            <a:ext cx="2944800" cy="27384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12" name="Symbol zastępczy obrazu 10"/>
          <p:cNvSpPr>
            <a:spLocks noGrp="1"/>
          </p:cNvSpPr>
          <p:nvPr>
            <p:ph type="pic" sz="quarter" idx="15" hasCustomPrompt="1"/>
          </p:nvPr>
        </p:nvSpPr>
        <p:spPr>
          <a:xfrm>
            <a:off x="11199008" y="2305050"/>
            <a:ext cx="2944800" cy="27384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11581680" y="1257300"/>
            <a:ext cx="3382095" cy="2355520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1578640" y="3943680"/>
            <a:ext cx="3382095" cy="3414383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7791449" y="1257300"/>
            <a:ext cx="3382095" cy="6133049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50" y="0"/>
            <a:ext cx="5053207" cy="231342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7" hasCustomPrompt="1"/>
          </p:nvPr>
        </p:nvSpPr>
        <p:spPr>
          <a:xfrm>
            <a:off x="1263650" y="2727325"/>
            <a:ext cx="5053013" cy="4840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4" name="Symbol zastępczy tekstu 7"/>
          <p:cNvSpPr>
            <a:spLocks noGrp="1"/>
          </p:cNvSpPr>
          <p:nvPr>
            <p:ph type="body" sz="quarter" idx="14" hasCustomPrompt="1"/>
          </p:nvPr>
        </p:nvSpPr>
        <p:spPr>
          <a:xfrm>
            <a:off x="1055221" y="2727325"/>
            <a:ext cx="2945744" cy="3795714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  <a:lvl2pPr marL="262255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7"/>
          <p:cNvSpPr>
            <a:spLocks noGrp="1"/>
          </p:cNvSpPr>
          <p:nvPr>
            <p:ph type="body" sz="quarter" idx="15" hasCustomPrompt="1"/>
          </p:nvPr>
        </p:nvSpPr>
        <p:spPr>
          <a:xfrm>
            <a:off x="4431370" y="2727325"/>
            <a:ext cx="2945744" cy="3795714"/>
          </a:xfrm>
          <a:prstGeom prst="rect">
            <a:avLst/>
          </a:prstGeom>
          <a:solidFill>
            <a:schemeClr val="accent6"/>
          </a:solidFill>
        </p:spPr>
        <p:txBody>
          <a:bodyPr lIns="180000" tIns="180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2255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tekstu 7"/>
          <p:cNvSpPr>
            <a:spLocks noGrp="1"/>
          </p:cNvSpPr>
          <p:nvPr>
            <p:ph type="body" sz="quarter" idx="16" hasCustomPrompt="1"/>
          </p:nvPr>
        </p:nvSpPr>
        <p:spPr>
          <a:xfrm>
            <a:off x="11183667" y="2727325"/>
            <a:ext cx="2945744" cy="3795714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tekstu 7"/>
          <p:cNvSpPr>
            <a:spLocks noGrp="1"/>
          </p:cNvSpPr>
          <p:nvPr>
            <p:ph type="body" sz="quarter" idx="18" hasCustomPrompt="1"/>
          </p:nvPr>
        </p:nvSpPr>
        <p:spPr>
          <a:xfrm>
            <a:off x="7807519" y="2727325"/>
            <a:ext cx="2945744" cy="3795714"/>
          </a:xfrm>
          <a:prstGeom prst="rect">
            <a:avLst/>
          </a:prstGeom>
          <a:solidFill>
            <a:schemeClr val="bg2"/>
          </a:solidFill>
        </p:spPr>
        <p:txBody>
          <a:bodyPr lIns="180000" tIns="1800000" rIns="180000" bIns="180000"/>
          <a:lstStyle>
            <a:lvl1pPr marL="0" indent="0" algn="ctr">
              <a:buNone/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9" hasCustomPrompt="1"/>
          </p:nvPr>
        </p:nvSpPr>
        <p:spPr>
          <a:xfrm>
            <a:off x="1931998" y="3098572"/>
            <a:ext cx="1196975" cy="1109892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0" name="Symbol zastępczy obrazu 8"/>
          <p:cNvSpPr>
            <a:spLocks noGrp="1"/>
          </p:cNvSpPr>
          <p:nvPr>
            <p:ph type="pic" sz="quarter" idx="20" hasCustomPrompt="1"/>
          </p:nvPr>
        </p:nvSpPr>
        <p:spPr>
          <a:xfrm>
            <a:off x="5305754" y="3098572"/>
            <a:ext cx="1196975" cy="1109892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3" name="Symbol zastępczy obrazu 8"/>
          <p:cNvSpPr>
            <a:spLocks noGrp="1"/>
          </p:cNvSpPr>
          <p:nvPr>
            <p:ph type="pic" sz="quarter" idx="21" hasCustomPrompt="1"/>
          </p:nvPr>
        </p:nvSpPr>
        <p:spPr>
          <a:xfrm>
            <a:off x="8681903" y="3098572"/>
            <a:ext cx="1196975" cy="1109892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4" name="Symbol zastępczy obrazu 8"/>
          <p:cNvSpPr>
            <a:spLocks noGrp="1"/>
          </p:cNvSpPr>
          <p:nvPr>
            <p:ph type="pic" sz="quarter" idx="22" hasCustomPrompt="1"/>
          </p:nvPr>
        </p:nvSpPr>
        <p:spPr>
          <a:xfrm>
            <a:off x="12042765" y="3098572"/>
            <a:ext cx="1196975" cy="1109892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5" name="Symbol zastępczy tekstu 16"/>
          <p:cNvSpPr>
            <a:spLocks noGrp="1"/>
          </p:cNvSpPr>
          <p:nvPr>
            <p:ph type="body" sz="quarter" idx="23" hasCustomPrompt="1"/>
          </p:nvPr>
        </p:nvSpPr>
        <p:spPr>
          <a:xfrm>
            <a:off x="1290638" y="6894286"/>
            <a:ext cx="12630150" cy="6622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2">
                    <a:lumMod val="75000"/>
                  </a:schemeClr>
                </a:solidFill>
              </a:defRPr>
            </a:lvl1pPr>
            <a:lvl2pPr marL="262255" indent="0">
              <a:buNone/>
              <a:defRPr sz="11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1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1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1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4" name="Symbol zastępczy tekstu 7"/>
          <p:cNvSpPr>
            <a:spLocks noGrp="1"/>
          </p:cNvSpPr>
          <p:nvPr>
            <p:ph type="body" sz="quarter" idx="14" hasCustomPrompt="1"/>
          </p:nvPr>
        </p:nvSpPr>
        <p:spPr>
          <a:xfrm>
            <a:off x="1055221" y="272732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2255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obrazu 8"/>
          <p:cNvSpPr>
            <a:spLocks noGrp="1"/>
          </p:cNvSpPr>
          <p:nvPr>
            <p:ph type="pic" sz="quarter" idx="19" hasCustomPrompt="1"/>
          </p:nvPr>
        </p:nvSpPr>
        <p:spPr>
          <a:xfrm>
            <a:off x="1263649" y="314010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6" name="Symbol zastępczy tekstu 7"/>
          <p:cNvSpPr>
            <a:spLocks noGrp="1"/>
          </p:cNvSpPr>
          <p:nvPr>
            <p:ph type="body" sz="quarter" idx="20" hasCustomPrompt="1"/>
          </p:nvPr>
        </p:nvSpPr>
        <p:spPr>
          <a:xfrm>
            <a:off x="1055221" y="524827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2255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obrazu 8"/>
          <p:cNvSpPr>
            <a:spLocks noGrp="1"/>
          </p:cNvSpPr>
          <p:nvPr>
            <p:ph type="pic" sz="quarter" idx="21" hasCustomPrompt="1"/>
          </p:nvPr>
        </p:nvSpPr>
        <p:spPr>
          <a:xfrm>
            <a:off x="1263649" y="566105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quarter" idx="22" hasCustomPrompt="1"/>
          </p:nvPr>
        </p:nvSpPr>
        <p:spPr>
          <a:xfrm>
            <a:off x="5690954" y="272732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2255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23" hasCustomPrompt="1"/>
          </p:nvPr>
        </p:nvSpPr>
        <p:spPr>
          <a:xfrm>
            <a:off x="5899382" y="314010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0" name="Symbol zastępczy tekstu 7"/>
          <p:cNvSpPr>
            <a:spLocks noGrp="1"/>
          </p:cNvSpPr>
          <p:nvPr>
            <p:ph type="body" sz="quarter" idx="24" hasCustomPrompt="1"/>
          </p:nvPr>
        </p:nvSpPr>
        <p:spPr>
          <a:xfrm>
            <a:off x="5690954" y="524827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2255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obrazu 8"/>
          <p:cNvSpPr>
            <a:spLocks noGrp="1"/>
          </p:cNvSpPr>
          <p:nvPr>
            <p:ph type="pic" sz="quarter" idx="25" hasCustomPrompt="1"/>
          </p:nvPr>
        </p:nvSpPr>
        <p:spPr>
          <a:xfrm>
            <a:off x="5899382" y="566105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6" name="Symbol zastępczy tekstu 7"/>
          <p:cNvSpPr>
            <a:spLocks noGrp="1"/>
          </p:cNvSpPr>
          <p:nvPr>
            <p:ph type="body" sz="quarter" idx="26" hasCustomPrompt="1"/>
          </p:nvPr>
        </p:nvSpPr>
        <p:spPr>
          <a:xfrm>
            <a:off x="10332804" y="272732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2255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Symbol zastępczy obrazu 8"/>
          <p:cNvSpPr>
            <a:spLocks noGrp="1"/>
          </p:cNvSpPr>
          <p:nvPr>
            <p:ph type="pic" sz="quarter" idx="27" hasCustomPrompt="1"/>
          </p:nvPr>
        </p:nvSpPr>
        <p:spPr>
          <a:xfrm>
            <a:off x="10541232" y="314010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8" name="Symbol zastępczy tekstu 7"/>
          <p:cNvSpPr>
            <a:spLocks noGrp="1"/>
          </p:cNvSpPr>
          <p:nvPr>
            <p:ph type="body" sz="quarter" idx="28" hasCustomPrompt="1"/>
          </p:nvPr>
        </p:nvSpPr>
        <p:spPr>
          <a:xfrm>
            <a:off x="10332804" y="5248275"/>
            <a:ext cx="4207342" cy="2109788"/>
          </a:xfrm>
          <a:prstGeom prst="rect">
            <a:avLst/>
          </a:prstGeom>
          <a:solidFill>
            <a:schemeClr val="bg2"/>
          </a:solidFill>
        </p:spPr>
        <p:txBody>
          <a:bodyPr lIns="1692000" tIns="180000" rIns="180000" bIns="180000" anchor="ctr"/>
          <a:lstStyle>
            <a:lvl1pPr marL="0" indent="0" algn="l">
              <a:buNone/>
              <a:defRPr/>
            </a:lvl1pPr>
            <a:lvl2pPr marL="262255" indent="0">
              <a:buNone/>
              <a:defRPr/>
            </a:lvl2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Symbol zastępczy obrazu 8"/>
          <p:cNvSpPr>
            <a:spLocks noGrp="1"/>
          </p:cNvSpPr>
          <p:nvPr>
            <p:ph type="pic" sz="quarter" idx="29" hasCustomPrompt="1"/>
          </p:nvPr>
        </p:nvSpPr>
        <p:spPr>
          <a:xfrm>
            <a:off x="10541232" y="5661050"/>
            <a:ext cx="1263651" cy="1263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pl-PL"/>
              <a:t>Kliknij ikonę, aby dodać obraz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ymbol zastępczy obrazu 25"/>
          <p:cNvSpPr>
            <a:spLocks noGrp="1"/>
          </p:cNvSpPr>
          <p:nvPr>
            <p:ph type="pic" sz="quarter" idx="11" hasCustomPrompt="1"/>
          </p:nvPr>
        </p:nvSpPr>
        <p:spPr>
          <a:xfrm>
            <a:off x="6268281" y="1155217"/>
            <a:ext cx="8278079" cy="6417158"/>
          </a:xfrm>
          <a:custGeom>
            <a:avLst/>
            <a:gdLst>
              <a:gd name="connsiteX0" fmla="*/ 4470266 w 8278079"/>
              <a:gd name="connsiteY0" fmla="*/ 4386466 h 6417158"/>
              <a:gd name="connsiteX1" fmla="*/ 5789099 w 8278079"/>
              <a:gd name="connsiteY1" fmla="*/ 4386466 h 6417158"/>
              <a:gd name="connsiteX2" fmla="*/ 6296792 w 8278079"/>
              <a:gd name="connsiteY2" fmla="*/ 5401851 h 6417158"/>
              <a:gd name="connsiteX3" fmla="*/ 5789138 w 8278079"/>
              <a:gd name="connsiteY3" fmla="*/ 6417158 h 6417158"/>
              <a:gd name="connsiteX4" fmla="*/ 4470227 w 8278079"/>
              <a:gd name="connsiteY4" fmla="*/ 6417158 h 6417158"/>
              <a:gd name="connsiteX5" fmla="*/ 3962572 w 8278079"/>
              <a:gd name="connsiteY5" fmla="*/ 5401851 h 6417158"/>
              <a:gd name="connsiteX6" fmla="*/ 6451553 w 8278079"/>
              <a:gd name="connsiteY6" fmla="*/ 3285648 h 6417158"/>
              <a:gd name="connsiteX7" fmla="*/ 7770385 w 8278079"/>
              <a:gd name="connsiteY7" fmla="*/ 3285648 h 6417158"/>
              <a:gd name="connsiteX8" fmla="*/ 8278079 w 8278079"/>
              <a:gd name="connsiteY8" fmla="*/ 4301034 h 6417158"/>
              <a:gd name="connsiteX9" fmla="*/ 7770385 w 8278079"/>
              <a:gd name="connsiteY9" fmla="*/ 5316418 h 6417158"/>
              <a:gd name="connsiteX10" fmla="*/ 6451553 w 8278079"/>
              <a:gd name="connsiteY10" fmla="*/ 5316418 h 6417158"/>
              <a:gd name="connsiteX11" fmla="*/ 5943859 w 8278079"/>
              <a:gd name="connsiteY11" fmla="*/ 4301034 h 6417158"/>
              <a:gd name="connsiteX12" fmla="*/ 2488980 w 8278079"/>
              <a:gd name="connsiteY12" fmla="*/ 3285648 h 6417158"/>
              <a:gd name="connsiteX13" fmla="*/ 3807812 w 8278079"/>
              <a:gd name="connsiteY13" fmla="*/ 3285648 h 6417158"/>
              <a:gd name="connsiteX14" fmla="*/ 4315506 w 8278079"/>
              <a:gd name="connsiteY14" fmla="*/ 4301034 h 6417158"/>
              <a:gd name="connsiteX15" fmla="*/ 3807812 w 8278079"/>
              <a:gd name="connsiteY15" fmla="*/ 5316418 h 6417158"/>
              <a:gd name="connsiteX16" fmla="*/ 2488980 w 8278079"/>
              <a:gd name="connsiteY16" fmla="*/ 5316418 h 6417158"/>
              <a:gd name="connsiteX17" fmla="*/ 1981286 w 8278079"/>
              <a:gd name="connsiteY17" fmla="*/ 4301034 h 6417158"/>
              <a:gd name="connsiteX18" fmla="*/ 4470266 w 8278079"/>
              <a:gd name="connsiteY18" fmla="*/ 2193234 h 6417158"/>
              <a:gd name="connsiteX19" fmla="*/ 5789099 w 8278079"/>
              <a:gd name="connsiteY19" fmla="*/ 2193234 h 6417158"/>
              <a:gd name="connsiteX20" fmla="*/ 6296792 w 8278079"/>
              <a:gd name="connsiteY20" fmla="*/ 3208619 h 6417158"/>
              <a:gd name="connsiteX21" fmla="*/ 5789099 w 8278079"/>
              <a:gd name="connsiteY21" fmla="*/ 4224003 h 6417158"/>
              <a:gd name="connsiteX22" fmla="*/ 4470266 w 8278079"/>
              <a:gd name="connsiteY22" fmla="*/ 4224003 h 6417158"/>
              <a:gd name="connsiteX23" fmla="*/ 3962572 w 8278079"/>
              <a:gd name="connsiteY23" fmla="*/ 3208619 h 6417158"/>
              <a:gd name="connsiteX24" fmla="*/ 507694 w 8278079"/>
              <a:gd name="connsiteY24" fmla="*/ 2193234 h 6417158"/>
              <a:gd name="connsiteX25" fmla="*/ 1826527 w 8278079"/>
              <a:gd name="connsiteY25" fmla="*/ 2193234 h 6417158"/>
              <a:gd name="connsiteX26" fmla="*/ 2334219 w 8278079"/>
              <a:gd name="connsiteY26" fmla="*/ 3208619 h 6417158"/>
              <a:gd name="connsiteX27" fmla="*/ 1826527 w 8278079"/>
              <a:gd name="connsiteY27" fmla="*/ 4224003 h 6417158"/>
              <a:gd name="connsiteX28" fmla="*/ 507694 w 8278079"/>
              <a:gd name="connsiteY28" fmla="*/ 4224004 h 6417158"/>
              <a:gd name="connsiteX29" fmla="*/ 0 w 8278079"/>
              <a:gd name="connsiteY29" fmla="*/ 3208619 h 6417158"/>
              <a:gd name="connsiteX30" fmla="*/ 6451553 w 8278079"/>
              <a:gd name="connsiteY30" fmla="*/ 1092415 h 6417158"/>
              <a:gd name="connsiteX31" fmla="*/ 7770385 w 8278079"/>
              <a:gd name="connsiteY31" fmla="*/ 1092415 h 6417158"/>
              <a:gd name="connsiteX32" fmla="*/ 8278079 w 8278079"/>
              <a:gd name="connsiteY32" fmla="*/ 2107801 h 6417158"/>
              <a:gd name="connsiteX33" fmla="*/ 7770385 w 8278079"/>
              <a:gd name="connsiteY33" fmla="*/ 3123185 h 6417158"/>
              <a:gd name="connsiteX34" fmla="*/ 6451553 w 8278079"/>
              <a:gd name="connsiteY34" fmla="*/ 3123185 h 6417158"/>
              <a:gd name="connsiteX35" fmla="*/ 5943859 w 8278079"/>
              <a:gd name="connsiteY35" fmla="*/ 2107801 h 6417158"/>
              <a:gd name="connsiteX36" fmla="*/ 2488980 w 8278079"/>
              <a:gd name="connsiteY36" fmla="*/ 1092415 h 6417158"/>
              <a:gd name="connsiteX37" fmla="*/ 3807812 w 8278079"/>
              <a:gd name="connsiteY37" fmla="*/ 1092415 h 6417158"/>
              <a:gd name="connsiteX38" fmla="*/ 4315506 w 8278079"/>
              <a:gd name="connsiteY38" fmla="*/ 2107801 h 6417158"/>
              <a:gd name="connsiteX39" fmla="*/ 3807812 w 8278079"/>
              <a:gd name="connsiteY39" fmla="*/ 3123185 h 6417158"/>
              <a:gd name="connsiteX40" fmla="*/ 2488980 w 8278079"/>
              <a:gd name="connsiteY40" fmla="*/ 3123185 h 6417158"/>
              <a:gd name="connsiteX41" fmla="*/ 1981286 w 8278079"/>
              <a:gd name="connsiteY41" fmla="*/ 2107801 h 6417158"/>
              <a:gd name="connsiteX42" fmla="*/ 4470266 w 8278079"/>
              <a:gd name="connsiteY42" fmla="*/ 0 h 6417158"/>
              <a:gd name="connsiteX43" fmla="*/ 5789099 w 8278079"/>
              <a:gd name="connsiteY43" fmla="*/ 0 h 6417158"/>
              <a:gd name="connsiteX44" fmla="*/ 6296792 w 8278079"/>
              <a:gd name="connsiteY44" fmla="*/ 1015385 h 6417158"/>
              <a:gd name="connsiteX45" fmla="*/ 5789099 w 8278079"/>
              <a:gd name="connsiteY45" fmla="*/ 2030770 h 6417158"/>
              <a:gd name="connsiteX46" fmla="*/ 4470266 w 8278079"/>
              <a:gd name="connsiteY46" fmla="*/ 2030770 h 6417158"/>
              <a:gd name="connsiteX47" fmla="*/ 3962572 w 8278079"/>
              <a:gd name="connsiteY47" fmla="*/ 1015385 h 641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278079" h="6417158">
                <a:moveTo>
                  <a:pt x="4470266" y="4386466"/>
                </a:moveTo>
                <a:lnTo>
                  <a:pt x="5789099" y="4386466"/>
                </a:lnTo>
                <a:lnTo>
                  <a:pt x="6296792" y="5401851"/>
                </a:lnTo>
                <a:lnTo>
                  <a:pt x="5789138" y="6417158"/>
                </a:lnTo>
                <a:lnTo>
                  <a:pt x="4470227" y="6417158"/>
                </a:lnTo>
                <a:lnTo>
                  <a:pt x="3962572" y="5401851"/>
                </a:lnTo>
                <a:close/>
                <a:moveTo>
                  <a:pt x="6451553" y="3285648"/>
                </a:moveTo>
                <a:lnTo>
                  <a:pt x="7770385" y="3285648"/>
                </a:lnTo>
                <a:lnTo>
                  <a:pt x="8278079" y="4301034"/>
                </a:lnTo>
                <a:lnTo>
                  <a:pt x="7770385" y="5316418"/>
                </a:lnTo>
                <a:lnTo>
                  <a:pt x="6451553" y="5316418"/>
                </a:lnTo>
                <a:lnTo>
                  <a:pt x="5943859" y="4301034"/>
                </a:lnTo>
                <a:close/>
                <a:moveTo>
                  <a:pt x="2488980" y="3285648"/>
                </a:moveTo>
                <a:lnTo>
                  <a:pt x="3807812" y="3285648"/>
                </a:lnTo>
                <a:lnTo>
                  <a:pt x="4315506" y="4301034"/>
                </a:lnTo>
                <a:lnTo>
                  <a:pt x="3807812" y="5316418"/>
                </a:lnTo>
                <a:lnTo>
                  <a:pt x="2488980" y="5316418"/>
                </a:lnTo>
                <a:lnTo>
                  <a:pt x="1981286" y="4301034"/>
                </a:lnTo>
                <a:close/>
                <a:moveTo>
                  <a:pt x="4470266" y="2193234"/>
                </a:moveTo>
                <a:lnTo>
                  <a:pt x="5789099" y="2193234"/>
                </a:lnTo>
                <a:lnTo>
                  <a:pt x="6296792" y="3208619"/>
                </a:lnTo>
                <a:lnTo>
                  <a:pt x="5789099" y="4224003"/>
                </a:lnTo>
                <a:lnTo>
                  <a:pt x="4470266" y="4224003"/>
                </a:lnTo>
                <a:lnTo>
                  <a:pt x="3962572" y="3208619"/>
                </a:lnTo>
                <a:close/>
                <a:moveTo>
                  <a:pt x="507694" y="2193234"/>
                </a:moveTo>
                <a:lnTo>
                  <a:pt x="1826527" y="2193234"/>
                </a:lnTo>
                <a:lnTo>
                  <a:pt x="2334219" y="3208619"/>
                </a:lnTo>
                <a:lnTo>
                  <a:pt x="1826527" y="4224003"/>
                </a:lnTo>
                <a:lnTo>
                  <a:pt x="507694" y="4224004"/>
                </a:lnTo>
                <a:lnTo>
                  <a:pt x="0" y="3208619"/>
                </a:lnTo>
                <a:close/>
                <a:moveTo>
                  <a:pt x="6451553" y="1092415"/>
                </a:moveTo>
                <a:lnTo>
                  <a:pt x="7770385" y="1092415"/>
                </a:lnTo>
                <a:lnTo>
                  <a:pt x="8278079" y="2107801"/>
                </a:lnTo>
                <a:lnTo>
                  <a:pt x="7770385" y="3123185"/>
                </a:lnTo>
                <a:lnTo>
                  <a:pt x="6451553" y="3123185"/>
                </a:lnTo>
                <a:lnTo>
                  <a:pt x="5943859" y="2107801"/>
                </a:lnTo>
                <a:close/>
                <a:moveTo>
                  <a:pt x="2488980" y="1092415"/>
                </a:moveTo>
                <a:lnTo>
                  <a:pt x="3807812" y="1092415"/>
                </a:lnTo>
                <a:lnTo>
                  <a:pt x="4315506" y="2107801"/>
                </a:lnTo>
                <a:lnTo>
                  <a:pt x="3807812" y="3123185"/>
                </a:lnTo>
                <a:lnTo>
                  <a:pt x="2488980" y="3123185"/>
                </a:lnTo>
                <a:lnTo>
                  <a:pt x="1981286" y="2107801"/>
                </a:lnTo>
                <a:close/>
                <a:moveTo>
                  <a:pt x="4470266" y="0"/>
                </a:moveTo>
                <a:lnTo>
                  <a:pt x="5789099" y="0"/>
                </a:lnTo>
                <a:lnTo>
                  <a:pt x="6296792" y="1015385"/>
                </a:lnTo>
                <a:lnTo>
                  <a:pt x="5789099" y="2030770"/>
                </a:lnTo>
                <a:lnTo>
                  <a:pt x="4470266" y="2030770"/>
                </a:lnTo>
                <a:lnTo>
                  <a:pt x="3962572" y="101538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pl-PL"/>
              <a:t>Kliknij w ikonę by dodać obraz</a:t>
            </a: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63650" y="0"/>
            <a:ext cx="6113464" cy="231342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sp>
        <p:nvSpPr>
          <p:cNvPr id="28" name="Symbol zastępczy tekstu 27"/>
          <p:cNvSpPr>
            <a:spLocks noGrp="1"/>
          </p:cNvSpPr>
          <p:nvPr>
            <p:ph type="body" sz="quarter" idx="12" hasCustomPrompt="1"/>
          </p:nvPr>
        </p:nvSpPr>
        <p:spPr>
          <a:xfrm>
            <a:off x="1263650" y="2727325"/>
            <a:ext cx="3998913" cy="4845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03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6467" y="1396718"/>
            <a:ext cx="11378804" cy="2971236"/>
          </a:xfrm>
        </p:spPr>
        <p:txBody>
          <a:bodyPr anchor="b"/>
          <a:lstStyle>
            <a:lvl1pPr algn="ctr">
              <a:defRPr sz="74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6467" y="4482536"/>
            <a:ext cx="11378804" cy="2060504"/>
          </a:xfrm>
        </p:spPr>
        <p:txBody>
          <a:bodyPr/>
          <a:lstStyle>
            <a:lvl1pPr marL="0" indent="0" algn="ctr">
              <a:buNone/>
              <a:defRPr sz="2985"/>
            </a:lvl1pPr>
            <a:lvl2pPr marL="568960" indent="0" algn="ctr">
              <a:buNone/>
              <a:defRPr sz="2490"/>
            </a:lvl2pPr>
            <a:lvl3pPr marL="1137920" indent="0" algn="ctr">
              <a:buNone/>
              <a:defRPr sz="2240"/>
            </a:lvl3pPr>
            <a:lvl4pPr marL="1706880" indent="0" algn="ctr">
              <a:buNone/>
              <a:defRPr sz="1990"/>
            </a:lvl4pPr>
            <a:lvl5pPr marL="2275840" indent="0" algn="ctr">
              <a:buNone/>
              <a:defRPr sz="1990"/>
            </a:lvl5pPr>
            <a:lvl6pPr marL="2844800" indent="0" algn="ctr">
              <a:buNone/>
              <a:defRPr sz="1990"/>
            </a:lvl6pPr>
            <a:lvl7pPr marL="3413760" indent="0" algn="ctr">
              <a:buNone/>
              <a:defRPr sz="1990"/>
            </a:lvl7pPr>
            <a:lvl8pPr marL="3982720" indent="0" algn="ctr">
              <a:buNone/>
              <a:defRPr sz="1990"/>
            </a:lvl8pPr>
            <a:lvl9pPr marL="4551680" indent="0" algn="ctr">
              <a:buNone/>
              <a:defRPr sz="199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90406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4357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owy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ID"/>
          <p:cNvGrpSpPr/>
          <p:nvPr userDrawn="1"/>
        </p:nvGrpSpPr>
        <p:grpSpPr>
          <a:xfrm>
            <a:off x="0" y="0"/>
            <a:ext cx="15171738" cy="10088250"/>
            <a:chOff x="0" y="0"/>
            <a:chExt cx="15171738" cy="10088250"/>
          </a:xfrm>
        </p:grpSpPr>
        <p:sp>
          <p:nvSpPr>
            <p:cNvPr id="133" name="Prostokąt 132"/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4" name="Prostokąt 133"/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5" name="Prostokąt 134"/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6" name="Prostokąt 135"/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7" name="Prostokąt 136"/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8" name="Prostokąt 137"/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39" name="Prostokąt 138"/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0" name="Prostokąt 139"/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1" name="Prostokąt 140"/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2" name="Prostokąt 141"/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3" name="Prostokąt 142"/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4" name="Prostokąt 143"/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5" name="Prostokąt 144"/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6" name="Prostokąt 145"/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7" name="Prostokąt 146"/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8" name="Prostokąt 147"/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49" name="Prostokąt 148"/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0" name="Prostokąt 149"/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1" name="Prostokąt 150"/>
            <p:cNvSpPr/>
            <p:nvPr userDrawn="1"/>
          </p:nvSpPr>
          <p:spPr>
            <a:xfrm>
              <a:off x="0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2" name="Prostokąt 151"/>
            <p:cNvSpPr/>
            <p:nvPr userDrawn="1"/>
          </p:nvSpPr>
          <p:spPr>
            <a:xfrm>
              <a:off x="2528623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3" name="Prostokąt 152"/>
            <p:cNvSpPr/>
            <p:nvPr userDrawn="1"/>
          </p:nvSpPr>
          <p:spPr>
            <a:xfrm>
              <a:off x="5057246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4" name="Prostokąt 153"/>
            <p:cNvSpPr/>
            <p:nvPr userDrawn="1"/>
          </p:nvSpPr>
          <p:spPr>
            <a:xfrm>
              <a:off x="7585869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5" name="Prostokąt 154"/>
            <p:cNvSpPr/>
            <p:nvPr userDrawn="1"/>
          </p:nvSpPr>
          <p:spPr>
            <a:xfrm>
              <a:off x="10114492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6" name="Prostokąt 155"/>
            <p:cNvSpPr/>
            <p:nvPr userDrawn="1"/>
          </p:nvSpPr>
          <p:spPr>
            <a:xfrm>
              <a:off x="12643115" y="75660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157" name="Grupa 156"/>
          <p:cNvGrpSpPr/>
          <p:nvPr userDrawn="1"/>
        </p:nvGrpSpPr>
        <p:grpSpPr>
          <a:xfrm>
            <a:off x="6774534" y="0"/>
            <a:ext cx="8397204" cy="8845550"/>
            <a:chOff x="6774534" y="-8845550"/>
            <a:chExt cx="8397204" cy="8845550"/>
          </a:xfrm>
        </p:grpSpPr>
        <p:sp>
          <p:nvSpPr>
            <p:cNvPr id="158" name="Dowolny kształt: kształt 157"/>
            <p:cNvSpPr/>
            <p:nvPr userDrawn="1"/>
          </p:nvSpPr>
          <p:spPr>
            <a:xfrm>
              <a:off x="12644438" y="-3790950"/>
              <a:ext cx="2527300" cy="1263650"/>
            </a:xfrm>
            <a:custGeom>
              <a:avLst/>
              <a:gdLst>
                <a:gd name="connsiteX0" fmla="*/ 1905000 w 1905000"/>
                <a:gd name="connsiteY0" fmla="*/ 952500 h 952500"/>
                <a:gd name="connsiteX1" fmla="*/ 952500 w 1905000"/>
                <a:gd name="connsiteY1" fmla="*/ 0 h 952500"/>
                <a:gd name="connsiteX2" fmla="*/ 0 w 1905000"/>
                <a:gd name="connsiteY2" fmla="*/ 0 h 952500"/>
                <a:gd name="connsiteX3" fmla="*/ 952500 w 1905000"/>
                <a:gd name="connsiteY3" fmla="*/ 952500 h 952500"/>
                <a:gd name="connsiteX4" fmla="*/ 190500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1905000" y="952500"/>
                  </a:moveTo>
                  <a:lnTo>
                    <a:pt x="952500" y="0"/>
                  </a:lnTo>
                  <a:lnTo>
                    <a:pt x="0" y="0"/>
                  </a:lnTo>
                  <a:lnTo>
                    <a:pt x="952500" y="952500"/>
                  </a:lnTo>
                  <a:lnTo>
                    <a:pt x="1905000" y="9525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59" name="Dowolny kształt: kształt 158"/>
            <p:cNvSpPr/>
            <p:nvPr/>
          </p:nvSpPr>
          <p:spPr>
            <a:xfrm>
              <a:off x="9925965" y="-7371309"/>
              <a:ext cx="412424" cy="412424"/>
            </a:xfrm>
            <a:custGeom>
              <a:avLst/>
              <a:gdLst>
                <a:gd name="connsiteX0" fmla="*/ 537210 w 537210"/>
                <a:gd name="connsiteY0" fmla="*/ 268605 h 537209"/>
                <a:gd name="connsiteX1" fmla="*/ 268605 w 537210"/>
                <a:gd name="connsiteY1" fmla="*/ 537210 h 537209"/>
                <a:gd name="connsiteX2" fmla="*/ 0 w 537210"/>
                <a:gd name="connsiteY2" fmla="*/ 268605 h 537209"/>
                <a:gd name="connsiteX3" fmla="*/ 268605 w 537210"/>
                <a:gd name="connsiteY3" fmla="*/ 0 h 537209"/>
                <a:gd name="connsiteX4" fmla="*/ 537210 w 537210"/>
                <a:gd name="connsiteY4" fmla="*/ 268605 h 537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10" h="537209">
                  <a:moveTo>
                    <a:pt x="537210" y="268605"/>
                  </a:moveTo>
                  <a:cubicBezTo>
                    <a:pt x="537210" y="416951"/>
                    <a:pt x="416952" y="537210"/>
                    <a:pt x="268605" y="537210"/>
                  </a:cubicBezTo>
                  <a:cubicBezTo>
                    <a:pt x="120259" y="537210"/>
                    <a:pt x="0" y="416951"/>
                    <a:pt x="0" y="268605"/>
                  </a:cubicBezTo>
                  <a:cubicBezTo>
                    <a:pt x="0" y="120259"/>
                    <a:pt x="120259" y="0"/>
                    <a:pt x="268605" y="0"/>
                  </a:cubicBezTo>
                  <a:cubicBezTo>
                    <a:pt x="416951" y="0"/>
                    <a:pt x="537210" y="120259"/>
                    <a:pt x="537210" y="26860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0" name="Dowolny kształt: kształt 159"/>
            <p:cNvSpPr/>
            <p:nvPr/>
          </p:nvSpPr>
          <p:spPr>
            <a:xfrm rot="18900000">
              <a:off x="11030970" y="-5932065"/>
              <a:ext cx="880056" cy="883596"/>
            </a:xfrm>
            <a:custGeom>
              <a:avLst/>
              <a:gdLst>
                <a:gd name="connsiteX0" fmla="*/ 0 w 952500"/>
                <a:gd name="connsiteY0" fmla="*/ 0 h 952500"/>
                <a:gd name="connsiteX1" fmla="*/ 952500 w 952500"/>
                <a:gd name="connsiteY1" fmla="*/ 0 h 952500"/>
                <a:gd name="connsiteX2" fmla="*/ 952500 w 952500"/>
                <a:gd name="connsiteY2" fmla="*/ 952500 h 952500"/>
                <a:gd name="connsiteX3" fmla="*/ 0 w 952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0" h="952500">
                  <a:moveTo>
                    <a:pt x="0" y="0"/>
                  </a:moveTo>
                  <a:lnTo>
                    <a:pt x="9525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1" name="Dowolny kształt: kształt 160"/>
            <p:cNvSpPr/>
            <p:nvPr userDrawn="1"/>
          </p:nvSpPr>
          <p:spPr>
            <a:xfrm>
              <a:off x="10137977" y="-1263650"/>
              <a:ext cx="2527300" cy="1263650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2" name="Dowolny kształt: kształt 161"/>
            <p:cNvSpPr/>
            <p:nvPr/>
          </p:nvSpPr>
          <p:spPr>
            <a:xfrm flipH="1">
              <a:off x="11818430" y="-8845550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163" name="Grupa 162"/>
            <p:cNvGrpSpPr/>
            <p:nvPr userDrawn="1"/>
          </p:nvGrpSpPr>
          <p:grpSpPr>
            <a:xfrm flipH="1">
              <a:off x="10135288" y="-8845550"/>
              <a:ext cx="1680994" cy="840497"/>
              <a:chOff x="7784872" y="-2001071"/>
              <a:chExt cx="2527299" cy="1263650"/>
            </a:xfrm>
          </p:grpSpPr>
          <p:grpSp>
            <p:nvGrpSpPr>
              <p:cNvPr id="232" name="Grupa 231"/>
              <p:cNvGrpSpPr/>
              <p:nvPr userDrawn="1"/>
            </p:nvGrpSpPr>
            <p:grpSpPr>
              <a:xfrm>
                <a:off x="7784872" y="-2001071"/>
                <a:ext cx="2527299" cy="1263650"/>
                <a:chOff x="7784872" y="-2001071"/>
                <a:chExt cx="2527299" cy="1263650"/>
              </a:xfrm>
            </p:grpSpPr>
            <p:sp>
              <p:nvSpPr>
                <p:cNvPr id="243" name="Dowolny kształt: kształt 242"/>
                <p:cNvSpPr/>
                <p:nvPr/>
              </p:nvSpPr>
              <p:spPr>
                <a:xfrm>
                  <a:off x="8025218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44" name="Dowolny kształt: kształt 243"/>
                <p:cNvSpPr/>
                <p:nvPr/>
              </p:nvSpPr>
              <p:spPr>
                <a:xfrm>
                  <a:off x="788495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45" name="Dowolny kształt: kształt 244"/>
                <p:cNvSpPr/>
                <p:nvPr/>
              </p:nvSpPr>
              <p:spPr>
                <a:xfrm>
                  <a:off x="7784872" y="-2001071"/>
                  <a:ext cx="1304971" cy="1263650"/>
                </a:xfrm>
                <a:custGeom>
                  <a:avLst/>
                  <a:gdLst>
                    <a:gd name="connsiteX0" fmla="*/ 0 w 983646"/>
                    <a:gd name="connsiteY0" fmla="*/ 0 h 952500"/>
                    <a:gd name="connsiteX1" fmla="*/ 952500 w 983646"/>
                    <a:gd name="connsiteY1" fmla="*/ 952500 h 952500"/>
                    <a:gd name="connsiteX2" fmla="*/ 983647 w 983646"/>
                    <a:gd name="connsiteY2" fmla="*/ 952500 h 952500"/>
                    <a:gd name="connsiteX3" fmla="*/ 35147 w 983646"/>
                    <a:gd name="connsiteY3" fmla="*/ 0 h 952500"/>
                    <a:gd name="connsiteX4" fmla="*/ 0 w 98364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0" y="0"/>
                      </a:moveTo>
                      <a:lnTo>
                        <a:pt x="952500" y="952500"/>
                      </a:lnTo>
                      <a:lnTo>
                        <a:pt x="983647" y="952500"/>
                      </a:lnTo>
                      <a:lnTo>
                        <a:pt x="3514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46" name="Dowolny kształt: kształt 245"/>
                <p:cNvSpPr/>
                <p:nvPr/>
              </p:nvSpPr>
              <p:spPr>
                <a:xfrm>
                  <a:off x="8305874" y="-2001071"/>
                  <a:ext cx="1345028" cy="1263650"/>
                </a:xfrm>
                <a:custGeom>
                  <a:avLst/>
                  <a:gdLst>
                    <a:gd name="connsiteX0" fmla="*/ 0 w 1013840"/>
                    <a:gd name="connsiteY0" fmla="*/ 0 h 952500"/>
                    <a:gd name="connsiteX1" fmla="*/ 948404 w 1013840"/>
                    <a:gd name="connsiteY1" fmla="*/ 952500 h 952500"/>
                    <a:gd name="connsiteX2" fmla="*/ 1013841 w 1013840"/>
                    <a:gd name="connsiteY2" fmla="*/ 952500 h 952500"/>
                    <a:gd name="connsiteX3" fmla="*/ 65342 w 1013840"/>
                    <a:gd name="connsiteY3" fmla="*/ 0 h 952500"/>
                    <a:gd name="connsiteX4" fmla="*/ 0 w 101384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1013841" y="952500"/>
                      </a:lnTo>
                      <a:lnTo>
                        <a:pt x="6534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47" name="Dowolny kształt: kształt 246"/>
                <p:cNvSpPr/>
                <p:nvPr/>
              </p:nvSpPr>
              <p:spPr>
                <a:xfrm>
                  <a:off x="8446140" y="-2001071"/>
                  <a:ext cx="1345029" cy="1263650"/>
                </a:xfrm>
                <a:custGeom>
                  <a:avLst/>
                  <a:gdLst>
                    <a:gd name="connsiteX0" fmla="*/ 0 w 1013841"/>
                    <a:gd name="connsiteY0" fmla="*/ 0 h 952500"/>
                    <a:gd name="connsiteX1" fmla="*/ 948500 w 1013841"/>
                    <a:gd name="connsiteY1" fmla="*/ 952500 h 952500"/>
                    <a:gd name="connsiteX2" fmla="*/ 1013841 w 1013841"/>
                    <a:gd name="connsiteY2" fmla="*/ 952500 h 952500"/>
                    <a:gd name="connsiteX3" fmla="*/ 65437 w 1013841"/>
                    <a:gd name="connsiteY3" fmla="*/ 0 h 952500"/>
                    <a:gd name="connsiteX4" fmla="*/ 0 w 1013841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1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841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48" name="Dowolny kształt: kształt 247"/>
                <p:cNvSpPr/>
                <p:nvPr/>
              </p:nvSpPr>
              <p:spPr>
                <a:xfrm>
                  <a:off x="8726670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49" name="Dowolny kształt: kształt 248"/>
                <p:cNvSpPr/>
                <p:nvPr/>
              </p:nvSpPr>
              <p:spPr>
                <a:xfrm>
                  <a:off x="9007200" y="-2001071"/>
                  <a:ext cx="1304971" cy="1263650"/>
                </a:xfrm>
                <a:custGeom>
                  <a:avLst/>
                  <a:gdLst>
                    <a:gd name="connsiteX0" fmla="*/ 983647 w 983646"/>
                    <a:gd name="connsiteY0" fmla="*/ 952500 h 952500"/>
                    <a:gd name="connsiteX1" fmla="*/ 31147 w 983646"/>
                    <a:gd name="connsiteY1" fmla="*/ 0 h 952500"/>
                    <a:gd name="connsiteX2" fmla="*/ 0 w 983646"/>
                    <a:gd name="connsiteY2" fmla="*/ 0 h 952500"/>
                    <a:gd name="connsiteX3" fmla="*/ 948499 w 983646"/>
                    <a:gd name="connsiteY3" fmla="*/ 952500 h 952500"/>
                    <a:gd name="connsiteX4" fmla="*/ 983647 w 983646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983647" y="952500"/>
                      </a:moveTo>
                      <a:lnTo>
                        <a:pt x="31147" y="0"/>
                      </a:lnTo>
                      <a:lnTo>
                        <a:pt x="0" y="0"/>
                      </a:lnTo>
                      <a:lnTo>
                        <a:pt x="948499" y="952500"/>
                      </a:lnTo>
                      <a:lnTo>
                        <a:pt x="983647" y="95250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50" name="Dowolny kształt: kształt 249"/>
                <p:cNvSpPr/>
                <p:nvPr/>
              </p:nvSpPr>
              <p:spPr>
                <a:xfrm>
                  <a:off x="8866935" y="-2001071"/>
                  <a:ext cx="1345155" cy="1263650"/>
                </a:xfrm>
                <a:custGeom>
                  <a:avLst/>
                  <a:gdLst>
                    <a:gd name="connsiteX0" fmla="*/ 65437 w 1013936"/>
                    <a:gd name="connsiteY0" fmla="*/ 0 h 952500"/>
                    <a:gd name="connsiteX1" fmla="*/ 0 w 1013936"/>
                    <a:gd name="connsiteY1" fmla="*/ 0 h 952500"/>
                    <a:gd name="connsiteX2" fmla="*/ 948500 w 1013936"/>
                    <a:gd name="connsiteY2" fmla="*/ 952500 h 952500"/>
                    <a:gd name="connsiteX3" fmla="*/ 1013936 w 1013936"/>
                    <a:gd name="connsiteY3" fmla="*/ 952500 h 952500"/>
                    <a:gd name="connsiteX4" fmla="*/ 65437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65437" y="0"/>
                      </a:move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51" name="Dowolny kształt: kształt 250"/>
                <p:cNvSpPr/>
                <p:nvPr/>
              </p:nvSpPr>
              <p:spPr>
                <a:xfrm>
                  <a:off x="8586404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52" name="Dowolny kształt: kształt 251"/>
                <p:cNvSpPr/>
                <p:nvPr/>
              </p:nvSpPr>
              <p:spPr>
                <a:xfrm>
                  <a:off x="816548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233" name="Grupa 232"/>
              <p:cNvGrpSpPr/>
              <p:nvPr userDrawn="1"/>
            </p:nvGrpSpPr>
            <p:grpSpPr>
              <a:xfrm>
                <a:off x="7831500" y="-2001071"/>
                <a:ext cx="2434043" cy="1263650"/>
                <a:chOff x="7831500" y="-2001071"/>
                <a:chExt cx="2434043" cy="1263650"/>
              </a:xfrm>
              <a:solidFill>
                <a:srgbClr val="FFFFFF"/>
              </a:solidFill>
            </p:grpSpPr>
            <p:sp>
              <p:nvSpPr>
                <p:cNvPr id="234" name="Dowolny kształt: kształt 233"/>
                <p:cNvSpPr/>
                <p:nvPr/>
              </p:nvSpPr>
              <p:spPr>
                <a:xfrm>
                  <a:off x="8953748" y="-2001071"/>
                  <a:ext cx="1311795" cy="1263650"/>
                </a:xfrm>
                <a:custGeom>
                  <a:avLst/>
                  <a:gdLst>
                    <a:gd name="connsiteX0" fmla="*/ 988790 w 988790"/>
                    <a:gd name="connsiteY0" fmla="*/ 952500 h 952500"/>
                    <a:gd name="connsiteX1" fmla="*/ 40291 w 988790"/>
                    <a:gd name="connsiteY1" fmla="*/ 0 h 952500"/>
                    <a:gd name="connsiteX2" fmla="*/ 0 w 988790"/>
                    <a:gd name="connsiteY2" fmla="*/ 0 h 952500"/>
                    <a:gd name="connsiteX3" fmla="*/ 948500 w 988790"/>
                    <a:gd name="connsiteY3" fmla="*/ 952500 h 952500"/>
                    <a:gd name="connsiteX4" fmla="*/ 988790 w 988790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988790" y="952500"/>
                      </a:moveTo>
                      <a:lnTo>
                        <a:pt x="40291" y="0"/>
                      </a:ln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988790" y="9525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35" name="Dowolny kształt: kształt 234"/>
                <p:cNvSpPr/>
                <p:nvPr/>
              </p:nvSpPr>
              <p:spPr>
                <a:xfrm>
                  <a:off x="881348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36" name="Dowolny kształt: kształt 235"/>
                <p:cNvSpPr/>
                <p:nvPr/>
              </p:nvSpPr>
              <p:spPr>
                <a:xfrm>
                  <a:off x="8673217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37" name="Dowolny kształt: kształt 236"/>
                <p:cNvSpPr/>
                <p:nvPr/>
              </p:nvSpPr>
              <p:spPr>
                <a:xfrm>
                  <a:off x="853295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04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38" name="Dowolny kształt: kształt 237"/>
                <p:cNvSpPr/>
                <p:nvPr/>
              </p:nvSpPr>
              <p:spPr>
                <a:xfrm>
                  <a:off x="8392561" y="-2001071"/>
                  <a:ext cx="1311921" cy="1263650"/>
                </a:xfrm>
                <a:custGeom>
                  <a:avLst/>
                  <a:gdLst>
                    <a:gd name="connsiteX0" fmla="*/ 0 w 988885"/>
                    <a:gd name="connsiteY0" fmla="*/ 0 h 952500"/>
                    <a:gd name="connsiteX1" fmla="*/ 948500 w 988885"/>
                    <a:gd name="connsiteY1" fmla="*/ 952500 h 952500"/>
                    <a:gd name="connsiteX2" fmla="*/ 988886 w 988885"/>
                    <a:gd name="connsiteY2" fmla="*/ 952500 h 952500"/>
                    <a:gd name="connsiteX3" fmla="*/ 40386 w 988885"/>
                    <a:gd name="connsiteY3" fmla="*/ 0 h 952500"/>
                    <a:gd name="connsiteX4" fmla="*/ 0 w 988885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885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886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39" name="Dowolny kształt: kształt 238"/>
                <p:cNvSpPr/>
                <p:nvPr/>
              </p:nvSpPr>
              <p:spPr>
                <a:xfrm>
                  <a:off x="825229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386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40" name="Dowolny kształt: kształt 239"/>
                <p:cNvSpPr/>
                <p:nvPr/>
              </p:nvSpPr>
              <p:spPr>
                <a:xfrm>
                  <a:off x="8112031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41" name="Dowolny kształt: kształt 240"/>
                <p:cNvSpPr/>
                <p:nvPr/>
              </p:nvSpPr>
              <p:spPr>
                <a:xfrm>
                  <a:off x="797176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42" name="Dowolny kształt: kształt 241"/>
                <p:cNvSpPr/>
                <p:nvPr/>
              </p:nvSpPr>
              <p:spPr>
                <a:xfrm>
                  <a:off x="7831500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164" name="Dowolny kształt: kształt 163"/>
            <p:cNvSpPr/>
            <p:nvPr userDrawn="1"/>
          </p:nvSpPr>
          <p:spPr>
            <a:xfrm flipH="1">
              <a:off x="10979089" y="-8005053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5" name="Dowolny kształt: kształt 164"/>
            <p:cNvSpPr/>
            <p:nvPr userDrawn="1"/>
          </p:nvSpPr>
          <p:spPr>
            <a:xfrm>
              <a:off x="10979089" y="-7164556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6" name="Dowolny kształt: kształt 165"/>
            <p:cNvSpPr/>
            <p:nvPr userDrawn="1"/>
          </p:nvSpPr>
          <p:spPr>
            <a:xfrm>
              <a:off x="8449669" y="-8005053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7" name="Dowolny kształt: kształt 166"/>
            <p:cNvSpPr/>
            <p:nvPr userDrawn="1"/>
          </p:nvSpPr>
          <p:spPr>
            <a:xfrm flipH="1">
              <a:off x="8449669" y="-7164556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8" name="Dowolny kształt: kształt 167"/>
            <p:cNvSpPr/>
            <p:nvPr userDrawn="1"/>
          </p:nvSpPr>
          <p:spPr>
            <a:xfrm flipH="1">
              <a:off x="11819586" y="-6326187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69" name="Dowolny kształt: kształt 168"/>
            <p:cNvSpPr/>
            <p:nvPr userDrawn="1"/>
          </p:nvSpPr>
          <p:spPr>
            <a:xfrm>
              <a:off x="11819586" y="-5485690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0" name="Dowolny kształt: kształt 169"/>
            <p:cNvSpPr/>
            <p:nvPr userDrawn="1"/>
          </p:nvSpPr>
          <p:spPr>
            <a:xfrm flipH="1">
              <a:off x="11819586" y="-4644147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171" name="Grupa 170"/>
            <p:cNvGrpSpPr/>
            <p:nvPr userDrawn="1"/>
          </p:nvGrpSpPr>
          <p:grpSpPr>
            <a:xfrm flipH="1">
              <a:off x="10135288" y="-4644147"/>
              <a:ext cx="1680994" cy="840497"/>
              <a:chOff x="7784872" y="-2001071"/>
              <a:chExt cx="2527299" cy="1263650"/>
            </a:xfrm>
          </p:grpSpPr>
          <p:grpSp>
            <p:nvGrpSpPr>
              <p:cNvPr id="211" name="Grupa 210"/>
              <p:cNvGrpSpPr/>
              <p:nvPr userDrawn="1"/>
            </p:nvGrpSpPr>
            <p:grpSpPr>
              <a:xfrm>
                <a:off x="7784872" y="-2001071"/>
                <a:ext cx="2527299" cy="1263650"/>
                <a:chOff x="7784872" y="-2001071"/>
                <a:chExt cx="2527299" cy="1263650"/>
              </a:xfrm>
            </p:grpSpPr>
            <p:sp>
              <p:nvSpPr>
                <p:cNvPr id="222" name="Dowolny kształt: kształt 221"/>
                <p:cNvSpPr/>
                <p:nvPr/>
              </p:nvSpPr>
              <p:spPr>
                <a:xfrm>
                  <a:off x="8025218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23" name="Dowolny kształt: kształt 222"/>
                <p:cNvSpPr/>
                <p:nvPr/>
              </p:nvSpPr>
              <p:spPr>
                <a:xfrm>
                  <a:off x="788495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24" name="Dowolny kształt: kształt 223"/>
                <p:cNvSpPr/>
                <p:nvPr/>
              </p:nvSpPr>
              <p:spPr>
                <a:xfrm>
                  <a:off x="7784872" y="-2001071"/>
                  <a:ext cx="1304971" cy="1263650"/>
                </a:xfrm>
                <a:custGeom>
                  <a:avLst/>
                  <a:gdLst>
                    <a:gd name="connsiteX0" fmla="*/ 0 w 983646"/>
                    <a:gd name="connsiteY0" fmla="*/ 0 h 952500"/>
                    <a:gd name="connsiteX1" fmla="*/ 952500 w 983646"/>
                    <a:gd name="connsiteY1" fmla="*/ 952500 h 952500"/>
                    <a:gd name="connsiteX2" fmla="*/ 983647 w 983646"/>
                    <a:gd name="connsiteY2" fmla="*/ 952500 h 952500"/>
                    <a:gd name="connsiteX3" fmla="*/ 35147 w 983646"/>
                    <a:gd name="connsiteY3" fmla="*/ 0 h 952500"/>
                    <a:gd name="connsiteX4" fmla="*/ 0 w 98364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0" y="0"/>
                      </a:moveTo>
                      <a:lnTo>
                        <a:pt x="952500" y="952500"/>
                      </a:lnTo>
                      <a:lnTo>
                        <a:pt x="983647" y="952500"/>
                      </a:lnTo>
                      <a:lnTo>
                        <a:pt x="3514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25" name="Dowolny kształt: kształt 224"/>
                <p:cNvSpPr/>
                <p:nvPr/>
              </p:nvSpPr>
              <p:spPr>
                <a:xfrm>
                  <a:off x="8305874" y="-2001071"/>
                  <a:ext cx="1345028" cy="1263650"/>
                </a:xfrm>
                <a:custGeom>
                  <a:avLst/>
                  <a:gdLst>
                    <a:gd name="connsiteX0" fmla="*/ 0 w 1013840"/>
                    <a:gd name="connsiteY0" fmla="*/ 0 h 952500"/>
                    <a:gd name="connsiteX1" fmla="*/ 948404 w 1013840"/>
                    <a:gd name="connsiteY1" fmla="*/ 952500 h 952500"/>
                    <a:gd name="connsiteX2" fmla="*/ 1013841 w 1013840"/>
                    <a:gd name="connsiteY2" fmla="*/ 952500 h 952500"/>
                    <a:gd name="connsiteX3" fmla="*/ 65342 w 1013840"/>
                    <a:gd name="connsiteY3" fmla="*/ 0 h 952500"/>
                    <a:gd name="connsiteX4" fmla="*/ 0 w 101384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1013841" y="952500"/>
                      </a:lnTo>
                      <a:lnTo>
                        <a:pt x="6534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26" name="Dowolny kształt: kształt 225"/>
                <p:cNvSpPr/>
                <p:nvPr/>
              </p:nvSpPr>
              <p:spPr>
                <a:xfrm>
                  <a:off x="8446140" y="-2001071"/>
                  <a:ext cx="1345029" cy="1263650"/>
                </a:xfrm>
                <a:custGeom>
                  <a:avLst/>
                  <a:gdLst>
                    <a:gd name="connsiteX0" fmla="*/ 0 w 1013841"/>
                    <a:gd name="connsiteY0" fmla="*/ 0 h 952500"/>
                    <a:gd name="connsiteX1" fmla="*/ 948500 w 1013841"/>
                    <a:gd name="connsiteY1" fmla="*/ 952500 h 952500"/>
                    <a:gd name="connsiteX2" fmla="*/ 1013841 w 1013841"/>
                    <a:gd name="connsiteY2" fmla="*/ 952500 h 952500"/>
                    <a:gd name="connsiteX3" fmla="*/ 65437 w 1013841"/>
                    <a:gd name="connsiteY3" fmla="*/ 0 h 952500"/>
                    <a:gd name="connsiteX4" fmla="*/ 0 w 1013841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1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841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27" name="Dowolny kształt: kształt 226"/>
                <p:cNvSpPr/>
                <p:nvPr/>
              </p:nvSpPr>
              <p:spPr>
                <a:xfrm>
                  <a:off x="8726670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28" name="Dowolny kształt: kształt 227"/>
                <p:cNvSpPr/>
                <p:nvPr/>
              </p:nvSpPr>
              <p:spPr>
                <a:xfrm>
                  <a:off x="9007200" y="-2001071"/>
                  <a:ext cx="1304971" cy="1263650"/>
                </a:xfrm>
                <a:custGeom>
                  <a:avLst/>
                  <a:gdLst>
                    <a:gd name="connsiteX0" fmla="*/ 983647 w 983646"/>
                    <a:gd name="connsiteY0" fmla="*/ 952500 h 952500"/>
                    <a:gd name="connsiteX1" fmla="*/ 31147 w 983646"/>
                    <a:gd name="connsiteY1" fmla="*/ 0 h 952500"/>
                    <a:gd name="connsiteX2" fmla="*/ 0 w 983646"/>
                    <a:gd name="connsiteY2" fmla="*/ 0 h 952500"/>
                    <a:gd name="connsiteX3" fmla="*/ 948499 w 983646"/>
                    <a:gd name="connsiteY3" fmla="*/ 952500 h 952500"/>
                    <a:gd name="connsiteX4" fmla="*/ 983647 w 983646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983647" y="952500"/>
                      </a:moveTo>
                      <a:lnTo>
                        <a:pt x="31147" y="0"/>
                      </a:lnTo>
                      <a:lnTo>
                        <a:pt x="0" y="0"/>
                      </a:lnTo>
                      <a:lnTo>
                        <a:pt x="948499" y="952500"/>
                      </a:lnTo>
                      <a:lnTo>
                        <a:pt x="983647" y="95250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29" name="Dowolny kształt: kształt 228"/>
                <p:cNvSpPr/>
                <p:nvPr/>
              </p:nvSpPr>
              <p:spPr>
                <a:xfrm>
                  <a:off x="8866935" y="-2001071"/>
                  <a:ext cx="1345155" cy="1263650"/>
                </a:xfrm>
                <a:custGeom>
                  <a:avLst/>
                  <a:gdLst>
                    <a:gd name="connsiteX0" fmla="*/ 65437 w 1013936"/>
                    <a:gd name="connsiteY0" fmla="*/ 0 h 952500"/>
                    <a:gd name="connsiteX1" fmla="*/ 0 w 1013936"/>
                    <a:gd name="connsiteY1" fmla="*/ 0 h 952500"/>
                    <a:gd name="connsiteX2" fmla="*/ 948500 w 1013936"/>
                    <a:gd name="connsiteY2" fmla="*/ 952500 h 952500"/>
                    <a:gd name="connsiteX3" fmla="*/ 1013936 w 1013936"/>
                    <a:gd name="connsiteY3" fmla="*/ 952500 h 952500"/>
                    <a:gd name="connsiteX4" fmla="*/ 65437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65437" y="0"/>
                      </a:move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30" name="Dowolny kształt: kształt 229"/>
                <p:cNvSpPr/>
                <p:nvPr/>
              </p:nvSpPr>
              <p:spPr>
                <a:xfrm>
                  <a:off x="8586404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31" name="Dowolny kształt: kształt 230"/>
                <p:cNvSpPr/>
                <p:nvPr/>
              </p:nvSpPr>
              <p:spPr>
                <a:xfrm>
                  <a:off x="816548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212" name="Grupa 211"/>
              <p:cNvGrpSpPr/>
              <p:nvPr userDrawn="1"/>
            </p:nvGrpSpPr>
            <p:grpSpPr>
              <a:xfrm>
                <a:off x="7831500" y="-2001071"/>
                <a:ext cx="2434043" cy="1263650"/>
                <a:chOff x="7831500" y="-2001071"/>
                <a:chExt cx="2434043" cy="1263650"/>
              </a:xfrm>
              <a:solidFill>
                <a:srgbClr val="FFFFFF"/>
              </a:solidFill>
            </p:grpSpPr>
            <p:sp>
              <p:nvSpPr>
                <p:cNvPr id="213" name="Dowolny kształt: kształt 212"/>
                <p:cNvSpPr/>
                <p:nvPr/>
              </p:nvSpPr>
              <p:spPr>
                <a:xfrm>
                  <a:off x="8953748" y="-2001071"/>
                  <a:ext cx="1311795" cy="1263650"/>
                </a:xfrm>
                <a:custGeom>
                  <a:avLst/>
                  <a:gdLst>
                    <a:gd name="connsiteX0" fmla="*/ 988790 w 988790"/>
                    <a:gd name="connsiteY0" fmla="*/ 952500 h 952500"/>
                    <a:gd name="connsiteX1" fmla="*/ 40291 w 988790"/>
                    <a:gd name="connsiteY1" fmla="*/ 0 h 952500"/>
                    <a:gd name="connsiteX2" fmla="*/ 0 w 988790"/>
                    <a:gd name="connsiteY2" fmla="*/ 0 h 952500"/>
                    <a:gd name="connsiteX3" fmla="*/ 948500 w 988790"/>
                    <a:gd name="connsiteY3" fmla="*/ 952500 h 952500"/>
                    <a:gd name="connsiteX4" fmla="*/ 988790 w 988790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988790" y="952500"/>
                      </a:moveTo>
                      <a:lnTo>
                        <a:pt x="40291" y="0"/>
                      </a:ln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988790" y="9525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14" name="Dowolny kształt: kształt 213"/>
                <p:cNvSpPr/>
                <p:nvPr/>
              </p:nvSpPr>
              <p:spPr>
                <a:xfrm>
                  <a:off x="881348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15" name="Dowolny kształt: kształt 214"/>
                <p:cNvSpPr/>
                <p:nvPr/>
              </p:nvSpPr>
              <p:spPr>
                <a:xfrm>
                  <a:off x="8673217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16" name="Dowolny kształt: kształt 215"/>
                <p:cNvSpPr/>
                <p:nvPr/>
              </p:nvSpPr>
              <p:spPr>
                <a:xfrm>
                  <a:off x="853295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04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17" name="Dowolny kształt: kształt 216"/>
                <p:cNvSpPr/>
                <p:nvPr/>
              </p:nvSpPr>
              <p:spPr>
                <a:xfrm>
                  <a:off x="8392561" y="-2001071"/>
                  <a:ext cx="1311921" cy="1263650"/>
                </a:xfrm>
                <a:custGeom>
                  <a:avLst/>
                  <a:gdLst>
                    <a:gd name="connsiteX0" fmla="*/ 0 w 988885"/>
                    <a:gd name="connsiteY0" fmla="*/ 0 h 952500"/>
                    <a:gd name="connsiteX1" fmla="*/ 948500 w 988885"/>
                    <a:gd name="connsiteY1" fmla="*/ 952500 h 952500"/>
                    <a:gd name="connsiteX2" fmla="*/ 988886 w 988885"/>
                    <a:gd name="connsiteY2" fmla="*/ 952500 h 952500"/>
                    <a:gd name="connsiteX3" fmla="*/ 40386 w 988885"/>
                    <a:gd name="connsiteY3" fmla="*/ 0 h 952500"/>
                    <a:gd name="connsiteX4" fmla="*/ 0 w 988885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885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886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18" name="Dowolny kształt: kształt 217"/>
                <p:cNvSpPr/>
                <p:nvPr/>
              </p:nvSpPr>
              <p:spPr>
                <a:xfrm>
                  <a:off x="825229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386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19" name="Dowolny kształt: kształt 218"/>
                <p:cNvSpPr/>
                <p:nvPr/>
              </p:nvSpPr>
              <p:spPr>
                <a:xfrm>
                  <a:off x="8112031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20" name="Dowolny kształt: kształt 219"/>
                <p:cNvSpPr/>
                <p:nvPr/>
              </p:nvSpPr>
              <p:spPr>
                <a:xfrm>
                  <a:off x="797176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21" name="Dowolny kształt: kształt 220"/>
                <p:cNvSpPr/>
                <p:nvPr/>
              </p:nvSpPr>
              <p:spPr>
                <a:xfrm>
                  <a:off x="7831500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172" name="Dowolny kształt: kształt 171"/>
            <p:cNvSpPr/>
            <p:nvPr userDrawn="1"/>
          </p:nvSpPr>
          <p:spPr>
            <a:xfrm>
              <a:off x="9290166" y="-3803650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3" name="Dowolny kształt: kształt 172"/>
            <p:cNvSpPr/>
            <p:nvPr userDrawn="1"/>
          </p:nvSpPr>
          <p:spPr>
            <a:xfrm flipH="1">
              <a:off x="11824071" y="-3799074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4" name="Dowolny kształt: kształt 173"/>
            <p:cNvSpPr/>
            <p:nvPr userDrawn="1"/>
          </p:nvSpPr>
          <p:spPr>
            <a:xfrm>
              <a:off x="10975646" y="-3799075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5" name="Dowolny kształt: kształt 174"/>
            <p:cNvSpPr/>
            <p:nvPr userDrawn="1"/>
          </p:nvSpPr>
          <p:spPr>
            <a:xfrm>
              <a:off x="10132906" y="-2958577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6" name="Dowolny kształt: kształt 175"/>
            <p:cNvSpPr/>
            <p:nvPr userDrawn="1"/>
          </p:nvSpPr>
          <p:spPr>
            <a:xfrm flipH="1">
              <a:off x="10135458" y="-2118080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7" name="Dowolny kształt: kształt 176"/>
            <p:cNvSpPr/>
            <p:nvPr userDrawn="1"/>
          </p:nvSpPr>
          <p:spPr>
            <a:xfrm>
              <a:off x="12662742" y="-2118080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78" name="Dowolny kształt: kształt 177"/>
            <p:cNvSpPr/>
            <p:nvPr userDrawn="1"/>
          </p:nvSpPr>
          <p:spPr>
            <a:xfrm>
              <a:off x="10979089" y="-1277937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179" name="Grupa 178"/>
            <p:cNvGrpSpPr/>
            <p:nvPr userDrawn="1"/>
          </p:nvGrpSpPr>
          <p:grpSpPr>
            <a:xfrm>
              <a:off x="9299543" y="-1276538"/>
              <a:ext cx="1680994" cy="840497"/>
              <a:chOff x="7784872" y="-2001071"/>
              <a:chExt cx="2527299" cy="1263650"/>
            </a:xfrm>
          </p:grpSpPr>
          <p:grpSp>
            <p:nvGrpSpPr>
              <p:cNvPr id="190" name="Grupa 189"/>
              <p:cNvGrpSpPr/>
              <p:nvPr userDrawn="1"/>
            </p:nvGrpSpPr>
            <p:grpSpPr>
              <a:xfrm>
                <a:off x="7784872" y="-2001071"/>
                <a:ext cx="2527299" cy="1263650"/>
                <a:chOff x="7784872" y="-2001071"/>
                <a:chExt cx="2527299" cy="1263650"/>
              </a:xfrm>
            </p:grpSpPr>
            <p:sp>
              <p:nvSpPr>
                <p:cNvPr id="201" name="Dowolny kształt: kształt 200"/>
                <p:cNvSpPr/>
                <p:nvPr/>
              </p:nvSpPr>
              <p:spPr>
                <a:xfrm>
                  <a:off x="8025218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02" name="Dowolny kształt: kształt 201"/>
                <p:cNvSpPr/>
                <p:nvPr/>
              </p:nvSpPr>
              <p:spPr>
                <a:xfrm>
                  <a:off x="788495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03" name="Dowolny kształt: kształt 202"/>
                <p:cNvSpPr/>
                <p:nvPr/>
              </p:nvSpPr>
              <p:spPr>
                <a:xfrm>
                  <a:off x="7784872" y="-2001071"/>
                  <a:ext cx="1304971" cy="1263650"/>
                </a:xfrm>
                <a:custGeom>
                  <a:avLst/>
                  <a:gdLst>
                    <a:gd name="connsiteX0" fmla="*/ 0 w 983646"/>
                    <a:gd name="connsiteY0" fmla="*/ 0 h 952500"/>
                    <a:gd name="connsiteX1" fmla="*/ 952500 w 983646"/>
                    <a:gd name="connsiteY1" fmla="*/ 952500 h 952500"/>
                    <a:gd name="connsiteX2" fmla="*/ 983647 w 983646"/>
                    <a:gd name="connsiteY2" fmla="*/ 952500 h 952500"/>
                    <a:gd name="connsiteX3" fmla="*/ 35147 w 983646"/>
                    <a:gd name="connsiteY3" fmla="*/ 0 h 952500"/>
                    <a:gd name="connsiteX4" fmla="*/ 0 w 98364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0" y="0"/>
                      </a:moveTo>
                      <a:lnTo>
                        <a:pt x="952500" y="952500"/>
                      </a:lnTo>
                      <a:lnTo>
                        <a:pt x="983647" y="952500"/>
                      </a:lnTo>
                      <a:lnTo>
                        <a:pt x="3514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04" name="Dowolny kształt: kształt 203"/>
                <p:cNvSpPr/>
                <p:nvPr/>
              </p:nvSpPr>
              <p:spPr>
                <a:xfrm>
                  <a:off x="8305874" y="-2001071"/>
                  <a:ext cx="1345028" cy="1263650"/>
                </a:xfrm>
                <a:custGeom>
                  <a:avLst/>
                  <a:gdLst>
                    <a:gd name="connsiteX0" fmla="*/ 0 w 1013840"/>
                    <a:gd name="connsiteY0" fmla="*/ 0 h 952500"/>
                    <a:gd name="connsiteX1" fmla="*/ 948404 w 1013840"/>
                    <a:gd name="connsiteY1" fmla="*/ 952500 h 952500"/>
                    <a:gd name="connsiteX2" fmla="*/ 1013841 w 1013840"/>
                    <a:gd name="connsiteY2" fmla="*/ 952500 h 952500"/>
                    <a:gd name="connsiteX3" fmla="*/ 65342 w 1013840"/>
                    <a:gd name="connsiteY3" fmla="*/ 0 h 952500"/>
                    <a:gd name="connsiteX4" fmla="*/ 0 w 101384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1013841" y="952500"/>
                      </a:lnTo>
                      <a:lnTo>
                        <a:pt x="6534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05" name="Dowolny kształt: kształt 204"/>
                <p:cNvSpPr/>
                <p:nvPr/>
              </p:nvSpPr>
              <p:spPr>
                <a:xfrm>
                  <a:off x="8446140" y="-2001071"/>
                  <a:ext cx="1345029" cy="1263650"/>
                </a:xfrm>
                <a:custGeom>
                  <a:avLst/>
                  <a:gdLst>
                    <a:gd name="connsiteX0" fmla="*/ 0 w 1013841"/>
                    <a:gd name="connsiteY0" fmla="*/ 0 h 952500"/>
                    <a:gd name="connsiteX1" fmla="*/ 948500 w 1013841"/>
                    <a:gd name="connsiteY1" fmla="*/ 952500 h 952500"/>
                    <a:gd name="connsiteX2" fmla="*/ 1013841 w 1013841"/>
                    <a:gd name="connsiteY2" fmla="*/ 952500 h 952500"/>
                    <a:gd name="connsiteX3" fmla="*/ 65437 w 1013841"/>
                    <a:gd name="connsiteY3" fmla="*/ 0 h 952500"/>
                    <a:gd name="connsiteX4" fmla="*/ 0 w 1013841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841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841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06" name="Dowolny kształt: kształt 205"/>
                <p:cNvSpPr/>
                <p:nvPr/>
              </p:nvSpPr>
              <p:spPr>
                <a:xfrm>
                  <a:off x="8726670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500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07" name="Dowolny kształt: kształt 206"/>
                <p:cNvSpPr/>
                <p:nvPr/>
              </p:nvSpPr>
              <p:spPr>
                <a:xfrm>
                  <a:off x="9007200" y="-2001071"/>
                  <a:ext cx="1304971" cy="1263650"/>
                </a:xfrm>
                <a:custGeom>
                  <a:avLst/>
                  <a:gdLst>
                    <a:gd name="connsiteX0" fmla="*/ 983647 w 983646"/>
                    <a:gd name="connsiteY0" fmla="*/ 952500 h 952500"/>
                    <a:gd name="connsiteX1" fmla="*/ 31147 w 983646"/>
                    <a:gd name="connsiteY1" fmla="*/ 0 h 952500"/>
                    <a:gd name="connsiteX2" fmla="*/ 0 w 983646"/>
                    <a:gd name="connsiteY2" fmla="*/ 0 h 952500"/>
                    <a:gd name="connsiteX3" fmla="*/ 948499 w 983646"/>
                    <a:gd name="connsiteY3" fmla="*/ 952500 h 952500"/>
                    <a:gd name="connsiteX4" fmla="*/ 983647 w 983646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646" h="952500">
                      <a:moveTo>
                        <a:pt x="983647" y="952500"/>
                      </a:moveTo>
                      <a:lnTo>
                        <a:pt x="31147" y="0"/>
                      </a:lnTo>
                      <a:lnTo>
                        <a:pt x="0" y="0"/>
                      </a:lnTo>
                      <a:lnTo>
                        <a:pt x="948499" y="952500"/>
                      </a:lnTo>
                      <a:lnTo>
                        <a:pt x="983647" y="95250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08" name="Dowolny kształt: kształt 207"/>
                <p:cNvSpPr/>
                <p:nvPr/>
              </p:nvSpPr>
              <p:spPr>
                <a:xfrm>
                  <a:off x="8866935" y="-2001071"/>
                  <a:ext cx="1345155" cy="1263650"/>
                </a:xfrm>
                <a:custGeom>
                  <a:avLst/>
                  <a:gdLst>
                    <a:gd name="connsiteX0" fmla="*/ 65437 w 1013936"/>
                    <a:gd name="connsiteY0" fmla="*/ 0 h 952500"/>
                    <a:gd name="connsiteX1" fmla="*/ 0 w 1013936"/>
                    <a:gd name="connsiteY1" fmla="*/ 0 h 952500"/>
                    <a:gd name="connsiteX2" fmla="*/ 948500 w 1013936"/>
                    <a:gd name="connsiteY2" fmla="*/ 952500 h 952500"/>
                    <a:gd name="connsiteX3" fmla="*/ 1013936 w 1013936"/>
                    <a:gd name="connsiteY3" fmla="*/ 952500 h 952500"/>
                    <a:gd name="connsiteX4" fmla="*/ 65437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65437" y="0"/>
                      </a:move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09" name="Dowolny kształt: kształt 208"/>
                <p:cNvSpPr/>
                <p:nvPr/>
              </p:nvSpPr>
              <p:spPr>
                <a:xfrm>
                  <a:off x="8586404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10" name="Dowolny kształt: kształt 209"/>
                <p:cNvSpPr/>
                <p:nvPr/>
              </p:nvSpPr>
              <p:spPr>
                <a:xfrm>
                  <a:off x="8165483" y="-2001071"/>
                  <a:ext cx="1345155" cy="1263650"/>
                </a:xfrm>
                <a:custGeom>
                  <a:avLst/>
                  <a:gdLst>
                    <a:gd name="connsiteX0" fmla="*/ 0 w 1013936"/>
                    <a:gd name="connsiteY0" fmla="*/ 0 h 952500"/>
                    <a:gd name="connsiteX1" fmla="*/ 948499 w 1013936"/>
                    <a:gd name="connsiteY1" fmla="*/ 952500 h 952500"/>
                    <a:gd name="connsiteX2" fmla="*/ 1013936 w 1013936"/>
                    <a:gd name="connsiteY2" fmla="*/ 952500 h 952500"/>
                    <a:gd name="connsiteX3" fmla="*/ 65437 w 1013936"/>
                    <a:gd name="connsiteY3" fmla="*/ 0 h 952500"/>
                    <a:gd name="connsiteX4" fmla="*/ 0 w 1013936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936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1013936" y="952500"/>
                      </a:lnTo>
                      <a:lnTo>
                        <a:pt x="6543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E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191" name="Grupa 190"/>
              <p:cNvGrpSpPr/>
              <p:nvPr userDrawn="1"/>
            </p:nvGrpSpPr>
            <p:grpSpPr>
              <a:xfrm>
                <a:off x="7831500" y="-2001071"/>
                <a:ext cx="2434043" cy="1263650"/>
                <a:chOff x="7831500" y="-2001071"/>
                <a:chExt cx="2434043" cy="1263650"/>
              </a:xfrm>
              <a:solidFill>
                <a:srgbClr val="FFFFFF"/>
              </a:solidFill>
            </p:grpSpPr>
            <p:sp>
              <p:nvSpPr>
                <p:cNvPr id="192" name="Dowolny kształt: kształt 191"/>
                <p:cNvSpPr/>
                <p:nvPr/>
              </p:nvSpPr>
              <p:spPr>
                <a:xfrm>
                  <a:off x="8953748" y="-2001071"/>
                  <a:ext cx="1311795" cy="1263650"/>
                </a:xfrm>
                <a:custGeom>
                  <a:avLst/>
                  <a:gdLst>
                    <a:gd name="connsiteX0" fmla="*/ 988790 w 988790"/>
                    <a:gd name="connsiteY0" fmla="*/ 952500 h 952500"/>
                    <a:gd name="connsiteX1" fmla="*/ 40291 w 988790"/>
                    <a:gd name="connsiteY1" fmla="*/ 0 h 952500"/>
                    <a:gd name="connsiteX2" fmla="*/ 0 w 988790"/>
                    <a:gd name="connsiteY2" fmla="*/ 0 h 952500"/>
                    <a:gd name="connsiteX3" fmla="*/ 948500 w 988790"/>
                    <a:gd name="connsiteY3" fmla="*/ 952500 h 952500"/>
                    <a:gd name="connsiteX4" fmla="*/ 988790 w 988790"/>
                    <a:gd name="connsiteY4" fmla="*/ 95250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988790" y="952500"/>
                      </a:moveTo>
                      <a:lnTo>
                        <a:pt x="40291" y="0"/>
                      </a:lnTo>
                      <a:lnTo>
                        <a:pt x="0" y="0"/>
                      </a:lnTo>
                      <a:lnTo>
                        <a:pt x="948500" y="952500"/>
                      </a:lnTo>
                      <a:lnTo>
                        <a:pt x="988790" y="9525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93" name="Dowolny kształt: kształt 192"/>
                <p:cNvSpPr/>
                <p:nvPr/>
              </p:nvSpPr>
              <p:spPr>
                <a:xfrm>
                  <a:off x="881348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94" name="Dowolny kształt: kształt 193"/>
                <p:cNvSpPr/>
                <p:nvPr/>
              </p:nvSpPr>
              <p:spPr>
                <a:xfrm>
                  <a:off x="8673217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95" name="Dowolny kształt: kształt 194"/>
                <p:cNvSpPr/>
                <p:nvPr/>
              </p:nvSpPr>
              <p:spPr>
                <a:xfrm>
                  <a:off x="8532953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04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04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96" name="Dowolny kształt: kształt 195"/>
                <p:cNvSpPr/>
                <p:nvPr/>
              </p:nvSpPr>
              <p:spPr>
                <a:xfrm>
                  <a:off x="8392561" y="-2001071"/>
                  <a:ext cx="1311921" cy="1263650"/>
                </a:xfrm>
                <a:custGeom>
                  <a:avLst/>
                  <a:gdLst>
                    <a:gd name="connsiteX0" fmla="*/ 0 w 988885"/>
                    <a:gd name="connsiteY0" fmla="*/ 0 h 952500"/>
                    <a:gd name="connsiteX1" fmla="*/ 948500 w 988885"/>
                    <a:gd name="connsiteY1" fmla="*/ 952500 h 952500"/>
                    <a:gd name="connsiteX2" fmla="*/ 988886 w 988885"/>
                    <a:gd name="connsiteY2" fmla="*/ 952500 h 952500"/>
                    <a:gd name="connsiteX3" fmla="*/ 40386 w 988885"/>
                    <a:gd name="connsiteY3" fmla="*/ 0 h 952500"/>
                    <a:gd name="connsiteX4" fmla="*/ 0 w 988885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885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886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97" name="Dowolny kształt: kształt 196"/>
                <p:cNvSpPr/>
                <p:nvPr/>
              </p:nvSpPr>
              <p:spPr>
                <a:xfrm>
                  <a:off x="825229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386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38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98" name="Dowolny kształt: kształt 197"/>
                <p:cNvSpPr/>
                <p:nvPr/>
              </p:nvSpPr>
              <p:spPr>
                <a:xfrm>
                  <a:off x="8112031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199" name="Dowolny kształt: kształt 198"/>
                <p:cNvSpPr/>
                <p:nvPr/>
              </p:nvSpPr>
              <p:spPr>
                <a:xfrm>
                  <a:off x="7971765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500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500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  <p:sp>
              <p:nvSpPr>
                <p:cNvPr id="200" name="Dowolny kształt: kształt 199"/>
                <p:cNvSpPr/>
                <p:nvPr/>
              </p:nvSpPr>
              <p:spPr>
                <a:xfrm>
                  <a:off x="7831500" y="-2001071"/>
                  <a:ext cx="1311795" cy="1263650"/>
                </a:xfrm>
                <a:custGeom>
                  <a:avLst/>
                  <a:gdLst>
                    <a:gd name="connsiteX0" fmla="*/ 0 w 988790"/>
                    <a:gd name="connsiteY0" fmla="*/ 0 h 952500"/>
                    <a:gd name="connsiteX1" fmla="*/ 948499 w 988790"/>
                    <a:gd name="connsiteY1" fmla="*/ 952500 h 952500"/>
                    <a:gd name="connsiteX2" fmla="*/ 988790 w 988790"/>
                    <a:gd name="connsiteY2" fmla="*/ 952500 h 952500"/>
                    <a:gd name="connsiteX3" fmla="*/ 40291 w 988790"/>
                    <a:gd name="connsiteY3" fmla="*/ 0 h 952500"/>
                    <a:gd name="connsiteX4" fmla="*/ 0 w 988790"/>
                    <a:gd name="connsiteY4" fmla="*/ 0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790" h="952500">
                      <a:moveTo>
                        <a:pt x="0" y="0"/>
                      </a:moveTo>
                      <a:lnTo>
                        <a:pt x="948499" y="952500"/>
                      </a:lnTo>
                      <a:lnTo>
                        <a:pt x="988790" y="952500"/>
                      </a:lnTo>
                      <a:lnTo>
                        <a:pt x="4029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>
                    <a:ea typeface="Century Gothic" panose="020B0502020202020204" pitchFamily="34" charset="0"/>
                    <a:cs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180" name="Dowolny kształt: kształt 179"/>
            <p:cNvSpPr/>
            <p:nvPr userDrawn="1"/>
          </p:nvSpPr>
          <p:spPr>
            <a:xfrm>
              <a:off x="9168659" y="-436041"/>
              <a:ext cx="965388" cy="124891"/>
            </a:xfrm>
            <a:custGeom>
              <a:avLst/>
              <a:gdLst>
                <a:gd name="connsiteX0" fmla="*/ 124891 w 965388"/>
                <a:gd name="connsiteY0" fmla="*/ 0 h 124891"/>
                <a:gd name="connsiteX1" fmla="*/ 965388 w 965388"/>
                <a:gd name="connsiteY1" fmla="*/ 0 h 124891"/>
                <a:gd name="connsiteX2" fmla="*/ 840497 w 965388"/>
                <a:gd name="connsiteY2" fmla="*/ 124891 h 124891"/>
                <a:gd name="connsiteX3" fmla="*/ 0 w 965388"/>
                <a:gd name="connsiteY3" fmla="*/ 124891 h 12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388" h="124891">
                  <a:moveTo>
                    <a:pt x="124891" y="0"/>
                  </a:moveTo>
                  <a:lnTo>
                    <a:pt x="965388" y="0"/>
                  </a:lnTo>
                  <a:lnTo>
                    <a:pt x="840497" y="124891"/>
                  </a:lnTo>
                  <a:lnTo>
                    <a:pt x="0" y="12489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81" name="Dowolny kształt: kształt 180"/>
            <p:cNvSpPr/>
            <p:nvPr userDrawn="1"/>
          </p:nvSpPr>
          <p:spPr>
            <a:xfrm flipH="1">
              <a:off x="10983019" y="-439214"/>
              <a:ext cx="968561" cy="128064"/>
            </a:xfrm>
            <a:custGeom>
              <a:avLst/>
              <a:gdLst>
                <a:gd name="connsiteX0" fmla="*/ 968561 w 968561"/>
                <a:gd name="connsiteY0" fmla="*/ 0 h 128064"/>
                <a:gd name="connsiteX1" fmla="*/ 128064 w 968561"/>
                <a:gd name="connsiteY1" fmla="*/ 0 h 128064"/>
                <a:gd name="connsiteX2" fmla="*/ 0 w 968561"/>
                <a:gd name="connsiteY2" fmla="*/ 128064 h 128064"/>
                <a:gd name="connsiteX3" fmla="*/ 840497 w 968561"/>
                <a:gd name="connsiteY3" fmla="*/ 128064 h 12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8561" h="128064">
                  <a:moveTo>
                    <a:pt x="968561" y="0"/>
                  </a:moveTo>
                  <a:lnTo>
                    <a:pt x="128064" y="0"/>
                  </a:lnTo>
                  <a:lnTo>
                    <a:pt x="0" y="128064"/>
                  </a:lnTo>
                  <a:lnTo>
                    <a:pt x="840497" y="12806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82" name="Dowolny kształt: kształt 181"/>
            <p:cNvSpPr/>
            <p:nvPr userDrawn="1"/>
          </p:nvSpPr>
          <p:spPr>
            <a:xfrm flipH="1">
              <a:off x="6774534" y="-7164556"/>
              <a:ext cx="1680995" cy="840497"/>
            </a:xfrm>
            <a:custGeom>
              <a:avLst/>
              <a:gdLst>
                <a:gd name="connsiteX0" fmla="*/ 0 w 1905000"/>
                <a:gd name="connsiteY0" fmla="*/ 952500 h 952500"/>
                <a:gd name="connsiteX1" fmla="*/ 952500 w 1905000"/>
                <a:gd name="connsiteY1" fmla="*/ 0 h 952500"/>
                <a:gd name="connsiteX2" fmla="*/ 1905000 w 1905000"/>
                <a:gd name="connsiteY2" fmla="*/ 0 h 952500"/>
                <a:gd name="connsiteX3" fmla="*/ 952500 w 1905000"/>
                <a:gd name="connsiteY3" fmla="*/ 952500 h 952500"/>
                <a:gd name="connsiteX4" fmla="*/ 0 w 1905000"/>
                <a:gd name="connsiteY4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952500">
                  <a:moveTo>
                    <a:pt x="0" y="952500"/>
                  </a:moveTo>
                  <a:lnTo>
                    <a:pt x="952500" y="0"/>
                  </a:lnTo>
                  <a:lnTo>
                    <a:pt x="19050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grpSp>
          <p:nvGrpSpPr>
            <p:cNvPr id="183" name="Grupa 182"/>
            <p:cNvGrpSpPr/>
            <p:nvPr userDrawn="1"/>
          </p:nvGrpSpPr>
          <p:grpSpPr>
            <a:xfrm>
              <a:off x="10772877" y="-7371309"/>
              <a:ext cx="412424" cy="412424"/>
              <a:chOff x="15088079" y="-674214"/>
              <a:chExt cx="712699" cy="712697"/>
            </a:xfrm>
          </p:grpSpPr>
          <p:sp>
            <p:nvSpPr>
              <p:cNvPr id="188" name="Dowolny kształt: kształt 187"/>
              <p:cNvSpPr/>
              <p:nvPr/>
            </p:nvSpPr>
            <p:spPr>
              <a:xfrm>
                <a:off x="15088079" y="-674214"/>
                <a:ext cx="712699" cy="712697"/>
              </a:xfrm>
              <a:custGeom>
                <a:avLst/>
                <a:gdLst>
                  <a:gd name="connsiteX0" fmla="*/ 537210 w 537210"/>
                  <a:gd name="connsiteY0" fmla="*/ 268605 h 537209"/>
                  <a:gd name="connsiteX1" fmla="*/ 268605 w 537210"/>
                  <a:gd name="connsiteY1" fmla="*/ 537210 h 537209"/>
                  <a:gd name="connsiteX2" fmla="*/ 0 w 537210"/>
                  <a:gd name="connsiteY2" fmla="*/ 268605 h 537209"/>
                  <a:gd name="connsiteX3" fmla="*/ 268605 w 537210"/>
                  <a:gd name="connsiteY3" fmla="*/ 0 h 537209"/>
                  <a:gd name="connsiteX4" fmla="*/ 537210 w 537210"/>
                  <a:gd name="connsiteY4" fmla="*/ 268605 h 537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210" h="537209">
                    <a:moveTo>
                      <a:pt x="537210" y="268605"/>
                    </a:moveTo>
                    <a:cubicBezTo>
                      <a:pt x="537210" y="416951"/>
                      <a:pt x="416952" y="537210"/>
                      <a:pt x="268605" y="537210"/>
                    </a:cubicBezTo>
                    <a:cubicBezTo>
                      <a:pt x="120259" y="537210"/>
                      <a:pt x="0" y="416951"/>
                      <a:pt x="0" y="268605"/>
                    </a:cubicBezTo>
                    <a:cubicBezTo>
                      <a:pt x="0" y="120259"/>
                      <a:pt x="120259" y="0"/>
                      <a:pt x="268605" y="0"/>
                    </a:cubicBezTo>
                    <a:cubicBezTo>
                      <a:pt x="416951" y="0"/>
                      <a:pt x="537210" y="120259"/>
                      <a:pt x="537210" y="2686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89" name="Dowolny kształt: kształt 188"/>
              <p:cNvSpPr/>
              <p:nvPr/>
            </p:nvSpPr>
            <p:spPr>
              <a:xfrm>
                <a:off x="15266253" y="-496040"/>
                <a:ext cx="356349" cy="356348"/>
              </a:xfrm>
              <a:custGeom>
                <a:avLst/>
                <a:gdLst>
                  <a:gd name="connsiteX0" fmla="*/ 268605 w 268605"/>
                  <a:gd name="connsiteY0" fmla="*/ 134303 h 268604"/>
                  <a:gd name="connsiteX1" fmla="*/ 134302 w 268605"/>
                  <a:gd name="connsiteY1" fmla="*/ 268605 h 268604"/>
                  <a:gd name="connsiteX2" fmla="*/ 0 w 268605"/>
                  <a:gd name="connsiteY2" fmla="*/ 134303 h 268604"/>
                  <a:gd name="connsiteX3" fmla="*/ 134302 w 268605"/>
                  <a:gd name="connsiteY3" fmla="*/ 0 h 268604"/>
                  <a:gd name="connsiteX4" fmla="*/ 268605 w 268605"/>
                  <a:gd name="connsiteY4" fmla="*/ 134303 h 268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605" h="268604">
                    <a:moveTo>
                      <a:pt x="268605" y="134303"/>
                    </a:moveTo>
                    <a:cubicBezTo>
                      <a:pt x="268605" y="208476"/>
                      <a:pt x="208476" y="268605"/>
                      <a:pt x="134302" y="268605"/>
                    </a:cubicBezTo>
                    <a:cubicBezTo>
                      <a:pt x="60129" y="268605"/>
                      <a:pt x="0" y="208476"/>
                      <a:pt x="0" y="134303"/>
                    </a:cubicBezTo>
                    <a:cubicBezTo>
                      <a:pt x="0" y="60129"/>
                      <a:pt x="60129" y="0"/>
                      <a:pt x="134302" y="0"/>
                    </a:cubicBezTo>
                    <a:cubicBezTo>
                      <a:pt x="208475" y="0"/>
                      <a:pt x="268605" y="60129"/>
                      <a:pt x="268605" y="1343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  <p:grpSp>
          <p:nvGrpSpPr>
            <p:cNvPr id="184" name="Grupa 183"/>
            <p:cNvGrpSpPr/>
            <p:nvPr userDrawn="1"/>
          </p:nvGrpSpPr>
          <p:grpSpPr>
            <a:xfrm>
              <a:off x="11263534" y="-5690679"/>
              <a:ext cx="412424" cy="412424"/>
              <a:chOff x="15088079" y="-674214"/>
              <a:chExt cx="712699" cy="712697"/>
            </a:xfrm>
          </p:grpSpPr>
          <p:sp>
            <p:nvSpPr>
              <p:cNvPr id="186" name="Dowolny kształt: kształt 185"/>
              <p:cNvSpPr/>
              <p:nvPr/>
            </p:nvSpPr>
            <p:spPr>
              <a:xfrm>
                <a:off x="15088079" y="-674214"/>
                <a:ext cx="712699" cy="712697"/>
              </a:xfrm>
              <a:custGeom>
                <a:avLst/>
                <a:gdLst>
                  <a:gd name="connsiteX0" fmla="*/ 537210 w 537210"/>
                  <a:gd name="connsiteY0" fmla="*/ 268605 h 537209"/>
                  <a:gd name="connsiteX1" fmla="*/ 268605 w 537210"/>
                  <a:gd name="connsiteY1" fmla="*/ 537210 h 537209"/>
                  <a:gd name="connsiteX2" fmla="*/ 0 w 537210"/>
                  <a:gd name="connsiteY2" fmla="*/ 268605 h 537209"/>
                  <a:gd name="connsiteX3" fmla="*/ 268605 w 537210"/>
                  <a:gd name="connsiteY3" fmla="*/ 0 h 537209"/>
                  <a:gd name="connsiteX4" fmla="*/ 537210 w 537210"/>
                  <a:gd name="connsiteY4" fmla="*/ 268605 h 537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210" h="537209">
                    <a:moveTo>
                      <a:pt x="537210" y="268605"/>
                    </a:moveTo>
                    <a:cubicBezTo>
                      <a:pt x="537210" y="416951"/>
                      <a:pt x="416952" y="537210"/>
                      <a:pt x="268605" y="537210"/>
                    </a:cubicBezTo>
                    <a:cubicBezTo>
                      <a:pt x="120259" y="537210"/>
                      <a:pt x="0" y="416951"/>
                      <a:pt x="0" y="268605"/>
                    </a:cubicBezTo>
                    <a:cubicBezTo>
                      <a:pt x="0" y="120259"/>
                      <a:pt x="120259" y="0"/>
                      <a:pt x="268605" y="0"/>
                    </a:cubicBezTo>
                    <a:cubicBezTo>
                      <a:pt x="416951" y="0"/>
                      <a:pt x="537210" y="120259"/>
                      <a:pt x="537210" y="26860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  <p:sp>
            <p:nvSpPr>
              <p:cNvPr id="187" name="Dowolny kształt: kształt 186"/>
              <p:cNvSpPr/>
              <p:nvPr/>
            </p:nvSpPr>
            <p:spPr>
              <a:xfrm>
                <a:off x="15266253" y="-496040"/>
                <a:ext cx="356349" cy="356348"/>
              </a:xfrm>
              <a:custGeom>
                <a:avLst/>
                <a:gdLst>
                  <a:gd name="connsiteX0" fmla="*/ 268605 w 268605"/>
                  <a:gd name="connsiteY0" fmla="*/ 134303 h 268604"/>
                  <a:gd name="connsiteX1" fmla="*/ 134302 w 268605"/>
                  <a:gd name="connsiteY1" fmla="*/ 268605 h 268604"/>
                  <a:gd name="connsiteX2" fmla="*/ 0 w 268605"/>
                  <a:gd name="connsiteY2" fmla="*/ 134303 h 268604"/>
                  <a:gd name="connsiteX3" fmla="*/ 134302 w 268605"/>
                  <a:gd name="connsiteY3" fmla="*/ 0 h 268604"/>
                  <a:gd name="connsiteX4" fmla="*/ 268605 w 268605"/>
                  <a:gd name="connsiteY4" fmla="*/ 134303 h 268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605" h="268604">
                    <a:moveTo>
                      <a:pt x="268605" y="134303"/>
                    </a:moveTo>
                    <a:cubicBezTo>
                      <a:pt x="268605" y="208476"/>
                      <a:pt x="208476" y="268605"/>
                      <a:pt x="134302" y="268605"/>
                    </a:cubicBezTo>
                    <a:cubicBezTo>
                      <a:pt x="60129" y="268605"/>
                      <a:pt x="0" y="208476"/>
                      <a:pt x="0" y="134303"/>
                    </a:cubicBezTo>
                    <a:cubicBezTo>
                      <a:pt x="0" y="60129"/>
                      <a:pt x="60129" y="0"/>
                      <a:pt x="134302" y="0"/>
                    </a:cubicBezTo>
                    <a:cubicBezTo>
                      <a:pt x="208475" y="0"/>
                      <a:pt x="268605" y="60129"/>
                      <a:pt x="268605" y="13430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ea typeface="Century Gothic" panose="020B0502020202020204" pitchFamily="34" charset="0"/>
                  <a:cs typeface="Century Gothic" panose="020B0502020202020204" pitchFamily="34" charset="0"/>
                </a:endParaRPr>
              </a:p>
            </p:txBody>
          </p:sp>
        </p:grpSp>
        <p:sp>
          <p:nvSpPr>
            <p:cNvPr id="185" name="Dowolny kształt: kształt 184"/>
            <p:cNvSpPr/>
            <p:nvPr userDrawn="1"/>
          </p:nvSpPr>
          <p:spPr>
            <a:xfrm>
              <a:off x="12032917" y="-2324470"/>
              <a:ext cx="412424" cy="412424"/>
            </a:xfrm>
            <a:custGeom>
              <a:avLst/>
              <a:gdLst>
                <a:gd name="connsiteX0" fmla="*/ 537210 w 537210"/>
                <a:gd name="connsiteY0" fmla="*/ 268605 h 537209"/>
                <a:gd name="connsiteX1" fmla="*/ 268605 w 537210"/>
                <a:gd name="connsiteY1" fmla="*/ 537210 h 537209"/>
                <a:gd name="connsiteX2" fmla="*/ 0 w 537210"/>
                <a:gd name="connsiteY2" fmla="*/ 268605 h 537209"/>
                <a:gd name="connsiteX3" fmla="*/ 268605 w 537210"/>
                <a:gd name="connsiteY3" fmla="*/ 0 h 537209"/>
                <a:gd name="connsiteX4" fmla="*/ 537210 w 537210"/>
                <a:gd name="connsiteY4" fmla="*/ 268605 h 537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210" h="537209">
                  <a:moveTo>
                    <a:pt x="537210" y="268605"/>
                  </a:moveTo>
                  <a:cubicBezTo>
                    <a:pt x="537210" y="416951"/>
                    <a:pt x="416952" y="537210"/>
                    <a:pt x="268605" y="537210"/>
                  </a:cubicBezTo>
                  <a:cubicBezTo>
                    <a:pt x="120259" y="537210"/>
                    <a:pt x="0" y="416951"/>
                    <a:pt x="0" y="268605"/>
                  </a:cubicBezTo>
                  <a:cubicBezTo>
                    <a:pt x="0" y="120259"/>
                    <a:pt x="120259" y="0"/>
                    <a:pt x="268605" y="0"/>
                  </a:cubicBezTo>
                  <a:cubicBezTo>
                    <a:pt x="416951" y="0"/>
                    <a:pt x="537210" y="120259"/>
                    <a:pt x="537210" y="26860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828000" y="2537447"/>
            <a:ext cx="7592690" cy="4136333"/>
          </a:xfrm>
        </p:spPr>
        <p:txBody>
          <a:bodyPr anchor="b"/>
          <a:lstStyle>
            <a:lvl1pPr algn="l"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828000" y="6980305"/>
            <a:ext cx="7592690" cy="5787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33" name="Pole tekstowe 32"/>
          <p:cNvSpPr txBox="1"/>
          <p:nvPr userDrawn="1"/>
        </p:nvSpPr>
        <p:spPr>
          <a:xfrm>
            <a:off x="828000" y="7581898"/>
            <a:ext cx="3410898" cy="9525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indent="0" defTabSz="589915">
              <a:lnSpc>
                <a:spcPct val="90000"/>
              </a:lnSpc>
              <a:spcBef>
                <a:spcPts val="645"/>
              </a:spcBef>
              <a:buClr>
                <a:schemeClr val="accent1"/>
              </a:buClr>
              <a:buFont typeface="Arial" panose="020B0604020202020204" pitchFamily="34" charset="0"/>
              <a:buNone/>
              <a:tabLst>
                <a:tab pos="4128770" algn="l"/>
              </a:tabLst>
              <a:defRPr sz="2000">
                <a:solidFill>
                  <a:schemeClr val="bg1"/>
                </a:solidFill>
                <a:latin typeface="+mj-lt"/>
              </a:defRPr>
            </a:lvl1pPr>
            <a:lvl2pPr marL="295275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90"/>
            </a:lvl2pPr>
            <a:lvl3pPr marL="589915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160"/>
            </a:lvl3pPr>
            <a:lvl4pPr marL="885190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0"/>
            </a:lvl4pPr>
            <a:lvl5pPr marL="1179830" indent="0" algn="ctr" defTabSz="589915">
              <a:lnSpc>
                <a:spcPct val="90000"/>
              </a:lnSpc>
              <a:spcBef>
                <a:spcPts val="3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30"/>
            </a:lvl5pPr>
            <a:lvl6pPr marL="1475105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6pPr>
            <a:lvl7pPr marL="1769745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7pPr>
            <a:lvl8pPr marL="2065020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8pPr>
            <a:lvl9pPr marL="2359660" indent="0" algn="ctr" defTabSz="589915">
              <a:lnSpc>
                <a:spcPct val="90000"/>
              </a:lnSpc>
              <a:spcBef>
                <a:spcPts val="325"/>
              </a:spcBef>
              <a:buFont typeface="Arial" panose="020B0604020202020204" pitchFamily="34" charset="0"/>
              <a:buNone/>
              <a:defRPr sz="1030"/>
            </a:lvl9pPr>
          </a:lstStyle>
          <a:p>
            <a:pPr lvl="0"/>
            <a:r>
              <a:rPr lang="pl-PL" dirty="0">
                <a:solidFill>
                  <a:schemeClr val="accent1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nask.pl</a:t>
            </a:r>
          </a:p>
        </p:txBody>
      </p:sp>
      <p:sp>
        <p:nvSpPr>
          <p:cNvPr id="34" name="Grafika 2"/>
          <p:cNvSpPr/>
          <p:nvPr userDrawn="1"/>
        </p:nvSpPr>
        <p:spPr>
          <a:xfrm>
            <a:off x="828000" y="970302"/>
            <a:ext cx="3401776" cy="578760"/>
          </a:xfrm>
          <a:custGeom>
            <a:avLst/>
            <a:gdLst>
              <a:gd name="connsiteX0" fmla="*/ -127 w 7798688"/>
              <a:gd name="connsiteY0" fmla="*/ 15452 h 1326828"/>
              <a:gd name="connsiteX1" fmla="*/ 791210 w 7798688"/>
              <a:gd name="connsiteY1" fmla="*/ 15452 h 1326828"/>
              <a:gd name="connsiteX2" fmla="*/ 1491488 w 7798688"/>
              <a:gd name="connsiteY2" fmla="*/ 975572 h 1326828"/>
              <a:gd name="connsiteX3" fmla="*/ 1501013 w 7798688"/>
              <a:gd name="connsiteY3" fmla="*/ 970523 h 1326828"/>
              <a:gd name="connsiteX4" fmla="*/ 1501013 w 7798688"/>
              <a:gd name="connsiteY4" fmla="*/ 15452 h 1326828"/>
              <a:gd name="connsiteX5" fmla="*/ 1975358 w 7798688"/>
              <a:gd name="connsiteY5" fmla="*/ 15452 h 1326828"/>
              <a:gd name="connsiteX6" fmla="*/ 1975358 w 7798688"/>
              <a:gd name="connsiteY6" fmla="*/ 1301327 h 1326828"/>
              <a:gd name="connsiteX7" fmla="*/ 1217834 w 7798688"/>
              <a:gd name="connsiteY7" fmla="*/ 1301327 h 1326828"/>
              <a:gd name="connsiteX8" fmla="*/ 508508 w 7798688"/>
              <a:gd name="connsiteY8" fmla="*/ 319299 h 1326828"/>
              <a:gd name="connsiteX9" fmla="*/ 501364 w 7798688"/>
              <a:gd name="connsiteY9" fmla="*/ 319299 h 1326828"/>
              <a:gd name="connsiteX10" fmla="*/ 501364 w 7798688"/>
              <a:gd name="connsiteY10" fmla="*/ 1300946 h 1326828"/>
              <a:gd name="connsiteX11" fmla="*/ -127 w 7798688"/>
              <a:gd name="connsiteY11" fmla="*/ 1300946 h 1326828"/>
              <a:gd name="connsiteX12" fmla="*/ 2784411 w 7798688"/>
              <a:gd name="connsiteY12" fmla="*/ 15452 h 1326828"/>
              <a:gd name="connsiteX13" fmla="*/ 3458210 w 7798688"/>
              <a:gd name="connsiteY13" fmla="*/ 15452 h 1326828"/>
              <a:gd name="connsiteX14" fmla="*/ 4247546 w 7798688"/>
              <a:gd name="connsiteY14" fmla="*/ 1301327 h 1326828"/>
              <a:gd name="connsiteX15" fmla="*/ 3623659 w 7798688"/>
              <a:gd name="connsiteY15" fmla="*/ 1301327 h 1326828"/>
              <a:gd name="connsiteX16" fmla="*/ 3490309 w 7798688"/>
              <a:gd name="connsiteY16" fmla="*/ 1055963 h 1326828"/>
              <a:gd name="connsiteX17" fmla="*/ 2684875 w 7798688"/>
              <a:gd name="connsiteY17" fmla="*/ 1055963 h 1326828"/>
              <a:gd name="connsiteX18" fmla="*/ 2551525 w 7798688"/>
              <a:gd name="connsiteY18" fmla="*/ 1301327 h 1326828"/>
              <a:gd name="connsiteX19" fmla="*/ 1993074 w 7798688"/>
              <a:gd name="connsiteY19" fmla="*/ 1301327 h 1326828"/>
              <a:gd name="connsiteX20" fmla="*/ 3356959 w 7798688"/>
              <a:gd name="connsiteY20" fmla="*/ 804884 h 1326828"/>
              <a:gd name="connsiteX21" fmla="*/ 3099022 w 7798688"/>
              <a:gd name="connsiteY21" fmla="*/ 271484 h 1326828"/>
              <a:gd name="connsiteX22" fmla="*/ 3090259 w 7798688"/>
              <a:gd name="connsiteY22" fmla="*/ 271484 h 1326828"/>
              <a:gd name="connsiteX23" fmla="*/ 2825273 w 7798688"/>
              <a:gd name="connsiteY23" fmla="*/ 804884 h 1326828"/>
              <a:gd name="connsiteX24" fmla="*/ 4071334 w 7798688"/>
              <a:gd name="connsiteY24" fmla="*/ 900800 h 1326828"/>
              <a:gd name="connsiteX25" fmla="*/ 4629975 w 7798688"/>
              <a:gd name="connsiteY25" fmla="*/ 900800 h 1326828"/>
              <a:gd name="connsiteX26" fmla="*/ 4697603 w 7798688"/>
              <a:gd name="connsiteY26" fmla="*/ 1023673 h 1326828"/>
              <a:gd name="connsiteX27" fmla="*/ 4921535 w 7798688"/>
              <a:gd name="connsiteY27" fmla="*/ 1082252 h 1326828"/>
              <a:gd name="connsiteX28" fmla="*/ 5154517 w 7798688"/>
              <a:gd name="connsiteY28" fmla="*/ 1044914 h 1326828"/>
              <a:gd name="connsiteX29" fmla="*/ 5246814 w 7798688"/>
              <a:gd name="connsiteY29" fmla="*/ 954236 h 1326828"/>
              <a:gd name="connsiteX30" fmla="*/ 5206238 w 7798688"/>
              <a:gd name="connsiteY30" fmla="*/ 884798 h 1326828"/>
              <a:gd name="connsiteX31" fmla="*/ 5106701 w 7798688"/>
              <a:gd name="connsiteY31" fmla="*/ 837173 h 1326828"/>
              <a:gd name="connsiteX32" fmla="*/ 4980400 w 7798688"/>
              <a:gd name="connsiteY32" fmla="*/ 810408 h 1326828"/>
              <a:gd name="connsiteX33" fmla="*/ 4847050 w 7798688"/>
              <a:gd name="connsiteY33" fmla="*/ 789167 h 1326828"/>
              <a:gd name="connsiteX34" fmla="*/ 4455763 w 7798688"/>
              <a:gd name="connsiteY34" fmla="*/ 714491 h 1326828"/>
              <a:gd name="connsiteX35" fmla="*/ 4206875 w 7798688"/>
              <a:gd name="connsiteY35" fmla="*/ 607716 h 1326828"/>
              <a:gd name="connsiteX36" fmla="*/ 4105624 w 7798688"/>
              <a:gd name="connsiteY36" fmla="*/ 405119 h 1326828"/>
              <a:gd name="connsiteX37" fmla="*/ 4213923 w 7798688"/>
              <a:gd name="connsiteY37" fmla="*/ 175853 h 1326828"/>
              <a:gd name="connsiteX38" fmla="*/ 4521485 w 7798688"/>
              <a:gd name="connsiteY38" fmla="*/ 42503 h 1326828"/>
              <a:gd name="connsiteX39" fmla="*/ 4964303 w 7798688"/>
              <a:gd name="connsiteY39" fmla="*/ -74 h 1326828"/>
              <a:gd name="connsiteX40" fmla="*/ 5563425 w 7798688"/>
              <a:gd name="connsiteY40" fmla="*/ 101177 h 1326828"/>
              <a:gd name="connsiteX41" fmla="*/ 5762688 w 7798688"/>
              <a:gd name="connsiteY41" fmla="*/ 367877 h 1326828"/>
              <a:gd name="connsiteX42" fmla="*/ 5762688 w 7798688"/>
              <a:gd name="connsiteY42" fmla="*/ 405405 h 1326828"/>
              <a:gd name="connsiteX43" fmla="*/ 5206238 w 7798688"/>
              <a:gd name="connsiteY43" fmla="*/ 405405 h 1326828"/>
              <a:gd name="connsiteX44" fmla="*/ 5138611 w 7798688"/>
              <a:gd name="connsiteY44" fmla="*/ 293391 h 1326828"/>
              <a:gd name="connsiteX45" fmla="*/ 4939538 w 7798688"/>
              <a:gd name="connsiteY45" fmla="*/ 250624 h 1326828"/>
              <a:gd name="connsiteX46" fmla="*/ 4763421 w 7798688"/>
              <a:gd name="connsiteY46" fmla="*/ 287962 h 1326828"/>
              <a:gd name="connsiteX47" fmla="*/ 4688840 w 7798688"/>
              <a:gd name="connsiteY47" fmla="*/ 373687 h 1326828"/>
              <a:gd name="connsiteX48" fmla="*/ 5023072 w 7798688"/>
              <a:gd name="connsiteY48" fmla="*/ 517705 h 1326828"/>
              <a:gd name="connsiteX49" fmla="*/ 5355685 w 7798688"/>
              <a:gd name="connsiteY49" fmla="*/ 565901 h 1326828"/>
              <a:gd name="connsiteX50" fmla="*/ 5579523 w 7798688"/>
              <a:gd name="connsiteY50" fmla="*/ 624480 h 1326828"/>
              <a:gd name="connsiteX51" fmla="*/ 5762784 w 7798688"/>
              <a:gd name="connsiteY51" fmla="*/ 736589 h 1326828"/>
              <a:gd name="connsiteX52" fmla="*/ 5838984 w 7798688"/>
              <a:gd name="connsiteY52" fmla="*/ 912421 h 1326828"/>
              <a:gd name="connsiteX53" fmla="*/ 5721445 w 7798688"/>
              <a:gd name="connsiteY53" fmla="*/ 1147212 h 1326828"/>
              <a:gd name="connsiteX54" fmla="*/ 5396071 w 7798688"/>
              <a:gd name="connsiteY54" fmla="*/ 1285801 h 1326828"/>
              <a:gd name="connsiteX55" fmla="*/ 4955254 w 7798688"/>
              <a:gd name="connsiteY55" fmla="*/ 1326663 h 1326828"/>
              <a:gd name="connsiteX56" fmla="*/ 4464526 w 7798688"/>
              <a:gd name="connsiteY56" fmla="*/ 1285801 h 1326828"/>
              <a:gd name="connsiteX57" fmla="*/ 4172871 w 7798688"/>
              <a:gd name="connsiteY57" fmla="*/ 1141783 h 1326828"/>
              <a:gd name="connsiteX58" fmla="*/ 4071524 w 7798688"/>
              <a:gd name="connsiteY58" fmla="*/ 901658 h 1326828"/>
              <a:gd name="connsiteX59" fmla="*/ 5899372 w 7798688"/>
              <a:gd name="connsiteY59" fmla="*/ 16309 h 1326828"/>
              <a:gd name="connsiteX60" fmla="*/ 6455918 w 7798688"/>
              <a:gd name="connsiteY60" fmla="*/ 16309 h 1326828"/>
              <a:gd name="connsiteX61" fmla="*/ 6455918 w 7798688"/>
              <a:gd name="connsiteY61" fmla="*/ 581618 h 1326828"/>
              <a:gd name="connsiteX62" fmla="*/ 6464871 w 7798688"/>
              <a:gd name="connsiteY62" fmla="*/ 581618 h 1326828"/>
              <a:gd name="connsiteX63" fmla="*/ 7097808 w 7798688"/>
              <a:gd name="connsiteY63" fmla="*/ 16309 h 1326828"/>
              <a:gd name="connsiteX64" fmla="*/ 7739888 w 7798688"/>
              <a:gd name="connsiteY64" fmla="*/ 16309 h 1326828"/>
              <a:gd name="connsiteX65" fmla="*/ 7057136 w 7798688"/>
              <a:gd name="connsiteY65" fmla="*/ 581618 h 1326828"/>
              <a:gd name="connsiteX66" fmla="*/ 7798562 w 7798688"/>
              <a:gd name="connsiteY66" fmla="*/ 1301803 h 1326828"/>
              <a:gd name="connsiteX67" fmla="*/ 7114000 w 7798688"/>
              <a:gd name="connsiteY67" fmla="*/ 1301803 h 1326828"/>
              <a:gd name="connsiteX68" fmla="*/ 6465062 w 7798688"/>
              <a:gd name="connsiteY68" fmla="*/ 618098 h 1326828"/>
              <a:gd name="connsiteX69" fmla="*/ 6456108 w 7798688"/>
              <a:gd name="connsiteY69" fmla="*/ 618098 h 1326828"/>
              <a:gd name="connsiteX70" fmla="*/ 6456108 w 7798688"/>
              <a:gd name="connsiteY70" fmla="*/ 1301041 h 1326828"/>
              <a:gd name="connsiteX71" fmla="*/ 5899562 w 7798688"/>
              <a:gd name="connsiteY71" fmla="*/ 1301041 h 132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7798688" h="1326828">
                <a:moveTo>
                  <a:pt x="-127" y="15452"/>
                </a:moveTo>
                <a:lnTo>
                  <a:pt x="791210" y="15452"/>
                </a:lnTo>
                <a:lnTo>
                  <a:pt x="1491488" y="975572"/>
                </a:lnTo>
                <a:lnTo>
                  <a:pt x="1501013" y="970523"/>
                </a:lnTo>
                <a:lnTo>
                  <a:pt x="1501013" y="15452"/>
                </a:lnTo>
                <a:lnTo>
                  <a:pt x="1975358" y="15452"/>
                </a:lnTo>
                <a:lnTo>
                  <a:pt x="1975358" y="1301327"/>
                </a:lnTo>
                <a:lnTo>
                  <a:pt x="1217834" y="1301327"/>
                </a:lnTo>
                <a:lnTo>
                  <a:pt x="508508" y="319299"/>
                </a:lnTo>
                <a:lnTo>
                  <a:pt x="501364" y="319299"/>
                </a:lnTo>
                <a:lnTo>
                  <a:pt x="501364" y="1300946"/>
                </a:lnTo>
                <a:lnTo>
                  <a:pt x="-127" y="1300946"/>
                </a:lnTo>
                <a:close/>
                <a:moveTo>
                  <a:pt x="2784411" y="15452"/>
                </a:moveTo>
                <a:lnTo>
                  <a:pt x="3458210" y="15452"/>
                </a:lnTo>
                <a:lnTo>
                  <a:pt x="4247546" y="1301327"/>
                </a:lnTo>
                <a:lnTo>
                  <a:pt x="3623659" y="1301327"/>
                </a:lnTo>
                <a:lnTo>
                  <a:pt x="3490309" y="1055963"/>
                </a:lnTo>
                <a:lnTo>
                  <a:pt x="2684875" y="1055963"/>
                </a:lnTo>
                <a:lnTo>
                  <a:pt x="2551525" y="1301327"/>
                </a:lnTo>
                <a:lnTo>
                  <a:pt x="1993074" y="1301327"/>
                </a:lnTo>
                <a:close/>
                <a:moveTo>
                  <a:pt x="3356959" y="804884"/>
                </a:moveTo>
                <a:lnTo>
                  <a:pt x="3099022" y="271484"/>
                </a:lnTo>
                <a:lnTo>
                  <a:pt x="3090259" y="271484"/>
                </a:lnTo>
                <a:lnTo>
                  <a:pt x="2825273" y="804884"/>
                </a:lnTo>
                <a:close/>
                <a:moveTo>
                  <a:pt x="4071334" y="900800"/>
                </a:moveTo>
                <a:lnTo>
                  <a:pt x="4629975" y="900800"/>
                </a:lnTo>
                <a:cubicBezTo>
                  <a:pt x="4629975" y="948425"/>
                  <a:pt x="4647692" y="986525"/>
                  <a:pt x="4697603" y="1023673"/>
                </a:cubicBezTo>
                <a:cubicBezTo>
                  <a:pt x="4738275" y="1055582"/>
                  <a:pt x="4813141" y="1077013"/>
                  <a:pt x="4921535" y="1082252"/>
                </a:cubicBezTo>
                <a:cubicBezTo>
                  <a:pt x="5022977" y="1082252"/>
                  <a:pt x="5097653" y="1071393"/>
                  <a:pt x="5154517" y="1044914"/>
                </a:cubicBezTo>
                <a:cubicBezTo>
                  <a:pt x="5213286" y="1023673"/>
                  <a:pt x="5246814" y="991478"/>
                  <a:pt x="5246814" y="954236"/>
                </a:cubicBezTo>
                <a:cubicBezTo>
                  <a:pt x="5245776" y="925756"/>
                  <a:pt x="5230546" y="899686"/>
                  <a:pt x="5206238" y="884798"/>
                </a:cubicBezTo>
                <a:cubicBezTo>
                  <a:pt x="5177006" y="861729"/>
                  <a:pt x="5143002" y="845470"/>
                  <a:pt x="5106701" y="837173"/>
                </a:cubicBezTo>
                <a:cubicBezTo>
                  <a:pt x="5065334" y="825086"/>
                  <a:pt x="5023110" y="816142"/>
                  <a:pt x="4980400" y="810408"/>
                </a:cubicBezTo>
                <a:cubicBezTo>
                  <a:pt x="4930680" y="799835"/>
                  <a:pt x="4887912" y="794597"/>
                  <a:pt x="4847050" y="789167"/>
                </a:cubicBezTo>
                <a:cubicBezTo>
                  <a:pt x="4688744" y="762593"/>
                  <a:pt x="4555299" y="741542"/>
                  <a:pt x="4455763" y="714491"/>
                </a:cubicBezTo>
                <a:cubicBezTo>
                  <a:pt x="4367066" y="694127"/>
                  <a:pt x="4282751" y="657960"/>
                  <a:pt x="4206875" y="607716"/>
                </a:cubicBezTo>
                <a:cubicBezTo>
                  <a:pt x="4139152" y="554471"/>
                  <a:pt x="4105624" y="490273"/>
                  <a:pt x="4105624" y="405119"/>
                </a:cubicBezTo>
                <a:cubicBezTo>
                  <a:pt x="4105624" y="309012"/>
                  <a:pt x="4139152" y="234527"/>
                  <a:pt x="4213923" y="175853"/>
                </a:cubicBezTo>
                <a:cubicBezTo>
                  <a:pt x="4288694" y="117179"/>
                  <a:pt x="4389945" y="69077"/>
                  <a:pt x="4521485" y="42503"/>
                </a:cubicBezTo>
                <a:cubicBezTo>
                  <a:pt x="4667237" y="13166"/>
                  <a:pt x="4815627" y="-1103"/>
                  <a:pt x="4964303" y="-74"/>
                </a:cubicBezTo>
                <a:cubicBezTo>
                  <a:pt x="5231003" y="-74"/>
                  <a:pt x="5439029" y="37169"/>
                  <a:pt x="5563425" y="101177"/>
                </a:cubicBezTo>
                <a:cubicBezTo>
                  <a:pt x="5696775" y="165280"/>
                  <a:pt x="5762688" y="255958"/>
                  <a:pt x="5762688" y="367877"/>
                </a:cubicBezTo>
                <a:lnTo>
                  <a:pt x="5762688" y="405405"/>
                </a:lnTo>
                <a:lnTo>
                  <a:pt x="5206238" y="405405"/>
                </a:lnTo>
                <a:cubicBezTo>
                  <a:pt x="5206238" y="357780"/>
                  <a:pt x="5188521" y="319680"/>
                  <a:pt x="5138611" y="293391"/>
                </a:cubicBezTo>
                <a:cubicBezTo>
                  <a:pt x="5088890" y="261292"/>
                  <a:pt x="5023072" y="250624"/>
                  <a:pt x="4939538" y="250624"/>
                </a:cubicBezTo>
                <a:cubicBezTo>
                  <a:pt x="4864862" y="250624"/>
                  <a:pt x="4806188" y="261292"/>
                  <a:pt x="4763421" y="287962"/>
                </a:cubicBezTo>
                <a:cubicBezTo>
                  <a:pt x="4713700" y="309298"/>
                  <a:pt x="4688840" y="341302"/>
                  <a:pt x="4688840" y="373687"/>
                </a:cubicBezTo>
                <a:cubicBezTo>
                  <a:pt x="4688840" y="437600"/>
                  <a:pt x="4797234" y="485701"/>
                  <a:pt x="5023072" y="517705"/>
                </a:cubicBezTo>
                <a:cubicBezTo>
                  <a:pt x="5172424" y="538850"/>
                  <a:pt x="5280819" y="555043"/>
                  <a:pt x="5355685" y="565901"/>
                </a:cubicBezTo>
                <a:cubicBezTo>
                  <a:pt x="5431571" y="580189"/>
                  <a:pt x="5506371" y="599763"/>
                  <a:pt x="5579523" y="624480"/>
                </a:cubicBezTo>
                <a:cubicBezTo>
                  <a:pt x="5648531" y="647007"/>
                  <a:pt x="5711301" y="685412"/>
                  <a:pt x="5762784" y="736589"/>
                </a:cubicBezTo>
                <a:cubicBezTo>
                  <a:pt x="5805455" y="778976"/>
                  <a:pt x="5830316" y="843079"/>
                  <a:pt x="5838984" y="912421"/>
                </a:cubicBezTo>
                <a:cubicBezTo>
                  <a:pt x="5838984" y="1008338"/>
                  <a:pt x="5798026" y="1083109"/>
                  <a:pt x="5721445" y="1147212"/>
                </a:cubicBezTo>
                <a:cubicBezTo>
                  <a:pt x="5637911" y="1211125"/>
                  <a:pt x="5530945" y="1253988"/>
                  <a:pt x="5396071" y="1285801"/>
                </a:cubicBezTo>
                <a:cubicBezTo>
                  <a:pt x="5250834" y="1313852"/>
                  <a:pt x="5103177" y="1327539"/>
                  <a:pt x="4955254" y="1326663"/>
                </a:cubicBezTo>
                <a:cubicBezTo>
                  <a:pt x="4755991" y="1326663"/>
                  <a:pt x="4589018" y="1312471"/>
                  <a:pt x="4464526" y="1285801"/>
                </a:cubicBezTo>
                <a:cubicBezTo>
                  <a:pt x="4338225" y="1253988"/>
                  <a:pt x="4238688" y="1205791"/>
                  <a:pt x="4172871" y="1141783"/>
                </a:cubicBezTo>
                <a:cubicBezTo>
                  <a:pt x="4106253" y="1079956"/>
                  <a:pt x="4069353" y="992517"/>
                  <a:pt x="4071524" y="901658"/>
                </a:cubicBezTo>
                <a:moveTo>
                  <a:pt x="5899372" y="16309"/>
                </a:moveTo>
                <a:lnTo>
                  <a:pt x="6455918" y="16309"/>
                </a:lnTo>
                <a:lnTo>
                  <a:pt x="6455918" y="581618"/>
                </a:lnTo>
                <a:lnTo>
                  <a:pt x="6464871" y="581618"/>
                </a:lnTo>
                <a:lnTo>
                  <a:pt x="7097808" y="16309"/>
                </a:lnTo>
                <a:lnTo>
                  <a:pt x="7739888" y="16309"/>
                </a:lnTo>
                <a:lnTo>
                  <a:pt x="7057136" y="581618"/>
                </a:lnTo>
                <a:lnTo>
                  <a:pt x="7798562" y="1301803"/>
                </a:lnTo>
                <a:lnTo>
                  <a:pt x="7114000" y="1301803"/>
                </a:lnTo>
                <a:lnTo>
                  <a:pt x="6465062" y="618098"/>
                </a:lnTo>
                <a:lnTo>
                  <a:pt x="6456108" y="618098"/>
                </a:lnTo>
                <a:lnTo>
                  <a:pt x="6456108" y="1301041"/>
                </a:lnTo>
                <a:lnTo>
                  <a:pt x="5899562" y="130104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299" name="Pole tekstowe 298"/>
          <p:cNvSpPr txBox="1"/>
          <p:nvPr userDrawn="1"/>
        </p:nvSpPr>
        <p:spPr>
          <a:xfrm>
            <a:off x="7585868" y="-2057399"/>
            <a:ext cx="7585869" cy="15047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pl-PL" dirty="0">
                <a:solidFill>
                  <a:schemeClr val="accent3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Slajd tytułowy bez zdjęcia. Można użyć również jako slajd kończący z podziękowaniami.</a:t>
            </a:r>
            <a:endParaRPr lang="pl-PL" sz="1400" dirty="0">
              <a:solidFill>
                <a:schemeClr val="accent3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155" y="2127674"/>
            <a:ext cx="13085624" cy="3550073"/>
          </a:xfrm>
        </p:spPr>
        <p:txBody>
          <a:bodyPr anchor="b"/>
          <a:lstStyle>
            <a:lvl1pPr>
              <a:defRPr sz="74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5155" y="5711333"/>
            <a:ext cx="13085624" cy="1866899"/>
          </a:xfrm>
        </p:spPr>
        <p:txBody>
          <a:bodyPr/>
          <a:lstStyle>
            <a:lvl1pPr marL="0" indent="0">
              <a:buNone/>
              <a:defRPr sz="2985">
                <a:solidFill>
                  <a:schemeClr val="tx1">
                    <a:tint val="75000"/>
                  </a:schemeClr>
                </a:solidFill>
              </a:defRPr>
            </a:lvl1pPr>
            <a:lvl2pPr marL="568960" indent="0">
              <a:buNone/>
              <a:defRPr sz="2490">
                <a:solidFill>
                  <a:schemeClr val="tx1">
                    <a:tint val="75000"/>
                  </a:schemeClr>
                </a:solidFill>
              </a:defRPr>
            </a:lvl2pPr>
            <a:lvl3pPr marL="11379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706880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4pPr>
            <a:lvl5pPr marL="2275840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5pPr>
            <a:lvl6pPr marL="2844800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6pPr>
            <a:lvl7pPr marL="3413760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7pPr>
            <a:lvl8pPr marL="3982720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8pPr>
            <a:lvl9pPr marL="4551680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70538"/>
      </p:ext>
    </p:extLst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3057" y="2271889"/>
            <a:ext cx="6447989" cy="54149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692" y="2271889"/>
            <a:ext cx="6447989" cy="54149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59359"/>
      </p:ext>
    </p:extLst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033" y="454378"/>
            <a:ext cx="13085624" cy="16495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034" y="2092114"/>
            <a:ext cx="6418356" cy="1025313"/>
          </a:xfrm>
        </p:spPr>
        <p:txBody>
          <a:bodyPr anchor="b"/>
          <a:lstStyle>
            <a:lvl1pPr marL="0" indent="0">
              <a:buNone/>
              <a:defRPr sz="2985" b="1"/>
            </a:lvl1pPr>
            <a:lvl2pPr marL="568960" indent="0">
              <a:buNone/>
              <a:defRPr sz="2490" b="1"/>
            </a:lvl2pPr>
            <a:lvl3pPr marL="1137920" indent="0">
              <a:buNone/>
              <a:defRPr sz="2240" b="1"/>
            </a:lvl3pPr>
            <a:lvl4pPr marL="1706880" indent="0">
              <a:buNone/>
              <a:defRPr sz="1990" b="1"/>
            </a:lvl4pPr>
            <a:lvl5pPr marL="2275840" indent="0">
              <a:buNone/>
              <a:defRPr sz="1990" b="1"/>
            </a:lvl5pPr>
            <a:lvl6pPr marL="2844800" indent="0">
              <a:buNone/>
              <a:defRPr sz="1990" b="1"/>
            </a:lvl6pPr>
            <a:lvl7pPr marL="3413760" indent="0">
              <a:buNone/>
              <a:defRPr sz="1990" b="1"/>
            </a:lvl7pPr>
            <a:lvl8pPr marL="3982720" indent="0">
              <a:buNone/>
              <a:defRPr sz="1990" b="1"/>
            </a:lvl8pPr>
            <a:lvl9pPr marL="4551680" indent="0">
              <a:buNone/>
              <a:defRPr sz="19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5034" y="3117427"/>
            <a:ext cx="6418356" cy="45852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80692" y="2092114"/>
            <a:ext cx="6449965" cy="1025313"/>
          </a:xfrm>
        </p:spPr>
        <p:txBody>
          <a:bodyPr anchor="b"/>
          <a:lstStyle>
            <a:lvl1pPr marL="0" indent="0">
              <a:buNone/>
              <a:defRPr sz="2985" b="1"/>
            </a:lvl1pPr>
            <a:lvl2pPr marL="568960" indent="0">
              <a:buNone/>
              <a:defRPr sz="2490" b="1"/>
            </a:lvl2pPr>
            <a:lvl3pPr marL="1137920" indent="0">
              <a:buNone/>
              <a:defRPr sz="2240" b="1"/>
            </a:lvl3pPr>
            <a:lvl4pPr marL="1706880" indent="0">
              <a:buNone/>
              <a:defRPr sz="1990" b="1"/>
            </a:lvl4pPr>
            <a:lvl5pPr marL="2275840" indent="0">
              <a:buNone/>
              <a:defRPr sz="1990" b="1"/>
            </a:lvl5pPr>
            <a:lvl6pPr marL="2844800" indent="0">
              <a:buNone/>
              <a:defRPr sz="1990" b="1"/>
            </a:lvl6pPr>
            <a:lvl7pPr marL="3413760" indent="0">
              <a:buNone/>
              <a:defRPr sz="1990" b="1"/>
            </a:lvl7pPr>
            <a:lvl8pPr marL="3982720" indent="0">
              <a:buNone/>
              <a:defRPr sz="1990" b="1"/>
            </a:lvl8pPr>
            <a:lvl9pPr marL="4551680" indent="0">
              <a:buNone/>
              <a:defRPr sz="19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80692" y="3117427"/>
            <a:ext cx="6449965" cy="45852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11415"/>
      </p:ext>
    </p:extLst>
  </p:cSld>
  <p:clrMapOvr>
    <a:masterClrMapping/>
  </p:clrMapOvr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97128"/>
      </p:ext>
    </p:extLst>
  </p:cSld>
  <p:clrMapOvr>
    <a:masterClrMapping/>
  </p:clrMapOvr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51830"/>
      </p:ext>
    </p:extLst>
  </p:cSld>
  <p:clrMapOvr>
    <a:masterClrMapping/>
  </p:clrMapOvr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034" y="568960"/>
            <a:ext cx="4893280" cy="1991360"/>
          </a:xfrm>
        </p:spPr>
        <p:txBody>
          <a:bodyPr anchor="b"/>
          <a:lstStyle>
            <a:lvl1pPr>
              <a:defRPr sz="39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9965" y="1228796"/>
            <a:ext cx="7680692" cy="6064956"/>
          </a:xfrm>
        </p:spPr>
        <p:txBody>
          <a:bodyPr/>
          <a:lstStyle>
            <a:lvl1pPr>
              <a:defRPr sz="3980"/>
            </a:lvl1pPr>
            <a:lvl2pPr>
              <a:defRPr sz="3485"/>
            </a:lvl2pPr>
            <a:lvl3pPr>
              <a:defRPr sz="2985"/>
            </a:lvl3pPr>
            <a:lvl4pPr>
              <a:defRPr sz="2490"/>
            </a:lvl4pPr>
            <a:lvl5pPr>
              <a:defRPr sz="2490"/>
            </a:lvl5pPr>
            <a:lvl6pPr>
              <a:defRPr sz="2490"/>
            </a:lvl6pPr>
            <a:lvl7pPr>
              <a:defRPr sz="2490"/>
            </a:lvl7pPr>
            <a:lvl8pPr>
              <a:defRPr sz="2490"/>
            </a:lvl8pPr>
            <a:lvl9pPr>
              <a:defRPr sz="24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5034" y="2560320"/>
            <a:ext cx="4893280" cy="4743310"/>
          </a:xfrm>
        </p:spPr>
        <p:txBody>
          <a:bodyPr/>
          <a:lstStyle>
            <a:lvl1pPr marL="0" indent="0">
              <a:buNone/>
              <a:defRPr sz="1990"/>
            </a:lvl1pPr>
            <a:lvl2pPr marL="568960" indent="0">
              <a:buNone/>
              <a:defRPr sz="1740"/>
            </a:lvl2pPr>
            <a:lvl3pPr marL="1137920" indent="0">
              <a:buNone/>
              <a:defRPr sz="1495"/>
            </a:lvl3pPr>
            <a:lvl4pPr marL="1706880" indent="0">
              <a:buNone/>
              <a:defRPr sz="1245"/>
            </a:lvl4pPr>
            <a:lvl5pPr marL="2275840" indent="0">
              <a:buNone/>
              <a:defRPr sz="1245"/>
            </a:lvl5pPr>
            <a:lvl6pPr marL="2844800" indent="0">
              <a:buNone/>
              <a:defRPr sz="1245"/>
            </a:lvl6pPr>
            <a:lvl7pPr marL="3413760" indent="0">
              <a:buNone/>
              <a:defRPr sz="1245"/>
            </a:lvl7pPr>
            <a:lvl8pPr marL="3982720" indent="0">
              <a:buNone/>
              <a:defRPr sz="1245"/>
            </a:lvl8pPr>
            <a:lvl9pPr marL="4551680" indent="0">
              <a:buNone/>
              <a:defRPr sz="124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58130"/>
      </p:ext>
    </p:extLst>
  </p:cSld>
  <p:clrMapOvr>
    <a:masterClrMapping/>
  </p:clrMapOvr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034" y="568960"/>
            <a:ext cx="4893280" cy="1991360"/>
          </a:xfrm>
        </p:spPr>
        <p:txBody>
          <a:bodyPr anchor="b"/>
          <a:lstStyle>
            <a:lvl1pPr>
              <a:defRPr sz="39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49965" y="1228796"/>
            <a:ext cx="7680692" cy="6064956"/>
          </a:xfrm>
        </p:spPr>
        <p:txBody>
          <a:bodyPr/>
          <a:lstStyle>
            <a:lvl1pPr marL="0" indent="0">
              <a:buNone/>
              <a:defRPr sz="3980"/>
            </a:lvl1pPr>
            <a:lvl2pPr marL="568960" indent="0">
              <a:buNone/>
              <a:defRPr sz="3485"/>
            </a:lvl2pPr>
            <a:lvl3pPr marL="1137920" indent="0">
              <a:buNone/>
              <a:defRPr sz="2985"/>
            </a:lvl3pPr>
            <a:lvl4pPr marL="1706880" indent="0">
              <a:buNone/>
              <a:defRPr sz="2490"/>
            </a:lvl4pPr>
            <a:lvl5pPr marL="2275840" indent="0">
              <a:buNone/>
              <a:defRPr sz="2490"/>
            </a:lvl5pPr>
            <a:lvl6pPr marL="2844800" indent="0">
              <a:buNone/>
              <a:defRPr sz="2490"/>
            </a:lvl6pPr>
            <a:lvl7pPr marL="3413760" indent="0">
              <a:buNone/>
              <a:defRPr sz="2490"/>
            </a:lvl7pPr>
            <a:lvl8pPr marL="3982720" indent="0">
              <a:buNone/>
              <a:defRPr sz="2490"/>
            </a:lvl8pPr>
            <a:lvl9pPr marL="4551680" indent="0">
              <a:buNone/>
              <a:defRPr sz="249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5034" y="2560320"/>
            <a:ext cx="4893280" cy="4743310"/>
          </a:xfrm>
        </p:spPr>
        <p:txBody>
          <a:bodyPr/>
          <a:lstStyle>
            <a:lvl1pPr marL="0" indent="0">
              <a:buNone/>
              <a:defRPr sz="1990"/>
            </a:lvl1pPr>
            <a:lvl2pPr marL="568960" indent="0">
              <a:buNone/>
              <a:defRPr sz="1740"/>
            </a:lvl2pPr>
            <a:lvl3pPr marL="1137920" indent="0">
              <a:buNone/>
              <a:defRPr sz="1495"/>
            </a:lvl3pPr>
            <a:lvl4pPr marL="1706880" indent="0">
              <a:buNone/>
              <a:defRPr sz="1245"/>
            </a:lvl4pPr>
            <a:lvl5pPr marL="2275840" indent="0">
              <a:buNone/>
              <a:defRPr sz="1245"/>
            </a:lvl5pPr>
            <a:lvl6pPr marL="2844800" indent="0">
              <a:buNone/>
              <a:defRPr sz="1245"/>
            </a:lvl6pPr>
            <a:lvl7pPr marL="3413760" indent="0">
              <a:buNone/>
              <a:defRPr sz="1245"/>
            </a:lvl7pPr>
            <a:lvl8pPr marL="3982720" indent="0">
              <a:buNone/>
              <a:defRPr sz="1245"/>
            </a:lvl8pPr>
            <a:lvl9pPr marL="4551680" indent="0">
              <a:buNone/>
              <a:defRPr sz="124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3210"/>
      </p:ext>
    </p:extLst>
  </p:cSld>
  <p:clrMapOvr>
    <a:masterClrMapping/>
  </p:clrMapOvr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99350"/>
      </p:ext>
    </p:extLst>
  </p:cSld>
  <p:clrMapOvr>
    <a:masterClrMapping/>
  </p:clrMapOvr>
  <p:hf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57275" y="454378"/>
            <a:ext cx="3271406" cy="723251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3057" y="454378"/>
            <a:ext cx="9624571" cy="723251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3757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slideLayout" Target="../slideLayouts/slideLayout87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slideLayout" Target="../slideLayouts/slideLayout86.xml"/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63.xml"/><Relationship Id="rId41" Type="http://schemas.openxmlformats.org/officeDocument/2006/relationships/slideLayout" Target="../slideLayouts/slideLayout8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ID"/>
          <p:cNvGrpSpPr/>
          <p:nvPr/>
        </p:nvGrpSpPr>
        <p:grpSpPr>
          <a:xfrm>
            <a:off x="0" y="0"/>
            <a:ext cx="15171738" cy="10088250"/>
            <a:chOff x="0" y="0"/>
            <a:chExt cx="15171738" cy="10088250"/>
          </a:xfrm>
        </p:grpSpPr>
        <p:sp>
          <p:nvSpPr>
            <p:cNvPr id="33" name="Prostokąt 32"/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4" name="Prostokąt 33"/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5" name="Prostokąt 34"/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6" name="Prostokąt 35"/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7" name="Prostokąt 36"/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8" name="Prostokąt 37"/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9" name="Prostokąt 38"/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0" name="Prostokąt 39"/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1" name="Prostokąt 40"/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2" name="Prostokąt 41"/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3" name="Prostokąt 42"/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4" name="Prostokąt 43"/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5" name="Prostokąt 44"/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6" name="Prostokąt 45"/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7" name="Prostokąt 46"/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8" name="Prostokąt 47"/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9" name="Prostokąt 48"/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0" name="Prostokąt 49"/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1" name="Prostokąt 50"/>
            <p:cNvSpPr/>
            <p:nvPr userDrawn="1"/>
          </p:nvSpPr>
          <p:spPr>
            <a:xfrm>
              <a:off x="0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2" name="Prostokąt 51"/>
            <p:cNvSpPr/>
            <p:nvPr userDrawn="1"/>
          </p:nvSpPr>
          <p:spPr>
            <a:xfrm>
              <a:off x="2528623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3" name="Prostokąt 52"/>
            <p:cNvSpPr/>
            <p:nvPr userDrawn="1"/>
          </p:nvSpPr>
          <p:spPr>
            <a:xfrm>
              <a:off x="5057246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4" name="Prostokąt 53"/>
            <p:cNvSpPr/>
            <p:nvPr userDrawn="1"/>
          </p:nvSpPr>
          <p:spPr>
            <a:xfrm>
              <a:off x="7585869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5" name="Prostokąt 54"/>
            <p:cNvSpPr/>
            <p:nvPr userDrawn="1"/>
          </p:nvSpPr>
          <p:spPr>
            <a:xfrm>
              <a:off x="10114492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6" name="Prostokąt 55"/>
            <p:cNvSpPr/>
            <p:nvPr userDrawn="1"/>
          </p:nvSpPr>
          <p:spPr>
            <a:xfrm>
              <a:off x="12643115" y="75660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31342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3920982" y="7572454"/>
            <a:ext cx="1250756" cy="9619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fld id="{52829928-69CF-4CD4-AA50-C7139EE0EE92}" type="slidenum">
              <a:rPr lang="pl-PL" smtClean="0"/>
              <a:t>‹#›</a:t>
            </a:fld>
            <a:endParaRPr lang="pl-PL" dirty="0"/>
          </a:p>
        </p:txBody>
      </p:sp>
      <p:grpSp>
        <p:nvGrpSpPr>
          <p:cNvPr id="137" name="SIATKA ROBOCZA" hidden="1"/>
          <p:cNvGrpSpPr/>
          <p:nvPr/>
        </p:nvGrpSpPr>
        <p:grpSpPr>
          <a:xfrm>
            <a:off x="0" y="0"/>
            <a:ext cx="15171738" cy="10089838"/>
            <a:chOff x="0" y="0"/>
            <a:chExt cx="15171738" cy="10089838"/>
          </a:xfrm>
        </p:grpSpPr>
        <p:sp>
          <p:nvSpPr>
            <p:cNvPr id="58" name="Prostokąt 57"/>
            <p:cNvSpPr/>
            <p:nvPr userDrawn="1"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9" name="Prostokąt 58"/>
            <p:cNvSpPr/>
            <p:nvPr userDrawn="1"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0" name="Prostokąt 59"/>
            <p:cNvSpPr/>
            <p:nvPr userDrawn="1"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1" name="Prostokąt 60"/>
            <p:cNvSpPr/>
            <p:nvPr userDrawn="1"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2" name="Prostokąt 61"/>
            <p:cNvSpPr/>
            <p:nvPr userDrawn="1"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3" name="Prostokąt 62"/>
            <p:cNvSpPr/>
            <p:nvPr userDrawn="1"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4" name="Prostokąt 63"/>
            <p:cNvSpPr/>
            <p:nvPr userDrawn="1"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5" name="Prostokąt 64"/>
            <p:cNvSpPr/>
            <p:nvPr userDrawn="1"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6" name="Prostokąt 65"/>
            <p:cNvSpPr/>
            <p:nvPr userDrawn="1"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7" name="Prostokąt 66"/>
            <p:cNvSpPr/>
            <p:nvPr userDrawn="1"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8" name="Prostokąt 67"/>
            <p:cNvSpPr/>
            <p:nvPr userDrawn="1"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9" name="Prostokąt 68"/>
            <p:cNvSpPr/>
            <p:nvPr userDrawn="1"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0" name="Prostokąt 69"/>
            <p:cNvSpPr/>
            <p:nvPr userDrawn="1"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1" name="Prostokąt 70"/>
            <p:cNvSpPr/>
            <p:nvPr userDrawn="1"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2" name="Prostokąt 71"/>
            <p:cNvSpPr/>
            <p:nvPr userDrawn="1"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3" name="Prostokąt 72"/>
            <p:cNvSpPr/>
            <p:nvPr userDrawn="1"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4" name="Prostokąt 73"/>
            <p:cNvSpPr/>
            <p:nvPr userDrawn="1"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5" name="Prostokąt 74"/>
            <p:cNvSpPr/>
            <p:nvPr userDrawn="1"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0" name="Prostokąt 79"/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1" name="Prostokąt 80"/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2" name="Prostokąt 81"/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3" name="Prostokąt 82"/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" name="Prostokąt 83"/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5" name="Prostokąt 84"/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6" name="Prostokąt 85"/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7" name="Prostokąt 86"/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8" name="Prostokąt 87"/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9" name="Prostokąt 88"/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" name="Prostokąt 89"/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" name="Prostokąt 90"/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2" name="Prostokąt 91"/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3" name="Prostokąt 92"/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4" name="Prostokąt 93"/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5" name="Prostokąt 94"/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6" name="Prostokąt 95"/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7" name="Prostokąt 96"/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4" name="Prostokąt 103"/>
            <p:cNvSpPr/>
            <p:nvPr userDrawn="1"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5" name="Prostokąt 104"/>
            <p:cNvSpPr/>
            <p:nvPr userDrawn="1"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" name="Prostokąt 105"/>
            <p:cNvSpPr/>
            <p:nvPr userDrawn="1"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7" name="Prostokąt 106"/>
            <p:cNvSpPr/>
            <p:nvPr userDrawn="1"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8" name="Prostokąt 107"/>
            <p:cNvSpPr/>
            <p:nvPr userDrawn="1"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9" name="Prostokąt 108"/>
            <p:cNvSpPr/>
            <p:nvPr userDrawn="1"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0" name="Prostokąt 109"/>
            <p:cNvSpPr/>
            <p:nvPr userDrawn="1"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1" name="Prostokąt 110"/>
            <p:cNvSpPr/>
            <p:nvPr userDrawn="1"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2" name="Prostokąt 111"/>
            <p:cNvSpPr/>
            <p:nvPr userDrawn="1"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3" name="Prostokąt 112"/>
            <p:cNvSpPr/>
            <p:nvPr userDrawn="1"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4" name="Prostokąt 113"/>
            <p:cNvSpPr/>
            <p:nvPr userDrawn="1"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5" name="Prostokąt 114"/>
            <p:cNvSpPr/>
            <p:nvPr userDrawn="1"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86" name="Grafika 2"/>
          <p:cNvSpPr/>
          <p:nvPr/>
        </p:nvSpPr>
        <p:spPr>
          <a:xfrm>
            <a:off x="610661" y="7945650"/>
            <a:ext cx="1271322" cy="216296"/>
          </a:xfrm>
          <a:custGeom>
            <a:avLst/>
            <a:gdLst>
              <a:gd name="connsiteX0" fmla="*/ -127 w 7798688"/>
              <a:gd name="connsiteY0" fmla="*/ 15452 h 1326828"/>
              <a:gd name="connsiteX1" fmla="*/ 791210 w 7798688"/>
              <a:gd name="connsiteY1" fmla="*/ 15452 h 1326828"/>
              <a:gd name="connsiteX2" fmla="*/ 1491488 w 7798688"/>
              <a:gd name="connsiteY2" fmla="*/ 975572 h 1326828"/>
              <a:gd name="connsiteX3" fmla="*/ 1501013 w 7798688"/>
              <a:gd name="connsiteY3" fmla="*/ 970523 h 1326828"/>
              <a:gd name="connsiteX4" fmla="*/ 1501013 w 7798688"/>
              <a:gd name="connsiteY4" fmla="*/ 15452 h 1326828"/>
              <a:gd name="connsiteX5" fmla="*/ 1975358 w 7798688"/>
              <a:gd name="connsiteY5" fmla="*/ 15452 h 1326828"/>
              <a:gd name="connsiteX6" fmla="*/ 1975358 w 7798688"/>
              <a:gd name="connsiteY6" fmla="*/ 1301327 h 1326828"/>
              <a:gd name="connsiteX7" fmla="*/ 1217834 w 7798688"/>
              <a:gd name="connsiteY7" fmla="*/ 1301327 h 1326828"/>
              <a:gd name="connsiteX8" fmla="*/ 508508 w 7798688"/>
              <a:gd name="connsiteY8" fmla="*/ 319299 h 1326828"/>
              <a:gd name="connsiteX9" fmla="*/ 501364 w 7798688"/>
              <a:gd name="connsiteY9" fmla="*/ 319299 h 1326828"/>
              <a:gd name="connsiteX10" fmla="*/ 501364 w 7798688"/>
              <a:gd name="connsiteY10" fmla="*/ 1300946 h 1326828"/>
              <a:gd name="connsiteX11" fmla="*/ -127 w 7798688"/>
              <a:gd name="connsiteY11" fmla="*/ 1300946 h 1326828"/>
              <a:gd name="connsiteX12" fmla="*/ 2784411 w 7798688"/>
              <a:gd name="connsiteY12" fmla="*/ 15452 h 1326828"/>
              <a:gd name="connsiteX13" fmla="*/ 3458210 w 7798688"/>
              <a:gd name="connsiteY13" fmla="*/ 15452 h 1326828"/>
              <a:gd name="connsiteX14" fmla="*/ 4247546 w 7798688"/>
              <a:gd name="connsiteY14" fmla="*/ 1301327 h 1326828"/>
              <a:gd name="connsiteX15" fmla="*/ 3623659 w 7798688"/>
              <a:gd name="connsiteY15" fmla="*/ 1301327 h 1326828"/>
              <a:gd name="connsiteX16" fmla="*/ 3490309 w 7798688"/>
              <a:gd name="connsiteY16" fmla="*/ 1055963 h 1326828"/>
              <a:gd name="connsiteX17" fmla="*/ 2684875 w 7798688"/>
              <a:gd name="connsiteY17" fmla="*/ 1055963 h 1326828"/>
              <a:gd name="connsiteX18" fmla="*/ 2551525 w 7798688"/>
              <a:gd name="connsiteY18" fmla="*/ 1301327 h 1326828"/>
              <a:gd name="connsiteX19" fmla="*/ 1993074 w 7798688"/>
              <a:gd name="connsiteY19" fmla="*/ 1301327 h 1326828"/>
              <a:gd name="connsiteX20" fmla="*/ 3356959 w 7798688"/>
              <a:gd name="connsiteY20" fmla="*/ 804884 h 1326828"/>
              <a:gd name="connsiteX21" fmla="*/ 3099022 w 7798688"/>
              <a:gd name="connsiteY21" fmla="*/ 271484 h 1326828"/>
              <a:gd name="connsiteX22" fmla="*/ 3090259 w 7798688"/>
              <a:gd name="connsiteY22" fmla="*/ 271484 h 1326828"/>
              <a:gd name="connsiteX23" fmla="*/ 2825273 w 7798688"/>
              <a:gd name="connsiteY23" fmla="*/ 804884 h 1326828"/>
              <a:gd name="connsiteX24" fmla="*/ 4071334 w 7798688"/>
              <a:gd name="connsiteY24" fmla="*/ 900800 h 1326828"/>
              <a:gd name="connsiteX25" fmla="*/ 4629975 w 7798688"/>
              <a:gd name="connsiteY25" fmla="*/ 900800 h 1326828"/>
              <a:gd name="connsiteX26" fmla="*/ 4697603 w 7798688"/>
              <a:gd name="connsiteY26" fmla="*/ 1023673 h 1326828"/>
              <a:gd name="connsiteX27" fmla="*/ 4921535 w 7798688"/>
              <a:gd name="connsiteY27" fmla="*/ 1082252 h 1326828"/>
              <a:gd name="connsiteX28" fmla="*/ 5154517 w 7798688"/>
              <a:gd name="connsiteY28" fmla="*/ 1044914 h 1326828"/>
              <a:gd name="connsiteX29" fmla="*/ 5246814 w 7798688"/>
              <a:gd name="connsiteY29" fmla="*/ 954236 h 1326828"/>
              <a:gd name="connsiteX30" fmla="*/ 5206238 w 7798688"/>
              <a:gd name="connsiteY30" fmla="*/ 884798 h 1326828"/>
              <a:gd name="connsiteX31" fmla="*/ 5106701 w 7798688"/>
              <a:gd name="connsiteY31" fmla="*/ 837173 h 1326828"/>
              <a:gd name="connsiteX32" fmla="*/ 4980400 w 7798688"/>
              <a:gd name="connsiteY32" fmla="*/ 810408 h 1326828"/>
              <a:gd name="connsiteX33" fmla="*/ 4847050 w 7798688"/>
              <a:gd name="connsiteY33" fmla="*/ 789167 h 1326828"/>
              <a:gd name="connsiteX34" fmla="*/ 4455763 w 7798688"/>
              <a:gd name="connsiteY34" fmla="*/ 714491 h 1326828"/>
              <a:gd name="connsiteX35" fmla="*/ 4206875 w 7798688"/>
              <a:gd name="connsiteY35" fmla="*/ 607716 h 1326828"/>
              <a:gd name="connsiteX36" fmla="*/ 4105624 w 7798688"/>
              <a:gd name="connsiteY36" fmla="*/ 405119 h 1326828"/>
              <a:gd name="connsiteX37" fmla="*/ 4213923 w 7798688"/>
              <a:gd name="connsiteY37" fmla="*/ 175853 h 1326828"/>
              <a:gd name="connsiteX38" fmla="*/ 4521485 w 7798688"/>
              <a:gd name="connsiteY38" fmla="*/ 42503 h 1326828"/>
              <a:gd name="connsiteX39" fmla="*/ 4964303 w 7798688"/>
              <a:gd name="connsiteY39" fmla="*/ -74 h 1326828"/>
              <a:gd name="connsiteX40" fmla="*/ 5563425 w 7798688"/>
              <a:gd name="connsiteY40" fmla="*/ 101177 h 1326828"/>
              <a:gd name="connsiteX41" fmla="*/ 5762688 w 7798688"/>
              <a:gd name="connsiteY41" fmla="*/ 367877 h 1326828"/>
              <a:gd name="connsiteX42" fmla="*/ 5762688 w 7798688"/>
              <a:gd name="connsiteY42" fmla="*/ 405405 h 1326828"/>
              <a:gd name="connsiteX43" fmla="*/ 5206238 w 7798688"/>
              <a:gd name="connsiteY43" fmla="*/ 405405 h 1326828"/>
              <a:gd name="connsiteX44" fmla="*/ 5138611 w 7798688"/>
              <a:gd name="connsiteY44" fmla="*/ 293391 h 1326828"/>
              <a:gd name="connsiteX45" fmla="*/ 4939538 w 7798688"/>
              <a:gd name="connsiteY45" fmla="*/ 250624 h 1326828"/>
              <a:gd name="connsiteX46" fmla="*/ 4763421 w 7798688"/>
              <a:gd name="connsiteY46" fmla="*/ 287962 h 1326828"/>
              <a:gd name="connsiteX47" fmla="*/ 4688840 w 7798688"/>
              <a:gd name="connsiteY47" fmla="*/ 373687 h 1326828"/>
              <a:gd name="connsiteX48" fmla="*/ 5023072 w 7798688"/>
              <a:gd name="connsiteY48" fmla="*/ 517705 h 1326828"/>
              <a:gd name="connsiteX49" fmla="*/ 5355685 w 7798688"/>
              <a:gd name="connsiteY49" fmla="*/ 565901 h 1326828"/>
              <a:gd name="connsiteX50" fmla="*/ 5579523 w 7798688"/>
              <a:gd name="connsiteY50" fmla="*/ 624480 h 1326828"/>
              <a:gd name="connsiteX51" fmla="*/ 5762784 w 7798688"/>
              <a:gd name="connsiteY51" fmla="*/ 736589 h 1326828"/>
              <a:gd name="connsiteX52" fmla="*/ 5838984 w 7798688"/>
              <a:gd name="connsiteY52" fmla="*/ 912421 h 1326828"/>
              <a:gd name="connsiteX53" fmla="*/ 5721445 w 7798688"/>
              <a:gd name="connsiteY53" fmla="*/ 1147212 h 1326828"/>
              <a:gd name="connsiteX54" fmla="*/ 5396071 w 7798688"/>
              <a:gd name="connsiteY54" fmla="*/ 1285801 h 1326828"/>
              <a:gd name="connsiteX55" fmla="*/ 4955254 w 7798688"/>
              <a:gd name="connsiteY55" fmla="*/ 1326663 h 1326828"/>
              <a:gd name="connsiteX56" fmla="*/ 4464526 w 7798688"/>
              <a:gd name="connsiteY56" fmla="*/ 1285801 h 1326828"/>
              <a:gd name="connsiteX57" fmla="*/ 4172871 w 7798688"/>
              <a:gd name="connsiteY57" fmla="*/ 1141783 h 1326828"/>
              <a:gd name="connsiteX58" fmla="*/ 4071524 w 7798688"/>
              <a:gd name="connsiteY58" fmla="*/ 901658 h 1326828"/>
              <a:gd name="connsiteX59" fmla="*/ 5899372 w 7798688"/>
              <a:gd name="connsiteY59" fmla="*/ 16309 h 1326828"/>
              <a:gd name="connsiteX60" fmla="*/ 6455918 w 7798688"/>
              <a:gd name="connsiteY60" fmla="*/ 16309 h 1326828"/>
              <a:gd name="connsiteX61" fmla="*/ 6455918 w 7798688"/>
              <a:gd name="connsiteY61" fmla="*/ 581618 h 1326828"/>
              <a:gd name="connsiteX62" fmla="*/ 6464871 w 7798688"/>
              <a:gd name="connsiteY62" fmla="*/ 581618 h 1326828"/>
              <a:gd name="connsiteX63" fmla="*/ 7097808 w 7798688"/>
              <a:gd name="connsiteY63" fmla="*/ 16309 h 1326828"/>
              <a:gd name="connsiteX64" fmla="*/ 7739888 w 7798688"/>
              <a:gd name="connsiteY64" fmla="*/ 16309 h 1326828"/>
              <a:gd name="connsiteX65" fmla="*/ 7057136 w 7798688"/>
              <a:gd name="connsiteY65" fmla="*/ 581618 h 1326828"/>
              <a:gd name="connsiteX66" fmla="*/ 7798562 w 7798688"/>
              <a:gd name="connsiteY66" fmla="*/ 1301803 h 1326828"/>
              <a:gd name="connsiteX67" fmla="*/ 7114000 w 7798688"/>
              <a:gd name="connsiteY67" fmla="*/ 1301803 h 1326828"/>
              <a:gd name="connsiteX68" fmla="*/ 6465062 w 7798688"/>
              <a:gd name="connsiteY68" fmla="*/ 618098 h 1326828"/>
              <a:gd name="connsiteX69" fmla="*/ 6456108 w 7798688"/>
              <a:gd name="connsiteY69" fmla="*/ 618098 h 1326828"/>
              <a:gd name="connsiteX70" fmla="*/ 6456108 w 7798688"/>
              <a:gd name="connsiteY70" fmla="*/ 1301041 h 1326828"/>
              <a:gd name="connsiteX71" fmla="*/ 5899562 w 7798688"/>
              <a:gd name="connsiteY71" fmla="*/ 1301041 h 132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7798688" h="1326828">
                <a:moveTo>
                  <a:pt x="-127" y="15452"/>
                </a:moveTo>
                <a:lnTo>
                  <a:pt x="791210" y="15452"/>
                </a:lnTo>
                <a:lnTo>
                  <a:pt x="1491488" y="975572"/>
                </a:lnTo>
                <a:lnTo>
                  <a:pt x="1501013" y="970523"/>
                </a:lnTo>
                <a:lnTo>
                  <a:pt x="1501013" y="15452"/>
                </a:lnTo>
                <a:lnTo>
                  <a:pt x="1975358" y="15452"/>
                </a:lnTo>
                <a:lnTo>
                  <a:pt x="1975358" y="1301327"/>
                </a:lnTo>
                <a:lnTo>
                  <a:pt x="1217834" y="1301327"/>
                </a:lnTo>
                <a:lnTo>
                  <a:pt x="508508" y="319299"/>
                </a:lnTo>
                <a:lnTo>
                  <a:pt x="501364" y="319299"/>
                </a:lnTo>
                <a:lnTo>
                  <a:pt x="501364" y="1300946"/>
                </a:lnTo>
                <a:lnTo>
                  <a:pt x="-127" y="1300946"/>
                </a:lnTo>
                <a:close/>
                <a:moveTo>
                  <a:pt x="2784411" y="15452"/>
                </a:moveTo>
                <a:lnTo>
                  <a:pt x="3458210" y="15452"/>
                </a:lnTo>
                <a:lnTo>
                  <a:pt x="4247546" y="1301327"/>
                </a:lnTo>
                <a:lnTo>
                  <a:pt x="3623659" y="1301327"/>
                </a:lnTo>
                <a:lnTo>
                  <a:pt x="3490309" y="1055963"/>
                </a:lnTo>
                <a:lnTo>
                  <a:pt x="2684875" y="1055963"/>
                </a:lnTo>
                <a:lnTo>
                  <a:pt x="2551525" y="1301327"/>
                </a:lnTo>
                <a:lnTo>
                  <a:pt x="1993074" y="1301327"/>
                </a:lnTo>
                <a:close/>
                <a:moveTo>
                  <a:pt x="3356959" y="804884"/>
                </a:moveTo>
                <a:lnTo>
                  <a:pt x="3099022" y="271484"/>
                </a:lnTo>
                <a:lnTo>
                  <a:pt x="3090259" y="271484"/>
                </a:lnTo>
                <a:lnTo>
                  <a:pt x="2825273" y="804884"/>
                </a:lnTo>
                <a:close/>
                <a:moveTo>
                  <a:pt x="4071334" y="900800"/>
                </a:moveTo>
                <a:lnTo>
                  <a:pt x="4629975" y="900800"/>
                </a:lnTo>
                <a:cubicBezTo>
                  <a:pt x="4629975" y="948425"/>
                  <a:pt x="4647692" y="986525"/>
                  <a:pt x="4697603" y="1023673"/>
                </a:cubicBezTo>
                <a:cubicBezTo>
                  <a:pt x="4738275" y="1055582"/>
                  <a:pt x="4813141" y="1077013"/>
                  <a:pt x="4921535" y="1082252"/>
                </a:cubicBezTo>
                <a:cubicBezTo>
                  <a:pt x="5022977" y="1082252"/>
                  <a:pt x="5097653" y="1071393"/>
                  <a:pt x="5154517" y="1044914"/>
                </a:cubicBezTo>
                <a:cubicBezTo>
                  <a:pt x="5213286" y="1023673"/>
                  <a:pt x="5246814" y="991478"/>
                  <a:pt x="5246814" y="954236"/>
                </a:cubicBezTo>
                <a:cubicBezTo>
                  <a:pt x="5245776" y="925756"/>
                  <a:pt x="5230546" y="899686"/>
                  <a:pt x="5206238" y="884798"/>
                </a:cubicBezTo>
                <a:cubicBezTo>
                  <a:pt x="5177006" y="861729"/>
                  <a:pt x="5143002" y="845470"/>
                  <a:pt x="5106701" y="837173"/>
                </a:cubicBezTo>
                <a:cubicBezTo>
                  <a:pt x="5065334" y="825086"/>
                  <a:pt x="5023110" y="816142"/>
                  <a:pt x="4980400" y="810408"/>
                </a:cubicBezTo>
                <a:cubicBezTo>
                  <a:pt x="4930680" y="799835"/>
                  <a:pt x="4887912" y="794597"/>
                  <a:pt x="4847050" y="789167"/>
                </a:cubicBezTo>
                <a:cubicBezTo>
                  <a:pt x="4688744" y="762593"/>
                  <a:pt x="4555299" y="741542"/>
                  <a:pt x="4455763" y="714491"/>
                </a:cubicBezTo>
                <a:cubicBezTo>
                  <a:pt x="4367066" y="694127"/>
                  <a:pt x="4282751" y="657960"/>
                  <a:pt x="4206875" y="607716"/>
                </a:cubicBezTo>
                <a:cubicBezTo>
                  <a:pt x="4139152" y="554471"/>
                  <a:pt x="4105624" y="490273"/>
                  <a:pt x="4105624" y="405119"/>
                </a:cubicBezTo>
                <a:cubicBezTo>
                  <a:pt x="4105624" y="309012"/>
                  <a:pt x="4139152" y="234527"/>
                  <a:pt x="4213923" y="175853"/>
                </a:cubicBezTo>
                <a:cubicBezTo>
                  <a:pt x="4288694" y="117179"/>
                  <a:pt x="4389945" y="69077"/>
                  <a:pt x="4521485" y="42503"/>
                </a:cubicBezTo>
                <a:cubicBezTo>
                  <a:pt x="4667237" y="13166"/>
                  <a:pt x="4815627" y="-1103"/>
                  <a:pt x="4964303" y="-74"/>
                </a:cubicBezTo>
                <a:cubicBezTo>
                  <a:pt x="5231003" y="-74"/>
                  <a:pt x="5439029" y="37169"/>
                  <a:pt x="5563425" y="101177"/>
                </a:cubicBezTo>
                <a:cubicBezTo>
                  <a:pt x="5696775" y="165280"/>
                  <a:pt x="5762688" y="255958"/>
                  <a:pt x="5762688" y="367877"/>
                </a:cubicBezTo>
                <a:lnTo>
                  <a:pt x="5762688" y="405405"/>
                </a:lnTo>
                <a:lnTo>
                  <a:pt x="5206238" y="405405"/>
                </a:lnTo>
                <a:cubicBezTo>
                  <a:pt x="5206238" y="357780"/>
                  <a:pt x="5188521" y="319680"/>
                  <a:pt x="5138611" y="293391"/>
                </a:cubicBezTo>
                <a:cubicBezTo>
                  <a:pt x="5088890" y="261292"/>
                  <a:pt x="5023072" y="250624"/>
                  <a:pt x="4939538" y="250624"/>
                </a:cubicBezTo>
                <a:cubicBezTo>
                  <a:pt x="4864862" y="250624"/>
                  <a:pt x="4806188" y="261292"/>
                  <a:pt x="4763421" y="287962"/>
                </a:cubicBezTo>
                <a:cubicBezTo>
                  <a:pt x="4713700" y="309298"/>
                  <a:pt x="4688840" y="341302"/>
                  <a:pt x="4688840" y="373687"/>
                </a:cubicBezTo>
                <a:cubicBezTo>
                  <a:pt x="4688840" y="437600"/>
                  <a:pt x="4797234" y="485701"/>
                  <a:pt x="5023072" y="517705"/>
                </a:cubicBezTo>
                <a:cubicBezTo>
                  <a:pt x="5172424" y="538850"/>
                  <a:pt x="5280819" y="555043"/>
                  <a:pt x="5355685" y="565901"/>
                </a:cubicBezTo>
                <a:cubicBezTo>
                  <a:pt x="5431571" y="580189"/>
                  <a:pt x="5506371" y="599763"/>
                  <a:pt x="5579523" y="624480"/>
                </a:cubicBezTo>
                <a:cubicBezTo>
                  <a:pt x="5648531" y="647007"/>
                  <a:pt x="5711301" y="685412"/>
                  <a:pt x="5762784" y="736589"/>
                </a:cubicBezTo>
                <a:cubicBezTo>
                  <a:pt x="5805455" y="778976"/>
                  <a:pt x="5830316" y="843079"/>
                  <a:pt x="5838984" y="912421"/>
                </a:cubicBezTo>
                <a:cubicBezTo>
                  <a:pt x="5838984" y="1008338"/>
                  <a:pt x="5798026" y="1083109"/>
                  <a:pt x="5721445" y="1147212"/>
                </a:cubicBezTo>
                <a:cubicBezTo>
                  <a:pt x="5637911" y="1211125"/>
                  <a:pt x="5530945" y="1253988"/>
                  <a:pt x="5396071" y="1285801"/>
                </a:cubicBezTo>
                <a:cubicBezTo>
                  <a:pt x="5250834" y="1313852"/>
                  <a:pt x="5103177" y="1327539"/>
                  <a:pt x="4955254" y="1326663"/>
                </a:cubicBezTo>
                <a:cubicBezTo>
                  <a:pt x="4755991" y="1326663"/>
                  <a:pt x="4589018" y="1312471"/>
                  <a:pt x="4464526" y="1285801"/>
                </a:cubicBezTo>
                <a:cubicBezTo>
                  <a:pt x="4338225" y="1253988"/>
                  <a:pt x="4238688" y="1205791"/>
                  <a:pt x="4172871" y="1141783"/>
                </a:cubicBezTo>
                <a:cubicBezTo>
                  <a:pt x="4106253" y="1079956"/>
                  <a:pt x="4069353" y="992517"/>
                  <a:pt x="4071524" y="901658"/>
                </a:cubicBezTo>
                <a:moveTo>
                  <a:pt x="5899372" y="16309"/>
                </a:moveTo>
                <a:lnTo>
                  <a:pt x="6455918" y="16309"/>
                </a:lnTo>
                <a:lnTo>
                  <a:pt x="6455918" y="581618"/>
                </a:lnTo>
                <a:lnTo>
                  <a:pt x="6464871" y="581618"/>
                </a:lnTo>
                <a:lnTo>
                  <a:pt x="7097808" y="16309"/>
                </a:lnTo>
                <a:lnTo>
                  <a:pt x="7739888" y="16309"/>
                </a:lnTo>
                <a:lnTo>
                  <a:pt x="7057136" y="581618"/>
                </a:lnTo>
                <a:lnTo>
                  <a:pt x="7798562" y="1301803"/>
                </a:lnTo>
                <a:lnTo>
                  <a:pt x="7114000" y="1301803"/>
                </a:lnTo>
                <a:lnTo>
                  <a:pt x="6465062" y="618098"/>
                </a:lnTo>
                <a:lnTo>
                  <a:pt x="6456108" y="618098"/>
                </a:lnTo>
                <a:lnTo>
                  <a:pt x="6456108" y="1301041"/>
                </a:lnTo>
                <a:lnTo>
                  <a:pt x="5899562" y="130104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1263650" y="2738285"/>
            <a:ext cx="12657332" cy="48293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Century Gothic" panose="020B0502020202020204" pitchFamily="34" charset="0"/>
          <a:cs typeface="Century Gothic" panose="020B0502020202020204" pitchFamily="34" charset="0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Century Gothic" panose="020B0502020202020204" pitchFamily="34" charset="0"/>
        <a:buChar char="−"/>
        <a:defRPr sz="1800" kern="1200">
          <a:solidFill>
            <a:schemeClr val="accent1"/>
          </a:solidFill>
          <a:latin typeface="+mn-lt"/>
          <a:ea typeface="Century Gothic" panose="020B0502020202020204" pitchFamily="34" charset="0"/>
          <a:cs typeface="Century Gothic" panose="020B0502020202020204" pitchFamily="34" charset="0"/>
        </a:defRPr>
      </a:lvl1pPr>
      <a:lvl2pPr marL="719455" indent="-4572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+mj-lt"/>
        <a:buAutoNum type="arabicPeriod"/>
        <a:defRPr sz="1800" b="0" kern="1200">
          <a:solidFill>
            <a:schemeClr val="accent1"/>
          </a:solidFill>
          <a:latin typeface="+mn-lt"/>
          <a:ea typeface="Century Gothic" panose="020B0502020202020204" pitchFamily="34" charset="0"/>
          <a:cs typeface="Century Gothic" panose="020B0502020202020204" pitchFamily="34" charset="0"/>
        </a:defRPr>
      </a:lvl2pPr>
      <a:lvl3pPr marL="1078230" indent="-35877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+mj-lt"/>
        <a:buAutoNum type="alphaLcPeriod"/>
        <a:defRPr sz="1800" b="0" kern="1200">
          <a:solidFill>
            <a:schemeClr val="accent1"/>
          </a:solidFill>
          <a:latin typeface="+mn-lt"/>
          <a:ea typeface="Century Gothic" panose="020B0502020202020204" pitchFamily="34" charset="0"/>
          <a:cs typeface="Century Gothic" panose="020B0502020202020204" pitchFamily="34" charset="0"/>
        </a:defRPr>
      </a:lvl3pPr>
      <a:lvl4pPr marL="1435100" indent="-355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anose="05000000000000000000" pitchFamily="2" charset="2"/>
        <a:buChar char="§"/>
        <a:defRPr sz="1800" kern="1200">
          <a:solidFill>
            <a:schemeClr val="accent1"/>
          </a:solidFill>
          <a:latin typeface="+mn-lt"/>
          <a:ea typeface="Century Gothic" panose="020B0502020202020204" pitchFamily="34" charset="0"/>
          <a:cs typeface="Century Gothic" panose="020B0502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anose="05000000000000000000" pitchFamily="2" charset="2"/>
        <a:buNone/>
        <a:defRPr lang="pl-PL" sz="1800" kern="1200" dirty="0" smtClean="0">
          <a:solidFill>
            <a:schemeClr val="accent1"/>
          </a:solidFill>
          <a:latin typeface="+mn-lt"/>
          <a:ea typeface="Century Gothic" panose="020B0502020202020204" pitchFamily="34" charset="0"/>
          <a:cs typeface="Century Gothic" panose="020B0502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ID"/>
          <p:cNvGrpSpPr/>
          <p:nvPr userDrawn="1"/>
        </p:nvGrpSpPr>
        <p:grpSpPr>
          <a:xfrm>
            <a:off x="0" y="0"/>
            <a:ext cx="15171738" cy="10088250"/>
            <a:chOff x="0" y="0"/>
            <a:chExt cx="15171738" cy="10088250"/>
          </a:xfrm>
        </p:grpSpPr>
        <p:sp>
          <p:nvSpPr>
            <p:cNvPr id="33" name="Prostokąt 32"/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4" name="Prostokąt 33"/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5" name="Prostokąt 34"/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6" name="Prostokąt 35"/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7" name="Prostokąt 36"/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8" name="Prostokąt 37"/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39" name="Prostokąt 38"/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0" name="Prostokąt 39"/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1" name="Prostokąt 40"/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2" name="Prostokąt 41"/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3" name="Prostokąt 42"/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4" name="Prostokąt 43"/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5" name="Prostokąt 44"/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6" name="Prostokąt 45"/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7" name="Prostokąt 46"/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8" name="Prostokąt 47"/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49" name="Prostokąt 48"/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0" name="Prostokąt 49"/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1" name="Prostokąt 50"/>
            <p:cNvSpPr/>
            <p:nvPr userDrawn="1"/>
          </p:nvSpPr>
          <p:spPr>
            <a:xfrm>
              <a:off x="0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2" name="Prostokąt 51"/>
            <p:cNvSpPr/>
            <p:nvPr userDrawn="1"/>
          </p:nvSpPr>
          <p:spPr>
            <a:xfrm>
              <a:off x="2528623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3" name="Prostokąt 52"/>
            <p:cNvSpPr/>
            <p:nvPr userDrawn="1"/>
          </p:nvSpPr>
          <p:spPr>
            <a:xfrm>
              <a:off x="5057246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4" name="Prostokąt 53"/>
            <p:cNvSpPr/>
            <p:nvPr userDrawn="1"/>
          </p:nvSpPr>
          <p:spPr>
            <a:xfrm>
              <a:off x="7585869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5" name="Prostokąt 54"/>
            <p:cNvSpPr/>
            <p:nvPr userDrawn="1"/>
          </p:nvSpPr>
          <p:spPr>
            <a:xfrm>
              <a:off x="10114492" y="7566676"/>
              <a:ext cx="2528623" cy="2521574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6" name="Prostokąt 55"/>
            <p:cNvSpPr/>
            <p:nvPr userDrawn="1"/>
          </p:nvSpPr>
          <p:spPr>
            <a:xfrm>
              <a:off x="12643115" y="7566025"/>
              <a:ext cx="2528623" cy="2522225"/>
            </a:xfrm>
            <a:prstGeom prst="rect">
              <a:avLst/>
            </a:prstGeom>
            <a:noFill/>
            <a:ln w="9525">
              <a:solidFill>
                <a:schemeClr val="bg2"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263649" y="0"/>
            <a:ext cx="12657333" cy="231342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3920982" y="7572454"/>
            <a:ext cx="1250756" cy="9619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fld id="{52829928-69CF-4CD4-AA50-C7139EE0EE92}" type="slidenum">
              <a:rPr lang="pl-PL" smtClean="0"/>
              <a:t>‹#›</a:t>
            </a:fld>
            <a:endParaRPr lang="pl-PL"/>
          </a:p>
        </p:txBody>
      </p:sp>
      <p:grpSp>
        <p:nvGrpSpPr>
          <p:cNvPr id="137" name="SIATKA ROBOCZA" hidden="1"/>
          <p:cNvGrpSpPr/>
          <p:nvPr userDrawn="1"/>
        </p:nvGrpSpPr>
        <p:grpSpPr>
          <a:xfrm>
            <a:off x="0" y="0"/>
            <a:ext cx="15171738" cy="10089838"/>
            <a:chOff x="0" y="0"/>
            <a:chExt cx="15171738" cy="10089838"/>
          </a:xfrm>
        </p:grpSpPr>
        <p:sp>
          <p:nvSpPr>
            <p:cNvPr id="58" name="Prostokąt 57"/>
            <p:cNvSpPr/>
            <p:nvPr userDrawn="1"/>
          </p:nvSpPr>
          <p:spPr>
            <a:xfrm>
              <a:off x="207699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59" name="Prostokąt 58"/>
            <p:cNvSpPr/>
            <p:nvPr userDrawn="1"/>
          </p:nvSpPr>
          <p:spPr>
            <a:xfrm>
              <a:off x="2736322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0" name="Prostokąt 59"/>
            <p:cNvSpPr/>
            <p:nvPr userDrawn="1"/>
          </p:nvSpPr>
          <p:spPr>
            <a:xfrm>
              <a:off x="5264944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1" name="Prostokąt 60"/>
            <p:cNvSpPr/>
            <p:nvPr userDrawn="1"/>
          </p:nvSpPr>
          <p:spPr>
            <a:xfrm>
              <a:off x="7793567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2" name="Prostokąt 61"/>
            <p:cNvSpPr/>
            <p:nvPr userDrawn="1"/>
          </p:nvSpPr>
          <p:spPr>
            <a:xfrm>
              <a:off x="10322190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3" name="Prostokąt 62"/>
            <p:cNvSpPr/>
            <p:nvPr userDrawn="1"/>
          </p:nvSpPr>
          <p:spPr>
            <a:xfrm>
              <a:off x="12850813" y="198285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4" name="Prostokąt 63"/>
            <p:cNvSpPr/>
            <p:nvPr userDrawn="1"/>
          </p:nvSpPr>
          <p:spPr>
            <a:xfrm>
              <a:off x="207699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5" name="Prostokąt 64"/>
            <p:cNvSpPr/>
            <p:nvPr userDrawn="1"/>
          </p:nvSpPr>
          <p:spPr>
            <a:xfrm>
              <a:off x="2736322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6" name="Prostokąt 65"/>
            <p:cNvSpPr/>
            <p:nvPr userDrawn="1"/>
          </p:nvSpPr>
          <p:spPr>
            <a:xfrm>
              <a:off x="5264944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7" name="Prostokąt 66"/>
            <p:cNvSpPr/>
            <p:nvPr userDrawn="1"/>
          </p:nvSpPr>
          <p:spPr>
            <a:xfrm>
              <a:off x="7793567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8" name="Prostokąt 67"/>
            <p:cNvSpPr/>
            <p:nvPr userDrawn="1"/>
          </p:nvSpPr>
          <p:spPr>
            <a:xfrm>
              <a:off x="10322190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69" name="Prostokąt 68"/>
            <p:cNvSpPr/>
            <p:nvPr userDrawn="1"/>
          </p:nvSpPr>
          <p:spPr>
            <a:xfrm>
              <a:off x="12850813" y="2729397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0" name="Prostokąt 69"/>
            <p:cNvSpPr/>
            <p:nvPr userDrawn="1"/>
          </p:nvSpPr>
          <p:spPr>
            <a:xfrm>
              <a:off x="207699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1" name="Prostokąt 70"/>
            <p:cNvSpPr/>
            <p:nvPr userDrawn="1"/>
          </p:nvSpPr>
          <p:spPr>
            <a:xfrm>
              <a:off x="2736322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2" name="Prostokąt 71"/>
            <p:cNvSpPr/>
            <p:nvPr userDrawn="1"/>
          </p:nvSpPr>
          <p:spPr>
            <a:xfrm>
              <a:off x="5264944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3" name="Prostokąt 72"/>
            <p:cNvSpPr/>
            <p:nvPr userDrawn="1"/>
          </p:nvSpPr>
          <p:spPr>
            <a:xfrm>
              <a:off x="7793567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4" name="Prostokąt 73"/>
            <p:cNvSpPr/>
            <p:nvPr userDrawn="1"/>
          </p:nvSpPr>
          <p:spPr>
            <a:xfrm>
              <a:off x="10322190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75" name="Prostokąt 74"/>
            <p:cNvSpPr/>
            <p:nvPr userDrawn="1"/>
          </p:nvSpPr>
          <p:spPr>
            <a:xfrm>
              <a:off x="12850813" y="5253249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0" name="Prostokąt 79"/>
            <p:cNvSpPr/>
            <p:nvPr userDrawn="1"/>
          </p:nvSpPr>
          <p:spPr>
            <a:xfrm>
              <a:off x="0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1" name="Prostokąt 80"/>
            <p:cNvSpPr/>
            <p:nvPr userDrawn="1"/>
          </p:nvSpPr>
          <p:spPr>
            <a:xfrm>
              <a:off x="2528623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2" name="Prostokąt 81"/>
            <p:cNvSpPr/>
            <p:nvPr userDrawn="1"/>
          </p:nvSpPr>
          <p:spPr>
            <a:xfrm>
              <a:off x="5057246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3" name="Prostokąt 82"/>
            <p:cNvSpPr/>
            <p:nvPr userDrawn="1"/>
          </p:nvSpPr>
          <p:spPr>
            <a:xfrm>
              <a:off x="7585869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4" name="Prostokąt 83"/>
            <p:cNvSpPr/>
            <p:nvPr userDrawn="1"/>
          </p:nvSpPr>
          <p:spPr>
            <a:xfrm>
              <a:off x="10114492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5" name="Prostokąt 84"/>
            <p:cNvSpPr/>
            <p:nvPr userDrawn="1"/>
          </p:nvSpPr>
          <p:spPr>
            <a:xfrm>
              <a:off x="12643115" y="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6" name="Prostokąt 85"/>
            <p:cNvSpPr/>
            <p:nvPr userDrawn="1"/>
          </p:nvSpPr>
          <p:spPr>
            <a:xfrm>
              <a:off x="0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7" name="Prostokąt 86"/>
            <p:cNvSpPr/>
            <p:nvPr userDrawn="1"/>
          </p:nvSpPr>
          <p:spPr>
            <a:xfrm>
              <a:off x="2528623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8" name="Prostokąt 87"/>
            <p:cNvSpPr/>
            <p:nvPr userDrawn="1"/>
          </p:nvSpPr>
          <p:spPr>
            <a:xfrm>
              <a:off x="5057246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89" name="Prostokąt 88"/>
            <p:cNvSpPr/>
            <p:nvPr userDrawn="1"/>
          </p:nvSpPr>
          <p:spPr>
            <a:xfrm>
              <a:off x="7585869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0" name="Prostokąt 89"/>
            <p:cNvSpPr/>
            <p:nvPr userDrawn="1"/>
          </p:nvSpPr>
          <p:spPr>
            <a:xfrm>
              <a:off x="10114492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1" name="Prostokąt 90"/>
            <p:cNvSpPr/>
            <p:nvPr userDrawn="1"/>
          </p:nvSpPr>
          <p:spPr>
            <a:xfrm>
              <a:off x="12643115" y="2522225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2" name="Prostokąt 91"/>
            <p:cNvSpPr/>
            <p:nvPr userDrawn="1"/>
          </p:nvSpPr>
          <p:spPr>
            <a:xfrm>
              <a:off x="0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3" name="Prostokąt 92"/>
            <p:cNvSpPr/>
            <p:nvPr userDrawn="1"/>
          </p:nvSpPr>
          <p:spPr>
            <a:xfrm>
              <a:off x="2528623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4" name="Prostokąt 93"/>
            <p:cNvSpPr/>
            <p:nvPr userDrawn="1"/>
          </p:nvSpPr>
          <p:spPr>
            <a:xfrm>
              <a:off x="5057246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5" name="Prostokąt 94"/>
            <p:cNvSpPr/>
            <p:nvPr userDrawn="1"/>
          </p:nvSpPr>
          <p:spPr>
            <a:xfrm>
              <a:off x="7585869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6" name="Prostokąt 95"/>
            <p:cNvSpPr/>
            <p:nvPr userDrawn="1"/>
          </p:nvSpPr>
          <p:spPr>
            <a:xfrm>
              <a:off x="10114492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97" name="Prostokąt 96"/>
            <p:cNvSpPr/>
            <p:nvPr userDrawn="1"/>
          </p:nvSpPr>
          <p:spPr>
            <a:xfrm>
              <a:off x="12643115" y="5044450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4" name="Prostokąt 103"/>
            <p:cNvSpPr/>
            <p:nvPr userDrawn="1"/>
          </p:nvSpPr>
          <p:spPr>
            <a:xfrm>
              <a:off x="207699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5" name="Prostokąt 104"/>
            <p:cNvSpPr/>
            <p:nvPr userDrawn="1"/>
          </p:nvSpPr>
          <p:spPr>
            <a:xfrm>
              <a:off x="2736322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6" name="Prostokąt 105"/>
            <p:cNvSpPr/>
            <p:nvPr userDrawn="1"/>
          </p:nvSpPr>
          <p:spPr>
            <a:xfrm>
              <a:off x="5264944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7" name="Prostokąt 106"/>
            <p:cNvSpPr/>
            <p:nvPr userDrawn="1"/>
          </p:nvSpPr>
          <p:spPr>
            <a:xfrm>
              <a:off x="7793567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8" name="Prostokąt 107"/>
            <p:cNvSpPr/>
            <p:nvPr userDrawn="1"/>
          </p:nvSpPr>
          <p:spPr>
            <a:xfrm>
              <a:off x="10322190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09" name="Prostokąt 108"/>
            <p:cNvSpPr/>
            <p:nvPr userDrawn="1"/>
          </p:nvSpPr>
          <p:spPr>
            <a:xfrm>
              <a:off x="12850813" y="7776412"/>
              <a:ext cx="2113226" cy="2107880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0" name="Prostokąt 109"/>
            <p:cNvSpPr/>
            <p:nvPr userDrawn="1"/>
          </p:nvSpPr>
          <p:spPr>
            <a:xfrm>
              <a:off x="0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1" name="Prostokąt 110"/>
            <p:cNvSpPr/>
            <p:nvPr userDrawn="1"/>
          </p:nvSpPr>
          <p:spPr>
            <a:xfrm>
              <a:off x="2528623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2" name="Prostokąt 111"/>
            <p:cNvSpPr/>
            <p:nvPr userDrawn="1"/>
          </p:nvSpPr>
          <p:spPr>
            <a:xfrm>
              <a:off x="5057246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3" name="Prostokąt 112"/>
            <p:cNvSpPr/>
            <p:nvPr userDrawn="1"/>
          </p:nvSpPr>
          <p:spPr>
            <a:xfrm>
              <a:off x="7585869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4" name="Prostokąt 113"/>
            <p:cNvSpPr/>
            <p:nvPr userDrawn="1"/>
          </p:nvSpPr>
          <p:spPr>
            <a:xfrm>
              <a:off x="10114492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  <p:sp>
          <p:nvSpPr>
            <p:cNvPr id="115" name="Prostokąt 114"/>
            <p:cNvSpPr/>
            <p:nvPr userDrawn="1"/>
          </p:nvSpPr>
          <p:spPr>
            <a:xfrm>
              <a:off x="12643115" y="7567613"/>
              <a:ext cx="2528623" cy="2522225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sp>
        <p:nvSpPr>
          <p:cNvPr id="186" name="Grafika 2"/>
          <p:cNvSpPr/>
          <p:nvPr userDrawn="1"/>
        </p:nvSpPr>
        <p:spPr>
          <a:xfrm>
            <a:off x="610661" y="7945650"/>
            <a:ext cx="1271322" cy="216296"/>
          </a:xfrm>
          <a:custGeom>
            <a:avLst/>
            <a:gdLst>
              <a:gd name="connsiteX0" fmla="*/ -127 w 7798688"/>
              <a:gd name="connsiteY0" fmla="*/ 15452 h 1326828"/>
              <a:gd name="connsiteX1" fmla="*/ 791210 w 7798688"/>
              <a:gd name="connsiteY1" fmla="*/ 15452 h 1326828"/>
              <a:gd name="connsiteX2" fmla="*/ 1491488 w 7798688"/>
              <a:gd name="connsiteY2" fmla="*/ 975572 h 1326828"/>
              <a:gd name="connsiteX3" fmla="*/ 1501013 w 7798688"/>
              <a:gd name="connsiteY3" fmla="*/ 970523 h 1326828"/>
              <a:gd name="connsiteX4" fmla="*/ 1501013 w 7798688"/>
              <a:gd name="connsiteY4" fmla="*/ 15452 h 1326828"/>
              <a:gd name="connsiteX5" fmla="*/ 1975358 w 7798688"/>
              <a:gd name="connsiteY5" fmla="*/ 15452 h 1326828"/>
              <a:gd name="connsiteX6" fmla="*/ 1975358 w 7798688"/>
              <a:gd name="connsiteY6" fmla="*/ 1301327 h 1326828"/>
              <a:gd name="connsiteX7" fmla="*/ 1217834 w 7798688"/>
              <a:gd name="connsiteY7" fmla="*/ 1301327 h 1326828"/>
              <a:gd name="connsiteX8" fmla="*/ 508508 w 7798688"/>
              <a:gd name="connsiteY8" fmla="*/ 319299 h 1326828"/>
              <a:gd name="connsiteX9" fmla="*/ 501364 w 7798688"/>
              <a:gd name="connsiteY9" fmla="*/ 319299 h 1326828"/>
              <a:gd name="connsiteX10" fmla="*/ 501364 w 7798688"/>
              <a:gd name="connsiteY10" fmla="*/ 1300946 h 1326828"/>
              <a:gd name="connsiteX11" fmla="*/ -127 w 7798688"/>
              <a:gd name="connsiteY11" fmla="*/ 1300946 h 1326828"/>
              <a:gd name="connsiteX12" fmla="*/ 2784411 w 7798688"/>
              <a:gd name="connsiteY12" fmla="*/ 15452 h 1326828"/>
              <a:gd name="connsiteX13" fmla="*/ 3458210 w 7798688"/>
              <a:gd name="connsiteY13" fmla="*/ 15452 h 1326828"/>
              <a:gd name="connsiteX14" fmla="*/ 4247546 w 7798688"/>
              <a:gd name="connsiteY14" fmla="*/ 1301327 h 1326828"/>
              <a:gd name="connsiteX15" fmla="*/ 3623659 w 7798688"/>
              <a:gd name="connsiteY15" fmla="*/ 1301327 h 1326828"/>
              <a:gd name="connsiteX16" fmla="*/ 3490309 w 7798688"/>
              <a:gd name="connsiteY16" fmla="*/ 1055963 h 1326828"/>
              <a:gd name="connsiteX17" fmla="*/ 2684875 w 7798688"/>
              <a:gd name="connsiteY17" fmla="*/ 1055963 h 1326828"/>
              <a:gd name="connsiteX18" fmla="*/ 2551525 w 7798688"/>
              <a:gd name="connsiteY18" fmla="*/ 1301327 h 1326828"/>
              <a:gd name="connsiteX19" fmla="*/ 1993074 w 7798688"/>
              <a:gd name="connsiteY19" fmla="*/ 1301327 h 1326828"/>
              <a:gd name="connsiteX20" fmla="*/ 3356959 w 7798688"/>
              <a:gd name="connsiteY20" fmla="*/ 804884 h 1326828"/>
              <a:gd name="connsiteX21" fmla="*/ 3099022 w 7798688"/>
              <a:gd name="connsiteY21" fmla="*/ 271484 h 1326828"/>
              <a:gd name="connsiteX22" fmla="*/ 3090259 w 7798688"/>
              <a:gd name="connsiteY22" fmla="*/ 271484 h 1326828"/>
              <a:gd name="connsiteX23" fmla="*/ 2825273 w 7798688"/>
              <a:gd name="connsiteY23" fmla="*/ 804884 h 1326828"/>
              <a:gd name="connsiteX24" fmla="*/ 4071334 w 7798688"/>
              <a:gd name="connsiteY24" fmla="*/ 900800 h 1326828"/>
              <a:gd name="connsiteX25" fmla="*/ 4629975 w 7798688"/>
              <a:gd name="connsiteY25" fmla="*/ 900800 h 1326828"/>
              <a:gd name="connsiteX26" fmla="*/ 4697603 w 7798688"/>
              <a:gd name="connsiteY26" fmla="*/ 1023673 h 1326828"/>
              <a:gd name="connsiteX27" fmla="*/ 4921535 w 7798688"/>
              <a:gd name="connsiteY27" fmla="*/ 1082252 h 1326828"/>
              <a:gd name="connsiteX28" fmla="*/ 5154517 w 7798688"/>
              <a:gd name="connsiteY28" fmla="*/ 1044914 h 1326828"/>
              <a:gd name="connsiteX29" fmla="*/ 5246814 w 7798688"/>
              <a:gd name="connsiteY29" fmla="*/ 954236 h 1326828"/>
              <a:gd name="connsiteX30" fmla="*/ 5206238 w 7798688"/>
              <a:gd name="connsiteY30" fmla="*/ 884798 h 1326828"/>
              <a:gd name="connsiteX31" fmla="*/ 5106701 w 7798688"/>
              <a:gd name="connsiteY31" fmla="*/ 837173 h 1326828"/>
              <a:gd name="connsiteX32" fmla="*/ 4980400 w 7798688"/>
              <a:gd name="connsiteY32" fmla="*/ 810408 h 1326828"/>
              <a:gd name="connsiteX33" fmla="*/ 4847050 w 7798688"/>
              <a:gd name="connsiteY33" fmla="*/ 789167 h 1326828"/>
              <a:gd name="connsiteX34" fmla="*/ 4455763 w 7798688"/>
              <a:gd name="connsiteY34" fmla="*/ 714491 h 1326828"/>
              <a:gd name="connsiteX35" fmla="*/ 4206875 w 7798688"/>
              <a:gd name="connsiteY35" fmla="*/ 607716 h 1326828"/>
              <a:gd name="connsiteX36" fmla="*/ 4105624 w 7798688"/>
              <a:gd name="connsiteY36" fmla="*/ 405119 h 1326828"/>
              <a:gd name="connsiteX37" fmla="*/ 4213923 w 7798688"/>
              <a:gd name="connsiteY37" fmla="*/ 175853 h 1326828"/>
              <a:gd name="connsiteX38" fmla="*/ 4521485 w 7798688"/>
              <a:gd name="connsiteY38" fmla="*/ 42503 h 1326828"/>
              <a:gd name="connsiteX39" fmla="*/ 4964303 w 7798688"/>
              <a:gd name="connsiteY39" fmla="*/ -74 h 1326828"/>
              <a:gd name="connsiteX40" fmla="*/ 5563425 w 7798688"/>
              <a:gd name="connsiteY40" fmla="*/ 101177 h 1326828"/>
              <a:gd name="connsiteX41" fmla="*/ 5762688 w 7798688"/>
              <a:gd name="connsiteY41" fmla="*/ 367877 h 1326828"/>
              <a:gd name="connsiteX42" fmla="*/ 5762688 w 7798688"/>
              <a:gd name="connsiteY42" fmla="*/ 405405 h 1326828"/>
              <a:gd name="connsiteX43" fmla="*/ 5206238 w 7798688"/>
              <a:gd name="connsiteY43" fmla="*/ 405405 h 1326828"/>
              <a:gd name="connsiteX44" fmla="*/ 5138611 w 7798688"/>
              <a:gd name="connsiteY44" fmla="*/ 293391 h 1326828"/>
              <a:gd name="connsiteX45" fmla="*/ 4939538 w 7798688"/>
              <a:gd name="connsiteY45" fmla="*/ 250624 h 1326828"/>
              <a:gd name="connsiteX46" fmla="*/ 4763421 w 7798688"/>
              <a:gd name="connsiteY46" fmla="*/ 287962 h 1326828"/>
              <a:gd name="connsiteX47" fmla="*/ 4688840 w 7798688"/>
              <a:gd name="connsiteY47" fmla="*/ 373687 h 1326828"/>
              <a:gd name="connsiteX48" fmla="*/ 5023072 w 7798688"/>
              <a:gd name="connsiteY48" fmla="*/ 517705 h 1326828"/>
              <a:gd name="connsiteX49" fmla="*/ 5355685 w 7798688"/>
              <a:gd name="connsiteY49" fmla="*/ 565901 h 1326828"/>
              <a:gd name="connsiteX50" fmla="*/ 5579523 w 7798688"/>
              <a:gd name="connsiteY50" fmla="*/ 624480 h 1326828"/>
              <a:gd name="connsiteX51" fmla="*/ 5762784 w 7798688"/>
              <a:gd name="connsiteY51" fmla="*/ 736589 h 1326828"/>
              <a:gd name="connsiteX52" fmla="*/ 5838984 w 7798688"/>
              <a:gd name="connsiteY52" fmla="*/ 912421 h 1326828"/>
              <a:gd name="connsiteX53" fmla="*/ 5721445 w 7798688"/>
              <a:gd name="connsiteY53" fmla="*/ 1147212 h 1326828"/>
              <a:gd name="connsiteX54" fmla="*/ 5396071 w 7798688"/>
              <a:gd name="connsiteY54" fmla="*/ 1285801 h 1326828"/>
              <a:gd name="connsiteX55" fmla="*/ 4955254 w 7798688"/>
              <a:gd name="connsiteY55" fmla="*/ 1326663 h 1326828"/>
              <a:gd name="connsiteX56" fmla="*/ 4464526 w 7798688"/>
              <a:gd name="connsiteY56" fmla="*/ 1285801 h 1326828"/>
              <a:gd name="connsiteX57" fmla="*/ 4172871 w 7798688"/>
              <a:gd name="connsiteY57" fmla="*/ 1141783 h 1326828"/>
              <a:gd name="connsiteX58" fmla="*/ 4071524 w 7798688"/>
              <a:gd name="connsiteY58" fmla="*/ 901658 h 1326828"/>
              <a:gd name="connsiteX59" fmla="*/ 5899372 w 7798688"/>
              <a:gd name="connsiteY59" fmla="*/ 16309 h 1326828"/>
              <a:gd name="connsiteX60" fmla="*/ 6455918 w 7798688"/>
              <a:gd name="connsiteY60" fmla="*/ 16309 h 1326828"/>
              <a:gd name="connsiteX61" fmla="*/ 6455918 w 7798688"/>
              <a:gd name="connsiteY61" fmla="*/ 581618 h 1326828"/>
              <a:gd name="connsiteX62" fmla="*/ 6464871 w 7798688"/>
              <a:gd name="connsiteY62" fmla="*/ 581618 h 1326828"/>
              <a:gd name="connsiteX63" fmla="*/ 7097808 w 7798688"/>
              <a:gd name="connsiteY63" fmla="*/ 16309 h 1326828"/>
              <a:gd name="connsiteX64" fmla="*/ 7739888 w 7798688"/>
              <a:gd name="connsiteY64" fmla="*/ 16309 h 1326828"/>
              <a:gd name="connsiteX65" fmla="*/ 7057136 w 7798688"/>
              <a:gd name="connsiteY65" fmla="*/ 581618 h 1326828"/>
              <a:gd name="connsiteX66" fmla="*/ 7798562 w 7798688"/>
              <a:gd name="connsiteY66" fmla="*/ 1301803 h 1326828"/>
              <a:gd name="connsiteX67" fmla="*/ 7114000 w 7798688"/>
              <a:gd name="connsiteY67" fmla="*/ 1301803 h 1326828"/>
              <a:gd name="connsiteX68" fmla="*/ 6465062 w 7798688"/>
              <a:gd name="connsiteY68" fmla="*/ 618098 h 1326828"/>
              <a:gd name="connsiteX69" fmla="*/ 6456108 w 7798688"/>
              <a:gd name="connsiteY69" fmla="*/ 618098 h 1326828"/>
              <a:gd name="connsiteX70" fmla="*/ 6456108 w 7798688"/>
              <a:gd name="connsiteY70" fmla="*/ 1301041 h 1326828"/>
              <a:gd name="connsiteX71" fmla="*/ 5899562 w 7798688"/>
              <a:gd name="connsiteY71" fmla="*/ 1301041 h 132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7798688" h="1326828">
                <a:moveTo>
                  <a:pt x="-127" y="15452"/>
                </a:moveTo>
                <a:lnTo>
                  <a:pt x="791210" y="15452"/>
                </a:lnTo>
                <a:lnTo>
                  <a:pt x="1491488" y="975572"/>
                </a:lnTo>
                <a:lnTo>
                  <a:pt x="1501013" y="970523"/>
                </a:lnTo>
                <a:lnTo>
                  <a:pt x="1501013" y="15452"/>
                </a:lnTo>
                <a:lnTo>
                  <a:pt x="1975358" y="15452"/>
                </a:lnTo>
                <a:lnTo>
                  <a:pt x="1975358" y="1301327"/>
                </a:lnTo>
                <a:lnTo>
                  <a:pt x="1217834" y="1301327"/>
                </a:lnTo>
                <a:lnTo>
                  <a:pt x="508508" y="319299"/>
                </a:lnTo>
                <a:lnTo>
                  <a:pt x="501364" y="319299"/>
                </a:lnTo>
                <a:lnTo>
                  <a:pt x="501364" y="1300946"/>
                </a:lnTo>
                <a:lnTo>
                  <a:pt x="-127" y="1300946"/>
                </a:lnTo>
                <a:close/>
                <a:moveTo>
                  <a:pt x="2784411" y="15452"/>
                </a:moveTo>
                <a:lnTo>
                  <a:pt x="3458210" y="15452"/>
                </a:lnTo>
                <a:lnTo>
                  <a:pt x="4247546" y="1301327"/>
                </a:lnTo>
                <a:lnTo>
                  <a:pt x="3623659" y="1301327"/>
                </a:lnTo>
                <a:lnTo>
                  <a:pt x="3490309" y="1055963"/>
                </a:lnTo>
                <a:lnTo>
                  <a:pt x="2684875" y="1055963"/>
                </a:lnTo>
                <a:lnTo>
                  <a:pt x="2551525" y="1301327"/>
                </a:lnTo>
                <a:lnTo>
                  <a:pt x="1993074" y="1301327"/>
                </a:lnTo>
                <a:close/>
                <a:moveTo>
                  <a:pt x="3356959" y="804884"/>
                </a:moveTo>
                <a:lnTo>
                  <a:pt x="3099022" y="271484"/>
                </a:lnTo>
                <a:lnTo>
                  <a:pt x="3090259" y="271484"/>
                </a:lnTo>
                <a:lnTo>
                  <a:pt x="2825273" y="804884"/>
                </a:lnTo>
                <a:close/>
                <a:moveTo>
                  <a:pt x="4071334" y="900800"/>
                </a:moveTo>
                <a:lnTo>
                  <a:pt x="4629975" y="900800"/>
                </a:lnTo>
                <a:cubicBezTo>
                  <a:pt x="4629975" y="948425"/>
                  <a:pt x="4647692" y="986525"/>
                  <a:pt x="4697603" y="1023673"/>
                </a:cubicBezTo>
                <a:cubicBezTo>
                  <a:pt x="4738275" y="1055582"/>
                  <a:pt x="4813141" y="1077013"/>
                  <a:pt x="4921535" y="1082252"/>
                </a:cubicBezTo>
                <a:cubicBezTo>
                  <a:pt x="5022977" y="1082252"/>
                  <a:pt x="5097653" y="1071393"/>
                  <a:pt x="5154517" y="1044914"/>
                </a:cubicBezTo>
                <a:cubicBezTo>
                  <a:pt x="5213286" y="1023673"/>
                  <a:pt x="5246814" y="991478"/>
                  <a:pt x="5246814" y="954236"/>
                </a:cubicBezTo>
                <a:cubicBezTo>
                  <a:pt x="5245776" y="925756"/>
                  <a:pt x="5230546" y="899686"/>
                  <a:pt x="5206238" y="884798"/>
                </a:cubicBezTo>
                <a:cubicBezTo>
                  <a:pt x="5177006" y="861729"/>
                  <a:pt x="5143002" y="845470"/>
                  <a:pt x="5106701" y="837173"/>
                </a:cubicBezTo>
                <a:cubicBezTo>
                  <a:pt x="5065334" y="825086"/>
                  <a:pt x="5023110" y="816142"/>
                  <a:pt x="4980400" y="810408"/>
                </a:cubicBezTo>
                <a:cubicBezTo>
                  <a:pt x="4930680" y="799835"/>
                  <a:pt x="4887912" y="794597"/>
                  <a:pt x="4847050" y="789167"/>
                </a:cubicBezTo>
                <a:cubicBezTo>
                  <a:pt x="4688744" y="762593"/>
                  <a:pt x="4555299" y="741542"/>
                  <a:pt x="4455763" y="714491"/>
                </a:cubicBezTo>
                <a:cubicBezTo>
                  <a:pt x="4367066" y="694127"/>
                  <a:pt x="4282751" y="657960"/>
                  <a:pt x="4206875" y="607716"/>
                </a:cubicBezTo>
                <a:cubicBezTo>
                  <a:pt x="4139152" y="554471"/>
                  <a:pt x="4105624" y="490273"/>
                  <a:pt x="4105624" y="405119"/>
                </a:cubicBezTo>
                <a:cubicBezTo>
                  <a:pt x="4105624" y="309012"/>
                  <a:pt x="4139152" y="234527"/>
                  <a:pt x="4213923" y="175853"/>
                </a:cubicBezTo>
                <a:cubicBezTo>
                  <a:pt x="4288694" y="117179"/>
                  <a:pt x="4389945" y="69077"/>
                  <a:pt x="4521485" y="42503"/>
                </a:cubicBezTo>
                <a:cubicBezTo>
                  <a:pt x="4667237" y="13166"/>
                  <a:pt x="4815627" y="-1103"/>
                  <a:pt x="4964303" y="-74"/>
                </a:cubicBezTo>
                <a:cubicBezTo>
                  <a:pt x="5231003" y="-74"/>
                  <a:pt x="5439029" y="37169"/>
                  <a:pt x="5563425" y="101177"/>
                </a:cubicBezTo>
                <a:cubicBezTo>
                  <a:pt x="5696775" y="165280"/>
                  <a:pt x="5762688" y="255958"/>
                  <a:pt x="5762688" y="367877"/>
                </a:cubicBezTo>
                <a:lnTo>
                  <a:pt x="5762688" y="405405"/>
                </a:lnTo>
                <a:lnTo>
                  <a:pt x="5206238" y="405405"/>
                </a:lnTo>
                <a:cubicBezTo>
                  <a:pt x="5206238" y="357780"/>
                  <a:pt x="5188521" y="319680"/>
                  <a:pt x="5138611" y="293391"/>
                </a:cubicBezTo>
                <a:cubicBezTo>
                  <a:pt x="5088890" y="261292"/>
                  <a:pt x="5023072" y="250624"/>
                  <a:pt x="4939538" y="250624"/>
                </a:cubicBezTo>
                <a:cubicBezTo>
                  <a:pt x="4864862" y="250624"/>
                  <a:pt x="4806188" y="261292"/>
                  <a:pt x="4763421" y="287962"/>
                </a:cubicBezTo>
                <a:cubicBezTo>
                  <a:pt x="4713700" y="309298"/>
                  <a:pt x="4688840" y="341302"/>
                  <a:pt x="4688840" y="373687"/>
                </a:cubicBezTo>
                <a:cubicBezTo>
                  <a:pt x="4688840" y="437600"/>
                  <a:pt x="4797234" y="485701"/>
                  <a:pt x="5023072" y="517705"/>
                </a:cubicBezTo>
                <a:cubicBezTo>
                  <a:pt x="5172424" y="538850"/>
                  <a:pt x="5280819" y="555043"/>
                  <a:pt x="5355685" y="565901"/>
                </a:cubicBezTo>
                <a:cubicBezTo>
                  <a:pt x="5431571" y="580189"/>
                  <a:pt x="5506371" y="599763"/>
                  <a:pt x="5579523" y="624480"/>
                </a:cubicBezTo>
                <a:cubicBezTo>
                  <a:pt x="5648531" y="647007"/>
                  <a:pt x="5711301" y="685412"/>
                  <a:pt x="5762784" y="736589"/>
                </a:cubicBezTo>
                <a:cubicBezTo>
                  <a:pt x="5805455" y="778976"/>
                  <a:pt x="5830316" y="843079"/>
                  <a:pt x="5838984" y="912421"/>
                </a:cubicBezTo>
                <a:cubicBezTo>
                  <a:pt x="5838984" y="1008338"/>
                  <a:pt x="5798026" y="1083109"/>
                  <a:pt x="5721445" y="1147212"/>
                </a:cubicBezTo>
                <a:cubicBezTo>
                  <a:pt x="5637911" y="1211125"/>
                  <a:pt x="5530945" y="1253988"/>
                  <a:pt x="5396071" y="1285801"/>
                </a:cubicBezTo>
                <a:cubicBezTo>
                  <a:pt x="5250834" y="1313852"/>
                  <a:pt x="5103177" y="1327539"/>
                  <a:pt x="4955254" y="1326663"/>
                </a:cubicBezTo>
                <a:cubicBezTo>
                  <a:pt x="4755991" y="1326663"/>
                  <a:pt x="4589018" y="1312471"/>
                  <a:pt x="4464526" y="1285801"/>
                </a:cubicBezTo>
                <a:cubicBezTo>
                  <a:pt x="4338225" y="1253988"/>
                  <a:pt x="4238688" y="1205791"/>
                  <a:pt x="4172871" y="1141783"/>
                </a:cubicBezTo>
                <a:cubicBezTo>
                  <a:pt x="4106253" y="1079956"/>
                  <a:pt x="4069353" y="992517"/>
                  <a:pt x="4071524" y="901658"/>
                </a:cubicBezTo>
                <a:moveTo>
                  <a:pt x="5899372" y="16309"/>
                </a:moveTo>
                <a:lnTo>
                  <a:pt x="6455918" y="16309"/>
                </a:lnTo>
                <a:lnTo>
                  <a:pt x="6455918" y="581618"/>
                </a:lnTo>
                <a:lnTo>
                  <a:pt x="6464871" y="581618"/>
                </a:lnTo>
                <a:lnTo>
                  <a:pt x="7097808" y="16309"/>
                </a:lnTo>
                <a:lnTo>
                  <a:pt x="7739888" y="16309"/>
                </a:lnTo>
                <a:lnTo>
                  <a:pt x="7057136" y="581618"/>
                </a:lnTo>
                <a:lnTo>
                  <a:pt x="7798562" y="1301803"/>
                </a:lnTo>
                <a:lnTo>
                  <a:pt x="7114000" y="1301803"/>
                </a:lnTo>
                <a:lnTo>
                  <a:pt x="6465062" y="618098"/>
                </a:lnTo>
                <a:lnTo>
                  <a:pt x="6456108" y="618098"/>
                </a:lnTo>
                <a:lnTo>
                  <a:pt x="6456108" y="1301041"/>
                </a:lnTo>
                <a:lnTo>
                  <a:pt x="5899562" y="130104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1263650" y="2738285"/>
            <a:ext cx="12657332" cy="48293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  <p:sldLayoutId id="2147483745" r:id="rId41"/>
    <p:sldLayoutId id="2147483746" r:id="rId42"/>
    <p:sldLayoutId id="2147483747" r:id="rId43"/>
    <p:sldLayoutId id="2147483748" r:id="rId4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Century Gothic" panose="020B0502020202020204" pitchFamily="34" charset="0"/>
          <a:cs typeface="Century Gothic" panose="020B0502020202020204" pitchFamily="34" charset="0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Century Gothic" panose="020B0502020202020204" pitchFamily="34" charset="0"/>
        <a:buChar char="−"/>
        <a:defRPr sz="1800" kern="1200">
          <a:solidFill>
            <a:schemeClr val="accent1"/>
          </a:solidFill>
          <a:latin typeface="+mn-lt"/>
          <a:ea typeface="Century Gothic" panose="020B0502020202020204" pitchFamily="34" charset="0"/>
          <a:cs typeface="Century Gothic" panose="020B0502020202020204" pitchFamily="34" charset="0"/>
        </a:defRPr>
      </a:lvl1pPr>
      <a:lvl2pPr marL="719455" indent="-4572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+mj-lt"/>
        <a:buAutoNum type="arabicPeriod"/>
        <a:defRPr sz="1800" b="0" kern="1200">
          <a:solidFill>
            <a:schemeClr val="accent1"/>
          </a:solidFill>
          <a:latin typeface="+mn-lt"/>
          <a:ea typeface="Century Gothic" panose="020B0502020202020204" pitchFamily="34" charset="0"/>
          <a:cs typeface="Century Gothic" panose="020B0502020202020204" pitchFamily="34" charset="0"/>
        </a:defRPr>
      </a:lvl2pPr>
      <a:lvl3pPr marL="1078230" indent="-35877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+mj-lt"/>
        <a:buAutoNum type="alphaLcPeriod"/>
        <a:defRPr sz="1800" b="0" kern="1200">
          <a:solidFill>
            <a:schemeClr val="accent1"/>
          </a:solidFill>
          <a:latin typeface="+mn-lt"/>
          <a:ea typeface="Century Gothic" panose="020B0502020202020204" pitchFamily="34" charset="0"/>
          <a:cs typeface="Century Gothic" panose="020B0502020202020204" pitchFamily="34" charset="0"/>
        </a:defRPr>
      </a:lvl3pPr>
      <a:lvl4pPr marL="1435100" indent="-355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anose="05000000000000000000" pitchFamily="2" charset="2"/>
        <a:buChar char="§"/>
        <a:defRPr sz="1800" kern="1200">
          <a:solidFill>
            <a:schemeClr val="accent1"/>
          </a:solidFill>
          <a:latin typeface="+mn-lt"/>
          <a:ea typeface="Century Gothic" panose="020B0502020202020204" pitchFamily="34" charset="0"/>
          <a:cs typeface="Century Gothic" panose="020B0502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anose="05000000000000000000" pitchFamily="2" charset="2"/>
        <a:buNone/>
        <a:defRPr lang="pl-PL" sz="1800" kern="1200" dirty="0" smtClean="0">
          <a:solidFill>
            <a:schemeClr val="accent1"/>
          </a:solidFill>
          <a:latin typeface="+mn-lt"/>
          <a:ea typeface="Century Gothic" panose="020B0502020202020204" pitchFamily="34" charset="0"/>
          <a:cs typeface="Century Gothic" panose="020B0502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057" y="454378"/>
            <a:ext cx="13085624" cy="1649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057" y="2271889"/>
            <a:ext cx="13085624" cy="5414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3057" y="7910125"/>
            <a:ext cx="3413641" cy="4543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95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fld id="{63A1C593-65D0-4073-BCC9-577B9352EA9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25638" y="7910125"/>
            <a:ext cx="5120462" cy="4543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95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15040" y="7910125"/>
            <a:ext cx="3413641" cy="4543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5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1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hf hdr="0" ftr="0" dt="0"/>
  <p:txStyles>
    <p:titleStyle>
      <a:lvl1pPr algn="l" defTabSz="1137920" rtl="0" eaLnBrk="1" latinLnBrk="0" hangingPunct="1">
        <a:lnSpc>
          <a:spcPct val="90000"/>
        </a:lnSpc>
        <a:spcBef>
          <a:spcPct val="0"/>
        </a:spcBef>
        <a:buNone/>
        <a:defRPr sz="5475" kern="1200">
          <a:solidFill>
            <a:schemeClr val="tx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1pPr>
    </p:titleStyle>
    <p:bodyStyle>
      <a:lvl1pPr marL="284480" indent="-284480" algn="l" defTabSz="1137920" rtl="0" eaLnBrk="1" latinLnBrk="0" hangingPunct="1">
        <a:lnSpc>
          <a:spcPct val="90000"/>
        </a:lnSpc>
        <a:spcBef>
          <a:spcPts val="1245"/>
        </a:spcBef>
        <a:buFont typeface="Arial" panose="020B0604020202020204" pitchFamily="34" charset="0"/>
        <a:buChar char="•"/>
        <a:defRPr sz="3485" kern="1200">
          <a:solidFill>
            <a:schemeClr val="tx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1pPr>
      <a:lvl2pPr marL="853440" indent="-284480" algn="l" defTabSz="1137920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985" kern="1200">
          <a:solidFill>
            <a:schemeClr val="tx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2pPr>
      <a:lvl3pPr marL="1422400" indent="-284480" algn="l" defTabSz="1137920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490" kern="1200">
          <a:solidFill>
            <a:schemeClr val="tx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3pPr>
      <a:lvl4pPr marL="1991360" indent="-284480" algn="l" defTabSz="1137920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4pPr>
      <a:lvl5pPr marL="2560320" indent="-284480" algn="l" defTabSz="1137920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5pPr>
      <a:lvl6pPr marL="3129280" indent="-284480" algn="l" defTabSz="1137920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6pPr>
      <a:lvl7pPr marL="3698240" indent="-284480" algn="l" defTabSz="1137920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indent="-284480" algn="l" defTabSz="1137920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8pPr>
      <a:lvl9pPr marL="4836160" indent="-284480" algn="l" defTabSz="1137920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7920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68960" algn="l" defTabSz="1137920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1137920" algn="l" defTabSz="1137920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3pPr>
      <a:lvl4pPr marL="1706880" algn="l" defTabSz="1137920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4pPr>
      <a:lvl5pPr marL="2275840" algn="l" defTabSz="1137920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5pPr>
      <a:lvl6pPr marL="2844800" algn="l" defTabSz="1137920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6pPr>
      <a:lvl7pPr marL="3413760" algn="l" defTabSz="1137920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7pPr>
      <a:lvl8pPr marL="3982720" algn="l" defTabSz="1137920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8pPr>
      <a:lvl9pPr marL="4551680" algn="l" defTabSz="1137920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3.png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youtube.com/watch?v=7C-ln3axgjk&amp;embeds_euri=https%3A%2F%2Fwww.nask.pl%2F&amp;source_ve_path=MjM4NTE&amp;feature=emb_title" TargetMode="External"/><Relationship Id="rId4" Type="http://schemas.openxmlformats.org/officeDocument/2006/relationships/hyperlink" Target="https://www.youtube.com/watch?v=PCG7WB-i_n4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210685" y="3927763"/>
            <a:ext cx="1006642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pl-PL" sz="4400" b="1" dirty="0">
                <a:solidFill>
                  <a:srgbClr val="33A3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entury Gothic" panose="020B0502020202020204" pitchFamily="34" charset="0"/>
              </a:rPr>
              <a:t>PLATFORMY SPOŁECZNOŚCIOWE </a:t>
            </a:r>
            <a:br>
              <a:rPr lang="pl-PL" sz="4400" b="1" dirty="0">
                <a:solidFill>
                  <a:srgbClr val="33A3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pl-PL" sz="4400" b="1" dirty="0">
                <a:solidFill>
                  <a:srgbClr val="33A3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entury Gothic" panose="020B0502020202020204" pitchFamily="34" charset="0"/>
              </a:rPr>
              <a:t>A DEZINFORMACJA</a:t>
            </a:r>
            <a:endParaRPr lang="en-US" sz="4400" b="1" dirty="0" err="1">
              <a:solidFill>
                <a:srgbClr val="33A3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1</a:t>
            </a:fld>
            <a:endParaRPr lang="pl-PL" dirty="0"/>
          </a:p>
        </p:txBody>
      </p:sp>
      <p:sp>
        <p:nvSpPr>
          <p:cNvPr id="4" name="Pole tekstowe 1">
            <a:extLst>
              <a:ext uri="{FF2B5EF4-FFF2-40B4-BE49-F238E27FC236}">
                <a16:creationId xmlns:a16="http://schemas.microsoft.com/office/drawing/2014/main" id="{A813893D-BC14-6B45-6D91-4CDA8E2DD02F}"/>
              </a:ext>
            </a:extLst>
          </p:cNvPr>
          <p:cNvSpPr txBox="1"/>
          <p:nvPr/>
        </p:nvSpPr>
        <p:spPr>
          <a:xfrm>
            <a:off x="4303708" y="2548246"/>
            <a:ext cx="1006642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pl-PL" sz="4400" b="1" dirty="0">
                <a:solidFill>
                  <a:srgbClr val="33A3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entury Gothic" panose="020B0502020202020204" pitchFamily="34" charset="0"/>
              </a:rPr>
              <a:t>CZĘŚĆ I </a:t>
            </a:r>
            <a:endParaRPr lang="en-US" sz="4400" b="1" dirty="0" err="1">
              <a:solidFill>
                <a:srgbClr val="33A3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/>
          <p:nvPr/>
        </p:nvSpPr>
        <p:spPr>
          <a:xfrm>
            <a:off x="8360197" y="1017078"/>
            <a:ext cx="5816589" cy="76059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1623660" y="3304309"/>
            <a:ext cx="6082530" cy="23544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94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787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81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7575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469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363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8257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1517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2450" dirty="0"/>
              <a:t>Używanie konkretnych fraz, </a:t>
            </a:r>
            <a:r>
              <a:rPr lang="pl-PL" sz="2450" dirty="0" err="1"/>
              <a:t>hashtagów</a:t>
            </a:r>
            <a:r>
              <a:rPr lang="pl-PL" sz="2450" dirty="0"/>
              <a:t> i sformułowań, które mają zostać zapamiętane przez opinię społeczną.</a:t>
            </a:r>
            <a:endParaRPr lang="pl-PL" dirty="0"/>
          </a:p>
          <a:p>
            <a:pPr algn="just"/>
            <a:r>
              <a:rPr lang="pl-PL" sz="2450" dirty="0"/>
              <a:t>Określenia te mogą być szkodliwe i często krzywdzące dla grup, do których się odnoszą.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167494" y="7315857"/>
            <a:ext cx="7986295" cy="3255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94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787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81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7575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469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363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8257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1517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369" dirty="0">
              <a:latin typeface="Century Gothic" panose="020B0502020202020204" pitchFamily="34" charset="0"/>
            </a:endParaRPr>
          </a:p>
        </p:txBody>
      </p:sp>
      <p:sp>
        <p:nvSpPr>
          <p:cNvPr id="5" name="Strzałka: pagon 4"/>
          <p:cNvSpPr/>
          <p:nvPr/>
        </p:nvSpPr>
        <p:spPr>
          <a:xfrm>
            <a:off x="899736" y="3426051"/>
            <a:ext cx="632156" cy="350846"/>
          </a:xfrm>
          <a:prstGeom prst="chevron">
            <a:avLst/>
          </a:prstGeom>
          <a:solidFill>
            <a:srgbClr val="953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94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787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81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7575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469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363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8257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1517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2787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7989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15977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23966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31954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9942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7931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5920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63908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618960-8005-486C-9A75-10CB2AAC16F9}" type="slidenum">
              <a:rPr lang="en-US" smtClean="0"/>
              <a:t>10</a:t>
            </a:fld>
            <a:endParaRPr lang="en-US"/>
          </a:p>
        </p:txBody>
      </p:sp>
      <p:sp>
        <p:nvSpPr>
          <p:cNvPr id="10" name="pole tekstowe 2"/>
          <p:cNvSpPr txBox="1"/>
          <p:nvPr/>
        </p:nvSpPr>
        <p:spPr>
          <a:xfrm>
            <a:off x="994952" y="1017078"/>
            <a:ext cx="5180965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6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Określenia</a:t>
            </a:r>
            <a:r>
              <a:rPr lang="pl-PL" sz="6000" b="1" dirty="0">
                <a:solidFill>
                  <a:srgbClr val="404040"/>
                </a:solidFill>
              </a:rPr>
              <a:t> - </a:t>
            </a:r>
            <a:endParaRPr lang="pl-PL" dirty="0">
              <a:solidFill>
                <a:srgbClr val="000000"/>
              </a:solidFill>
            </a:endParaRPr>
          </a:p>
          <a:p>
            <a:r>
              <a:rPr lang="pl-PL" sz="6000" b="1" dirty="0">
                <a:solidFill>
                  <a:srgbClr val="404040"/>
                </a:solidFill>
              </a:rPr>
              <a:t>utrwalacze</a:t>
            </a:r>
          </a:p>
        </p:txBody>
      </p:sp>
      <p:pic>
        <p:nvPicPr>
          <p:cNvPr id="16" name="Obraz 15" descr="1"/>
          <p:cNvPicPr>
            <a:picLocks noChangeAspect="1"/>
          </p:cNvPicPr>
          <p:nvPr/>
        </p:nvPicPr>
        <p:blipFill>
          <a:blip r:embed="rId4"/>
          <a:srcRect t="4381" b="27003"/>
          <a:stretch>
            <a:fillRect/>
          </a:stretch>
        </p:blipFill>
        <p:spPr>
          <a:xfrm>
            <a:off x="8087676" y="-16482"/>
            <a:ext cx="6361630" cy="8673174"/>
          </a:xfrm>
          <a:prstGeom prst="rect">
            <a:avLst/>
          </a:prstGeom>
        </p:spPr>
      </p:pic>
      <p:sp>
        <p:nvSpPr>
          <p:cNvPr id="14" name="Pole tekstowe 4">
            <a:extLst>
              <a:ext uri="{FF2B5EF4-FFF2-40B4-BE49-F238E27FC236}">
                <a16:creationId xmlns:a16="http://schemas.microsoft.com/office/drawing/2014/main" id="{AD17966E-F9E3-1FC6-8F75-0F31E9062CDF}"/>
              </a:ext>
            </a:extLst>
          </p:cNvPr>
          <p:cNvSpPr txBox="1"/>
          <p:nvPr/>
        </p:nvSpPr>
        <p:spPr>
          <a:xfrm>
            <a:off x="849630" y="223520"/>
            <a:ext cx="5347970" cy="43704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 dirty="0">
                <a:highlight>
                  <a:srgbClr val="FFFF00"/>
                </a:highlight>
              </a:rPr>
              <a:t>MANIPULACJA NA POZIOMIE JĘZYKA </a:t>
            </a:r>
          </a:p>
        </p:txBody>
      </p:sp>
      <p:pic>
        <p:nvPicPr>
          <p:cNvPr id="1028" name="Picture 4" descr="obraz">
            <a:extLst>
              <a:ext uri="{FF2B5EF4-FFF2-40B4-BE49-F238E27FC236}">
                <a16:creationId xmlns:a16="http://schemas.microsoft.com/office/drawing/2014/main" id="{26197D7E-DC57-61FF-965A-46DE95D2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591" y="2759884"/>
            <a:ext cx="5470825" cy="116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braz">
            <a:extLst>
              <a:ext uri="{FF2B5EF4-FFF2-40B4-BE49-F238E27FC236}">
                <a16:creationId xmlns:a16="http://schemas.microsoft.com/office/drawing/2014/main" id="{110C4918-F0F2-B5D8-6E61-C4B2ED525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591" y="1369203"/>
            <a:ext cx="5470825" cy="131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braz">
            <a:extLst>
              <a:ext uri="{FF2B5EF4-FFF2-40B4-BE49-F238E27FC236}">
                <a16:creationId xmlns:a16="http://schemas.microsoft.com/office/drawing/2014/main" id="{0532B1B1-C998-8654-0CA3-ED7E742E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719" y="4113459"/>
            <a:ext cx="5017543" cy="216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DAF15B0C-EDB0-4427-CC06-50A424250A59}"/>
              </a:ext>
            </a:extLst>
          </p:cNvPr>
          <p:cNvSpPr/>
          <p:nvPr/>
        </p:nvSpPr>
        <p:spPr>
          <a:xfrm>
            <a:off x="9293503" y="1913181"/>
            <a:ext cx="1627342" cy="31047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F6669D51-7ACB-32D6-199F-52986B2A949E}"/>
              </a:ext>
            </a:extLst>
          </p:cNvPr>
          <p:cNvSpPr/>
          <p:nvPr/>
        </p:nvSpPr>
        <p:spPr>
          <a:xfrm>
            <a:off x="11430567" y="3179618"/>
            <a:ext cx="1464551" cy="24938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3F89572B-8FFC-601D-677E-AA4C786D9959}"/>
              </a:ext>
            </a:extLst>
          </p:cNvPr>
          <p:cNvSpPr/>
          <p:nvPr/>
        </p:nvSpPr>
        <p:spPr>
          <a:xfrm>
            <a:off x="9293503" y="4560405"/>
            <a:ext cx="1554606" cy="24938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1F52F379-77AE-55D2-B5BA-52F2D72F4212}"/>
              </a:ext>
            </a:extLst>
          </p:cNvPr>
          <p:cNvSpPr/>
          <p:nvPr/>
        </p:nvSpPr>
        <p:spPr>
          <a:xfrm>
            <a:off x="12366376" y="5601595"/>
            <a:ext cx="1131089" cy="20692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: pagon 6">
            <a:extLst>
              <a:ext uri="{FF2B5EF4-FFF2-40B4-BE49-F238E27FC236}">
                <a16:creationId xmlns:a16="http://schemas.microsoft.com/office/drawing/2014/main" id="{5F0A602E-4DC1-060A-981A-590E5D2F2134}"/>
              </a:ext>
            </a:extLst>
          </p:cNvPr>
          <p:cNvSpPr/>
          <p:nvPr/>
        </p:nvSpPr>
        <p:spPr>
          <a:xfrm>
            <a:off x="814167" y="6098131"/>
            <a:ext cx="632156" cy="350846"/>
          </a:xfrm>
          <a:prstGeom prst="chevron">
            <a:avLst/>
          </a:prstGeom>
          <a:solidFill>
            <a:srgbClr val="953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94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787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81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7575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469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363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8257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1517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2787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8" name="Pole tekstowe 2">
            <a:extLst>
              <a:ext uri="{FF2B5EF4-FFF2-40B4-BE49-F238E27FC236}">
                <a16:creationId xmlns:a16="http://schemas.microsoft.com/office/drawing/2014/main" id="{FE1C9DFE-744D-F81A-CA98-78A3FD7311D3}"/>
              </a:ext>
            </a:extLst>
          </p:cNvPr>
          <p:cNvSpPr txBox="1"/>
          <p:nvPr/>
        </p:nvSpPr>
        <p:spPr>
          <a:xfrm>
            <a:off x="1605622" y="6017030"/>
            <a:ext cx="6082530" cy="23544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94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787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81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7575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469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363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8257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1517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2450" dirty="0"/>
              <a:t>Hasło i </a:t>
            </a:r>
            <a:r>
              <a:rPr lang="pl-PL" sz="2450" dirty="0" err="1"/>
              <a:t>hashtag</a:t>
            </a:r>
            <a:r>
              <a:rPr lang="pl-PL" sz="2450" dirty="0"/>
              <a:t> „Stop ukrainizacji Polski” jest wykorzystywane do promowania nieprawdziwej tezy związanej z wojną w Ukrainie, która zakłada, Polacy są gorzej traktowani niż Ukraińcy.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06855616-7F8D-8E8A-5486-FDB4E6C0DA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6893" y="6411486"/>
            <a:ext cx="5190369" cy="861183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003EF443-8D09-75F1-5B2C-5E1A7BF6C06F}"/>
              </a:ext>
            </a:extLst>
          </p:cNvPr>
          <p:cNvSpPr/>
          <p:nvPr/>
        </p:nvSpPr>
        <p:spPr>
          <a:xfrm>
            <a:off x="9137733" y="6712384"/>
            <a:ext cx="1866146" cy="21566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9129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2"/>
          <p:cNvSpPr txBox="1"/>
          <p:nvPr/>
        </p:nvSpPr>
        <p:spPr>
          <a:xfrm>
            <a:off x="849630" y="1854835"/>
            <a:ext cx="518096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pl-PL" sz="6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Emocjonalny język</a:t>
            </a:r>
            <a:endParaRPr lang="pl-PL" sz="6000" b="1" dirty="0">
              <a:solidFill>
                <a:srgbClr val="404040"/>
              </a:solidFill>
            </a:endParaRPr>
          </a:p>
        </p:txBody>
      </p:sp>
      <p:sp>
        <p:nvSpPr>
          <p:cNvPr id="7" name="Pole tekstowe 3"/>
          <p:cNvSpPr txBox="1"/>
          <p:nvPr/>
        </p:nvSpPr>
        <p:spPr>
          <a:xfrm>
            <a:off x="1413509" y="3912235"/>
            <a:ext cx="461708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Wzbudzanie silnych emocji, </a:t>
            </a:r>
            <a:b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w celu zwiększenia siły oddziaływania.</a:t>
            </a:r>
          </a:p>
        </p:txBody>
      </p:sp>
      <p:sp>
        <p:nvSpPr>
          <p:cNvPr id="8" name="Strzałka: pagon 4"/>
          <p:cNvSpPr/>
          <p:nvPr/>
        </p:nvSpPr>
        <p:spPr>
          <a:xfrm>
            <a:off x="849630" y="4053398"/>
            <a:ext cx="508000" cy="281940"/>
          </a:xfrm>
          <a:prstGeom prst="chevron">
            <a:avLst/>
          </a:prstGeom>
          <a:solidFill>
            <a:srgbClr val="33A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6488430" y="1285875"/>
            <a:ext cx="8682990" cy="6231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6" name="Obraz 5" descr="5"/>
          <p:cNvPicPr>
            <a:picLocks noChangeAspect="1"/>
          </p:cNvPicPr>
          <p:nvPr/>
        </p:nvPicPr>
        <p:blipFill>
          <a:blip r:embed="rId3"/>
          <a:srcRect r="17003"/>
          <a:stretch>
            <a:fillRect/>
          </a:stretch>
        </p:blipFill>
        <p:spPr>
          <a:xfrm>
            <a:off x="5252085" y="1049020"/>
            <a:ext cx="9918700" cy="7023100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849630" y="928370"/>
            <a:ext cx="413512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TECHNIKI DEZINFORMACJI</a:t>
            </a:r>
          </a:p>
        </p:txBody>
      </p:sp>
      <p:sp>
        <p:nvSpPr>
          <p:cNvPr id="17" name="Symbol zastępczy numeru slajd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11</a:t>
            </a:fld>
            <a:endParaRPr lang="pl-PL"/>
          </a:p>
        </p:txBody>
      </p:sp>
      <p:sp>
        <p:nvSpPr>
          <p:cNvPr id="2" name="Pole tekstowe 4">
            <a:extLst>
              <a:ext uri="{FF2B5EF4-FFF2-40B4-BE49-F238E27FC236}">
                <a16:creationId xmlns:a16="http://schemas.microsoft.com/office/drawing/2014/main" id="{C69D294A-5A02-38F2-3412-CCE1BB12B96C}"/>
              </a:ext>
            </a:extLst>
          </p:cNvPr>
          <p:cNvSpPr txBox="1"/>
          <p:nvPr/>
        </p:nvSpPr>
        <p:spPr>
          <a:xfrm>
            <a:off x="849630" y="101835"/>
            <a:ext cx="5347970" cy="43704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 dirty="0">
                <a:highlight>
                  <a:srgbClr val="FFFF00"/>
                </a:highlight>
              </a:rPr>
              <a:t>MANIPULACJA NA POZIOMIE JĘZYKA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E1EC863-7A66-6B06-A0E3-13E34F9F5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150" y="2705330"/>
            <a:ext cx="6660650" cy="3811331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DFB3D5D3-8DE8-A282-8D37-4FE0C1357FF8}"/>
              </a:ext>
            </a:extLst>
          </p:cNvPr>
          <p:cNvSpPr/>
          <p:nvPr/>
        </p:nvSpPr>
        <p:spPr>
          <a:xfrm>
            <a:off x="9127248" y="3507203"/>
            <a:ext cx="536298" cy="22313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EA485BA-1755-2954-EB0C-DFC27C8F4890}"/>
              </a:ext>
            </a:extLst>
          </p:cNvPr>
          <p:cNvSpPr/>
          <p:nvPr/>
        </p:nvSpPr>
        <p:spPr>
          <a:xfrm>
            <a:off x="11804639" y="4194368"/>
            <a:ext cx="1880188" cy="1905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23CBDE9-8383-2919-7067-2CC899F822F7}"/>
              </a:ext>
            </a:extLst>
          </p:cNvPr>
          <p:cNvSpPr/>
          <p:nvPr/>
        </p:nvSpPr>
        <p:spPr>
          <a:xfrm>
            <a:off x="7704628" y="3507203"/>
            <a:ext cx="1304289" cy="22313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3">
            <a:extLst>
              <a:ext uri="{FF2B5EF4-FFF2-40B4-BE49-F238E27FC236}">
                <a16:creationId xmlns:a16="http://schemas.microsoft.com/office/drawing/2014/main" id="{03899502-428C-CB7F-882B-07C4964F4E3B}"/>
              </a:ext>
            </a:extLst>
          </p:cNvPr>
          <p:cNvSpPr txBox="1"/>
          <p:nvPr/>
        </p:nvSpPr>
        <p:spPr>
          <a:xfrm>
            <a:off x="1413509" y="5325397"/>
            <a:ext cx="4617085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/>
              <a:t>We </a:t>
            </a:r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wpisach wykorzystywane są wykrzyknienia, wielkie litery oraz pejoratywne określenia, aby wzbudzić nienawiść do uchodźców z Ukrainy.</a:t>
            </a:r>
          </a:p>
        </p:txBody>
      </p:sp>
      <p:sp>
        <p:nvSpPr>
          <p:cNvPr id="9" name="Strzałka: pagon 4">
            <a:extLst>
              <a:ext uri="{FF2B5EF4-FFF2-40B4-BE49-F238E27FC236}">
                <a16:creationId xmlns:a16="http://schemas.microsoft.com/office/drawing/2014/main" id="{A7EC4059-3BA5-459E-1731-E21A663AE5A7}"/>
              </a:ext>
            </a:extLst>
          </p:cNvPr>
          <p:cNvSpPr/>
          <p:nvPr/>
        </p:nvSpPr>
        <p:spPr>
          <a:xfrm>
            <a:off x="849630" y="5325397"/>
            <a:ext cx="508000" cy="281940"/>
          </a:xfrm>
          <a:prstGeom prst="chevron">
            <a:avLst/>
          </a:prstGeom>
          <a:solidFill>
            <a:srgbClr val="33A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18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ED9021DF-97A8-4CAE-94F0-74916EA39A37}"/>
              </a:ext>
            </a:extLst>
          </p:cNvPr>
          <p:cNvSpPr/>
          <p:nvPr/>
        </p:nvSpPr>
        <p:spPr>
          <a:xfrm>
            <a:off x="6070294" y="1872868"/>
            <a:ext cx="9233329" cy="63346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2"/>
          <p:cNvSpPr txBox="1"/>
          <p:nvPr/>
        </p:nvSpPr>
        <p:spPr>
          <a:xfrm>
            <a:off x="849630" y="927617"/>
            <a:ext cx="6398260" cy="15684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pl-PL" sz="6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Manipulowanie</a:t>
            </a:r>
            <a:endParaRPr lang="pl-PL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pl-PL" sz="6000" b="1" dirty="0">
                <a:solidFill>
                  <a:srgbClr val="404040"/>
                </a:solidFill>
              </a:rPr>
              <a:t>danymi</a:t>
            </a:r>
          </a:p>
        </p:txBody>
      </p:sp>
      <p:sp>
        <p:nvSpPr>
          <p:cNvPr id="6" name="pole tekstowe 4"/>
          <p:cNvSpPr txBox="1"/>
          <p:nvPr/>
        </p:nvSpPr>
        <p:spPr>
          <a:xfrm>
            <a:off x="1432686" y="2814228"/>
            <a:ext cx="429265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/>
              <a:t> </a:t>
            </a: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Wyciąganie fałszywych wniosków  z danych lub ich niepoprawna interpretacja w konkretnym celu.</a:t>
            </a:r>
            <a:endParaRPr lang="pl-PL" sz="2400" dirty="0">
              <a:solidFill>
                <a:srgbClr val="404040"/>
              </a:solidFill>
            </a:endParaRPr>
          </a:p>
        </p:txBody>
      </p:sp>
      <p:sp>
        <p:nvSpPr>
          <p:cNvPr id="8" name="Strzałka: pagon 4"/>
          <p:cNvSpPr/>
          <p:nvPr/>
        </p:nvSpPr>
        <p:spPr>
          <a:xfrm>
            <a:off x="850436" y="2904090"/>
            <a:ext cx="508000" cy="281940"/>
          </a:xfrm>
          <a:prstGeom prst="chevron">
            <a:avLst/>
          </a:prstGeom>
          <a:solidFill>
            <a:srgbClr val="33A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0" name="Strzałka: pagon 4"/>
          <p:cNvSpPr/>
          <p:nvPr/>
        </p:nvSpPr>
        <p:spPr>
          <a:xfrm>
            <a:off x="770706" y="5069876"/>
            <a:ext cx="508000" cy="281940"/>
          </a:xfrm>
          <a:prstGeom prst="chevron">
            <a:avLst/>
          </a:prstGeom>
          <a:solidFill>
            <a:srgbClr val="33A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12</a:t>
            </a:fld>
            <a:endParaRPr lang="pl-PL"/>
          </a:p>
        </p:txBody>
      </p:sp>
      <p:sp>
        <p:nvSpPr>
          <p:cNvPr id="2" name="Pole tekstowe 4">
            <a:extLst>
              <a:ext uri="{FF2B5EF4-FFF2-40B4-BE49-F238E27FC236}">
                <a16:creationId xmlns:a16="http://schemas.microsoft.com/office/drawing/2014/main" id="{F5FBD0AC-6A98-D043-8120-C3525925BEC5}"/>
              </a:ext>
            </a:extLst>
          </p:cNvPr>
          <p:cNvSpPr txBox="1"/>
          <p:nvPr/>
        </p:nvSpPr>
        <p:spPr>
          <a:xfrm>
            <a:off x="849630" y="223520"/>
            <a:ext cx="5347970" cy="43704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 dirty="0">
                <a:highlight>
                  <a:srgbClr val="FFFF00"/>
                </a:highlight>
              </a:rPr>
              <a:t>MANIPULACJA NA POZIOMIE ŹRÓDEŁ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CB851CD-260E-9632-2CFC-3301F3FFB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524" y="2673403"/>
            <a:ext cx="8895179" cy="5239199"/>
          </a:xfrm>
          <a:prstGeom prst="rect">
            <a:avLst/>
          </a:prstGeom>
        </p:spPr>
      </p:pic>
      <p:pic>
        <p:nvPicPr>
          <p:cNvPr id="7" name="Obraz 6" descr="6">
            <a:extLst>
              <a:ext uri="{FF2B5EF4-FFF2-40B4-BE49-F238E27FC236}">
                <a16:creationId xmlns:a16="http://schemas.microsoft.com/office/drawing/2014/main" id="{A01A97D8-132C-0B98-BBBB-1BC3331422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387"/>
          <a:stretch>
            <a:fillRect/>
          </a:stretch>
        </p:blipFill>
        <p:spPr>
          <a:xfrm>
            <a:off x="5893559" y="1672389"/>
            <a:ext cx="9442984" cy="6638491"/>
          </a:xfrm>
          <a:prstGeom prst="rect">
            <a:avLst/>
          </a:prstGeom>
        </p:spPr>
      </p:pic>
      <p:sp>
        <p:nvSpPr>
          <p:cNvPr id="3" name="pole tekstowe 4">
            <a:extLst>
              <a:ext uri="{FF2B5EF4-FFF2-40B4-BE49-F238E27FC236}">
                <a16:creationId xmlns:a16="http://schemas.microsoft.com/office/drawing/2014/main" id="{4B4A0136-F934-7D90-41F3-92425C19DB1F}"/>
              </a:ext>
            </a:extLst>
          </p:cNvPr>
          <p:cNvSpPr txBox="1"/>
          <p:nvPr/>
        </p:nvSpPr>
        <p:spPr>
          <a:xfrm>
            <a:off x="1401191" y="4972979"/>
            <a:ext cx="429265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Manipulacja danymi została wykorzystana do uwiarygodnienia tezy zwiększaniu ryzyka hospitalizacji przez szczepionki. </a:t>
            </a:r>
            <a:endParaRPr lang="pl-PL" sz="2400" dirty="0">
              <a:solidFill>
                <a:srgbClr val="40404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6"/>
          <p:cNvPicPr>
            <a:picLocks noChangeAspect="1"/>
          </p:cNvPicPr>
          <p:nvPr/>
        </p:nvPicPr>
        <p:blipFill>
          <a:blip r:embed="rId4"/>
          <a:srcRect l="14614"/>
          <a:stretch>
            <a:fillRect/>
          </a:stretch>
        </p:blipFill>
        <p:spPr>
          <a:xfrm rot="5400000" flipH="1">
            <a:off x="6622160" y="721655"/>
            <a:ext cx="8407306" cy="7218184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49FB3D44-7CBC-D51C-7263-C3F26BE020FE}"/>
              </a:ext>
            </a:extLst>
          </p:cNvPr>
          <p:cNvSpPr/>
          <p:nvPr/>
        </p:nvSpPr>
        <p:spPr>
          <a:xfrm>
            <a:off x="7487150" y="406401"/>
            <a:ext cx="6660650" cy="812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: pagon 4"/>
          <p:cNvSpPr/>
          <p:nvPr/>
        </p:nvSpPr>
        <p:spPr>
          <a:xfrm>
            <a:off x="1020943" y="3772779"/>
            <a:ext cx="632156" cy="350846"/>
          </a:xfrm>
          <a:prstGeom prst="chevron">
            <a:avLst/>
          </a:prstGeom>
          <a:solidFill>
            <a:srgbClr val="953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94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787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81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7575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469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363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8257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1517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2787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4434905" y="7572454"/>
            <a:ext cx="1250756" cy="961946"/>
          </a:xfrm>
        </p:spPr>
        <p:txBody>
          <a:bodyPr/>
          <a:lstStyle>
            <a:defPPr>
              <a:defRPr lang="en-US"/>
            </a:defPPr>
            <a:lvl1pPr marL="0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7989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15977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23966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31954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9942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7931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5920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63908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618960-8005-486C-9A75-10CB2AAC16F9}" type="slidenum">
              <a:rPr lang="en-US" smtClean="0"/>
              <a:t>13</a:t>
            </a:fld>
            <a:endParaRPr lang="en-US" dirty="0"/>
          </a:p>
        </p:txBody>
      </p:sp>
      <p:sp>
        <p:nvSpPr>
          <p:cNvPr id="10" name="pole tekstowe 2"/>
          <p:cNvSpPr txBox="1"/>
          <p:nvPr/>
        </p:nvSpPr>
        <p:spPr>
          <a:xfrm>
            <a:off x="859239" y="1600930"/>
            <a:ext cx="587085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pl-PL" sz="6000" b="1" dirty="0" err="1">
                <a:solidFill>
                  <a:srgbClr val="404040"/>
                </a:solidFill>
              </a:rPr>
              <a:t>Malinformation</a:t>
            </a:r>
            <a:endParaRPr lang="pl-PL" sz="6000" b="1" dirty="0">
              <a:solidFill>
                <a:srgbClr val="404040"/>
              </a:solidFill>
            </a:endParaRPr>
          </a:p>
        </p:txBody>
      </p:sp>
      <p:sp>
        <p:nvSpPr>
          <p:cNvPr id="7" name="Pole tekstowe 4">
            <a:extLst>
              <a:ext uri="{FF2B5EF4-FFF2-40B4-BE49-F238E27FC236}">
                <a16:creationId xmlns:a16="http://schemas.microsoft.com/office/drawing/2014/main" id="{D52C2A58-47D3-0F3D-DF0D-E4F710F49888}"/>
              </a:ext>
            </a:extLst>
          </p:cNvPr>
          <p:cNvSpPr txBox="1"/>
          <p:nvPr/>
        </p:nvSpPr>
        <p:spPr>
          <a:xfrm>
            <a:off x="849630" y="223520"/>
            <a:ext cx="5347970" cy="43704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 dirty="0">
                <a:highlight>
                  <a:srgbClr val="FFFF00"/>
                </a:highlight>
              </a:rPr>
              <a:t>MANIPULACJA NA POZIOMIE FAKTÓW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D811632-1B27-E294-07C0-9B74DFEE9D5A}"/>
              </a:ext>
            </a:extLst>
          </p:cNvPr>
          <p:cNvSpPr txBox="1"/>
          <p:nvPr/>
        </p:nvSpPr>
        <p:spPr>
          <a:xfrm>
            <a:off x="1744192" y="3734815"/>
            <a:ext cx="545585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 Złośliwe lub szkodliwe wiadomości – informacje prawdziwe, udostępniane z intencją wyrządzenia krzywdy. </a:t>
            </a:r>
          </a:p>
          <a:p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32E1E54-0643-5274-D05C-311B7089C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649" y="1439744"/>
            <a:ext cx="6416328" cy="5654911"/>
          </a:xfrm>
          <a:prstGeom prst="rect">
            <a:avLst/>
          </a:prstGeom>
        </p:spPr>
      </p:pic>
      <p:sp>
        <p:nvSpPr>
          <p:cNvPr id="9" name="Strzałka: pagon 8">
            <a:extLst>
              <a:ext uri="{FF2B5EF4-FFF2-40B4-BE49-F238E27FC236}">
                <a16:creationId xmlns:a16="http://schemas.microsoft.com/office/drawing/2014/main" id="{FB531FFE-BD01-9254-246D-EA553520701B}"/>
              </a:ext>
            </a:extLst>
          </p:cNvPr>
          <p:cNvSpPr/>
          <p:nvPr/>
        </p:nvSpPr>
        <p:spPr>
          <a:xfrm>
            <a:off x="905704" y="5349214"/>
            <a:ext cx="632156" cy="350846"/>
          </a:xfrm>
          <a:prstGeom prst="chevron">
            <a:avLst/>
          </a:prstGeom>
          <a:solidFill>
            <a:srgbClr val="953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94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787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81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7575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469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363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8257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1517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2787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A2E5A23-7D7F-B804-CE07-AFDD1E6743B6}"/>
              </a:ext>
            </a:extLst>
          </p:cNvPr>
          <p:cNvSpPr txBox="1"/>
          <p:nvPr/>
        </p:nvSpPr>
        <p:spPr>
          <a:xfrm>
            <a:off x="1720046" y="5306115"/>
            <a:ext cx="53144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Prawdziwa informacja na temat działań żołnierza została wykorzystana do przedstawiania fałszywego obrazu Sił Zbrojnych Ukrainy. </a:t>
            </a:r>
          </a:p>
        </p:txBody>
      </p:sp>
    </p:spTree>
    <p:extLst>
      <p:ext uri="{BB962C8B-B14F-4D97-AF65-F5344CB8AC3E}">
        <p14:creationId xmlns:p14="http://schemas.microsoft.com/office/powerpoint/2010/main" val="2041481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2"/>
          <p:cNvSpPr txBox="1"/>
          <p:nvPr/>
        </p:nvSpPr>
        <p:spPr>
          <a:xfrm>
            <a:off x="849630" y="1631787"/>
            <a:ext cx="4691854" cy="1018227"/>
          </a:xfrm>
          <a:prstGeom prst="rect">
            <a:avLst/>
          </a:prstGeom>
          <a:noFill/>
        </p:spPr>
        <p:txBody>
          <a:bodyPr wrap="square" lIns="46990" tIns="46990" rIns="46990" bIns="4699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/>
            <a:r>
              <a:rPr lang="pl-PL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Plotka</a:t>
            </a:r>
          </a:p>
        </p:txBody>
      </p:sp>
      <p:sp>
        <p:nvSpPr>
          <p:cNvPr id="6" name="pole tekstowe 4"/>
          <p:cNvSpPr txBox="1"/>
          <p:nvPr/>
        </p:nvSpPr>
        <p:spPr>
          <a:xfrm>
            <a:off x="1406820" y="2779378"/>
            <a:ext cx="4547892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/>
              <a:t> Publikowanie zanonimizowanych historii o podobnym schemacie, gdzie komuś wiarygodnemu (np. przyjacielowi lub członkowi rodziny) przypisuje się doświadczenie odnoszące się bezpośrednio do bieżącej sytuacji</a:t>
            </a:r>
            <a:endParaRPr lang="pl-PL" sz="2400" dirty="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5955030" y="1404620"/>
            <a:ext cx="9216390" cy="6461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9" name="Obraz 8" descr="6"/>
          <p:cNvPicPr>
            <a:picLocks noChangeAspect="1"/>
          </p:cNvPicPr>
          <p:nvPr/>
        </p:nvPicPr>
        <p:blipFill>
          <a:blip r:embed="rId4"/>
          <a:srcRect r="4387"/>
          <a:stretch>
            <a:fillRect/>
          </a:stretch>
        </p:blipFill>
        <p:spPr>
          <a:xfrm>
            <a:off x="5761355" y="1220470"/>
            <a:ext cx="9410065" cy="6800215"/>
          </a:xfrm>
          <a:prstGeom prst="rect">
            <a:avLst/>
          </a:prstGeom>
        </p:spPr>
      </p:pic>
      <p:sp>
        <p:nvSpPr>
          <p:cNvPr id="14" name="Strzałka: pagon 4"/>
          <p:cNvSpPr/>
          <p:nvPr/>
        </p:nvSpPr>
        <p:spPr>
          <a:xfrm>
            <a:off x="644819" y="2878118"/>
            <a:ext cx="508000" cy="281940"/>
          </a:xfrm>
          <a:prstGeom prst="chevron">
            <a:avLst/>
          </a:prstGeom>
          <a:solidFill>
            <a:srgbClr val="33A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849630" y="928370"/>
            <a:ext cx="413512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TECHNIKI DEZINFORMACJI</a:t>
            </a:r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14</a:t>
            </a:fld>
            <a:endParaRPr lang="pl-PL"/>
          </a:p>
        </p:txBody>
      </p:sp>
      <p:sp>
        <p:nvSpPr>
          <p:cNvPr id="2" name="Pole tekstowe 4">
            <a:extLst>
              <a:ext uri="{FF2B5EF4-FFF2-40B4-BE49-F238E27FC236}">
                <a16:creationId xmlns:a16="http://schemas.microsoft.com/office/drawing/2014/main" id="{0466E6D4-CEF6-4A95-A02A-2364D4B492EF}"/>
              </a:ext>
            </a:extLst>
          </p:cNvPr>
          <p:cNvSpPr txBox="1"/>
          <p:nvPr/>
        </p:nvSpPr>
        <p:spPr>
          <a:xfrm>
            <a:off x="849630" y="223520"/>
            <a:ext cx="5347970" cy="43704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 dirty="0">
                <a:highlight>
                  <a:srgbClr val="FFFF00"/>
                </a:highlight>
              </a:rPr>
              <a:t>MANIPULACJA PRZEKONANIAMI </a:t>
            </a:r>
          </a:p>
        </p:txBody>
      </p:sp>
      <p:pic>
        <p:nvPicPr>
          <p:cNvPr id="3074" name="Picture 2" descr="obraz">
            <a:extLst>
              <a:ext uri="{FF2B5EF4-FFF2-40B4-BE49-F238E27FC236}">
                <a16:creationId xmlns:a16="http://schemas.microsoft.com/office/drawing/2014/main" id="{594D78A8-CDC5-0946-1B48-01EC6B4CC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38" y="2169326"/>
            <a:ext cx="8201325" cy="46680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7AD6A7BE-CB4A-B834-CC37-947B6674E3A9}"/>
              </a:ext>
            </a:extLst>
          </p:cNvPr>
          <p:cNvSpPr/>
          <p:nvPr/>
        </p:nvSpPr>
        <p:spPr>
          <a:xfrm>
            <a:off x="6584938" y="5299364"/>
            <a:ext cx="3795580" cy="27016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0034BD27-7E92-5895-644A-C9FB27504C94}"/>
              </a:ext>
            </a:extLst>
          </p:cNvPr>
          <p:cNvSpPr/>
          <p:nvPr/>
        </p:nvSpPr>
        <p:spPr>
          <a:xfrm>
            <a:off x="7371185" y="2322639"/>
            <a:ext cx="2103322" cy="27016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trzałka: pagon 4">
            <a:extLst>
              <a:ext uri="{FF2B5EF4-FFF2-40B4-BE49-F238E27FC236}">
                <a16:creationId xmlns:a16="http://schemas.microsoft.com/office/drawing/2014/main" id="{675FEF99-19CA-62F7-034D-BDD4324AC740}"/>
              </a:ext>
            </a:extLst>
          </p:cNvPr>
          <p:cNvSpPr/>
          <p:nvPr/>
        </p:nvSpPr>
        <p:spPr>
          <a:xfrm>
            <a:off x="741657" y="6939168"/>
            <a:ext cx="508000" cy="281940"/>
          </a:xfrm>
          <a:prstGeom prst="chevron">
            <a:avLst/>
          </a:prstGeom>
          <a:solidFill>
            <a:srgbClr val="33A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7" name="pole tekstowe 4">
            <a:extLst>
              <a:ext uri="{FF2B5EF4-FFF2-40B4-BE49-F238E27FC236}">
                <a16:creationId xmlns:a16="http://schemas.microsoft.com/office/drawing/2014/main" id="{CFDE7C24-EDC8-C86D-F67A-85B78777C7CE}"/>
              </a:ext>
            </a:extLst>
          </p:cNvPr>
          <p:cNvSpPr txBox="1"/>
          <p:nvPr/>
        </p:nvSpPr>
        <p:spPr>
          <a:xfrm>
            <a:off x="1425235" y="6647252"/>
            <a:ext cx="454789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/>
              <a:t>Ta metoda została wykorzystana do promowania tezy o uprzywilejowaniu Ukraińców w Polsce. </a:t>
            </a:r>
            <a:endParaRPr lang="pl-PL" sz="2400" dirty="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393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2"/>
          <p:cNvSpPr txBox="1"/>
          <p:nvPr/>
        </p:nvSpPr>
        <p:spPr>
          <a:xfrm>
            <a:off x="849630" y="1821180"/>
            <a:ext cx="5979795" cy="15684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pl-PL" sz="6000" b="1" spc="-5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</a:rPr>
              <a:t>Tworzenie teorii</a:t>
            </a:r>
            <a:r>
              <a:rPr lang="pl-PL" sz="6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spiskowych</a:t>
            </a:r>
            <a:endParaRPr lang="pl-PL" dirty="0"/>
          </a:p>
        </p:txBody>
      </p:sp>
      <p:sp>
        <p:nvSpPr>
          <p:cNvPr id="6" name="pole tekstowe 4"/>
          <p:cNvSpPr txBox="1"/>
          <p:nvPr/>
        </p:nvSpPr>
        <p:spPr>
          <a:xfrm>
            <a:off x="1357630" y="3951852"/>
            <a:ext cx="506158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>
                <a:solidFill>
                  <a:srgbClr val="404040"/>
                </a:solidFill>
              </a:rPr>
              <a:t>Przedstawianie fałszywych informacji jako efektów niezależnego myślenia, nieulegania trendom.</a:t>
            </a:r>
          </a:p>
        </p:txBody>
      </p:sp>
      <p:sp>
        <p:nvSpPr>
          <p:cNvPr id="8" name="Strzałka: pagon 4"/>
          <p:cNvSpPr/>
          <p:nvPr/>
        </p:nvSpPr>
        <p:spPr>
          <a:xfrm>
            <a:off x="849630" y="4076065"/>
            <a:ext cx="508000" cy="281940"/>
          </a:xfrm>
          <a:prstGeom prst="chevron">
            <a:avLst/>
          </a:prstGeom>
          <a:solidFill>
            <a:srgbClr val="33A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7203440" y="1268730"/>
            <a:ext cx="7967345" cy="5996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13" name="Obraz 12" descr="3"/>
          <p:cNvPicPr>
            <a:picLocks noChangeAspect="1"/>
          </p:cNvPicPr>
          <p:nvPr/>
        </p:nvPicPr>
        <p:blipFill>
          <a:blip r:embed="rId4"/>
          <a:srcRect r="18795" b="2336"/>
          <a:stretch>
            <a:fillRect/>
          </a:stretch>
        </p:blipFill>
        <p:spPr>
          <a:xfrm>
            <a:off x="7045325" y="1085215"/>
            <a:ext cx="8121015" cy="7433310"/>
          </a:xfrm>
          <a:prstGeom prst="rect">
            <a:avLst/>
          </a:prstGeom>
        </p:spPr>
      </p:pic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15</a:t>
            </a:fld>
            <a:endParaRPr lang="pl-PL"/>
          </a:p>
        </p:txBody>
      </p:sp>
      <p:sp>
        <p:nvSpPr>
          <p:cNvPr id="7" name="Pole tekstowe 4">
            <a:extLst>
              <a:ext uri="{FF2B5EF4-FFF2-40B4-BE49-F238E27FC236}">
                <a16:creationId xmlns:a16="http://schemas.microsoft.com/office/drawing/2014/main" id="{8AA0CA4F-AE9B-F9B5-A2F3-AB3577E50500}"/>
              </a:ext>
            </a:extLst>
          </p:cNvPr>
          <p:cNvSpPr txBox="1"/>
          <p:nvPr/>
        </p:nvSpPr>
        <p:spPr>
          <a:xfrm>
            <a:off x="849630" y="223520"/>
            <a:ext cx="5347970" cy="43704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 dirty="0">
                <a:highlight>
                  <a:srgbClr val="FFFF00"/>
                </a:highlight>
              </a:rPr>
              <a:t>MANIPULACJA PRZEKONANIAMI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DEAC2D0-8334-B304-9854-9773C5439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1928843"/>
            <a:ext cx="7598623" cy="4858323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D8422AB2-3939-2AC0-26B7-107D5577996D}"/>
              </a:ext>
            </a:extLst>
          </p:cNvPr>
          <p:cNvSpPr/>
          <p:nvPr/>
        </p:nvSpPr>
        <p:spPr>
          <a:xfrm>
            <a:off x="7585870" y="6125712"/>
            <a:ext cx="1610086" cy="27016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trzałka: pagon 4">
            <a:extLst>
              <a:ext uri="{FF2B5EF4-FFF2-40B4-BE49-F238E27FC236}">
                <a16:creationId xmlns:a16="http://schemas.microsoft.com/office/drawing/2014/main" id="{B6DCD10B-E6A9-1152-1176-5FA4CF1A0771}"/>
              </a:ext>
            </a:extLst>
          </p:cNvPr>
          <p:cNvSpPr/>
          <p:nvPr/>
        </p:nvSpPr>
        <p:spPr>
          <a:xfrm>
            <a:off x="637164" y="6505226"/>
            <a:ext cx="508000" cy="281940"/>
          </a:xfrm>
          <a:prstGeom prst="chevron">
            <a:avLst/>
          </a:prstGeom>
          <a:solidFill>
            <a:srgbClr val="33A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6E771EF-7E52-D14A-46B9-A8302BF0C474}"/>
              </a:ext>
            </a:extLst>
          </p:cNvPr>
          <p:cNvSpPr txBox="1"/>
          <p:nvPr/>
        </p:nvSpPr>
        <p:spPr>
          <a:xfrm>
            <a:off x="1357630" y="6395875"/>
            <a:ext cx="506158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/>
              <a:t> Teoria spiskowa o „Niebiańskiej Jerozolimie” zakłada plan stworzenia państwa żydowskiego na terenie Ukrainy. </a:t>
            </a:r>
            <a:endParaRPr lang="pl-PL" sz="2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2"/>
          <p:cNvSpPr txBox="1"/>
          <p:nvPr/>
        </p:nvSpPr>
        <p:spPr>
          <a:xfrm>
            <a:off x="849630" y="1854835"/>
            <a:ext cx="518096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pl-PL" sz="6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Cheapfake</a:t>
            </a:r>
            <a:endParaRPr lang="pl-PL" sz="6000" b="1" dirty="0">
              <a:solidFill>
                <a:srgbClr val="404040"/>
              </a:solidFill>
            </a:endParaRPr>
          </a:p>
        </p:txBody>
      </p:sp>
      <p:sp>
        <p:nvSpPr>
          <p:cNvPr id="7" name="Pole tekstowe 3"/>
          <p:cNvSpPr txBox="1"/>
          <p:nvPr/>
        </p:nvSpPr>
        <p:spPr>
          <a:xfrm>
            <a:off x="11441430" y="3192998"/>
            <a:ext cx="418719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Radni nie uchwalili takiej zmiany.</a:t>
            </a:r>
          </a:p>
        </p:txBody>
      </p:sp>
      <p:sp>
        <p:nvSpPr>
          <p:cNvPr id="8" name="Strzałka: pagon 4"/>
          <p:cNvSpPr/>
          <p:nvPr/>
        </p:nvSpPr>
        <p:spPr>
          <a:xfrm>
            <a:off x="1013622" y="5499755"/>
            <a:ext cx="508000" cy="281940"/>
          </a:xfrm>
          <a:prstGeom prst="chevron">
            <a:avLst/>
          </a:prstGeom>
          <a:solidFill>
            <a:srgbClr val="33A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6488430" y="1285875"/>
            <a:ext cx="8682990" cy="6231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6" name="Obraz 5" descr="5"/>
          <p:cNvPicPr>
            <a:picLocks noChangeAspect="1"/>
          </p:cNvPicPr>
          <p:nvPr/>
        </p:nvPicPr>
        <p:blipFill>
          <a:blip r:embed="rId4"/>
          <a:srcRect r="17003"/>
          <a:stretch>
            <a:fillRect/>
          </a:stretch>
        </p:blipFill>
        <p:spPr>
          <a:xfrm>
            <a:off x="5252085" y="1049020"/>
            <a:ext cx="9918700" cy="7023100"/>
          </a:xfrm>
          <a:prstGeom prst="rect">
            <a:avLst/>
          </a:prstGeom>
        </p:spPr>
      </p:pic>
      <p:sp>
        <p:nvSpPr>
          <p:cNvPr id="17" name="Symbol zastępczy numeru slajd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16</a:t>
            </a:fld>
            <a:endParaRPr lang="pl-PL"/>
          </a:p>
        </p:txBody>
      </p:sp>
      <p:sp>
        <p:nvSpPr>
          <p:cNvPr id="2" name="Pole tekstowe 4">
            <a:extLst>
              <a:ext uri="{FF2B5EF4-FFF2-40B4-BE49-F238E27FC236}">
                <a16:creationId xmlns:a16="http://schemas.microsoft.com/office/drawing/2014/main" id="{C69D294A-5A02-38F2-3412-CCE1BB12B96C}"/>
              </a:ext>
            </a:extLst>
          </p:cNvPr>
          <p:cNvSpPr txBox="1"/>
          <p:nvPr/>
        </p:nvSpPr>
        <p:spPr>
          <a:xfrm>
            <a:off x="849630" y="101835"/>
            <a:ext cx="5347970" cy="43704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 dirty="0">
                <a:highlight>
                  <a:srgbClr val="FFFF00"/>
                </a:highlight>
              </a:rPr>
              <a:t>MANIPULACJA OBRAZEM</a:t>
            </a:r>
          </a:p>
        </p:txBody>
      </p:sp>
      <p:sp>
        <p:nvSpPr>
          <p:cNvPr id="10" name="Pole tekstowe 3">
            <a:extLst>
              <a:ext uri="{FF2B5EF4-FFF2-40B4-BE49-F238E27FC236}">
                <a16:creationId xmlns:a16="http://schemas.microsoft.com/office/drawing/2014/main" id="{39CAA34C-4575-4953-C9B8-3ADD730D8B79}"/>
              </a:ext>
            </a:extLst>
          </p:cNvPr>
          <p:cNvSpPr txBox="1"/>
          <p:nvPr/>
        </p:nvSpPr>
        <p:spPr>
          <a:xfrm>
            <a:off x="1638313" y="5382446"/>
            <a:ext cx="4187190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Zdjęcie przedstawiające polityków zostało zmanipulowane poprzez zmianę kolorów ich odzieży, aby wspierać teorię o ukrainizacji Polski.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BBE289A-726B-1C19-6C20-88C44E60F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704" y="1740514"/>
            <a:ext cx="6158404" cy="5508011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201D833-60CD-8B5B-FDB9-EBCB242DBBFF}"/>
              </a:ext>
            </a:extLst>
          </p:cNvPr>
          <p:cNvSpPr txBox="1"/>
          <p:nvPr/>
        </p:nvSpPr>
        <p:spPr>
          <a:xfrm>
            <a:off x="1677353" y="3060540"/>
            <a:ext cx="4187190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Proste manipulowanie obrazem za pomocą często bezpłatnych i powszechnie dostępnych narzędzi.</a:t>
            </a:r>
          </a:p>
        </p:txBody>
      </p:sp>
      <p:sp>
        <p:nvSpPr>
          <p:cNvPr id="14" name="Strzałka: pagon 4">
            <a:extLst>
              <a:ext uri="{FF2B5EF4-FFF2-40B4-BE49-F238E27FC236}">
                <a16:creationId xmlns:a16="http://schemas.microsoft.com/office/drawing/2014/main" id="{E5FC5D43-F16F-479E-02BF-22E19DCBF48F}"/>
              </a:ext>
            </a:extLst>
          </p:cNvPr>
          <p:cNvSpPr/>
          <p:nvPr/>
        </p:nvSpPr>
        <p:spPr>
          <a:xfrm>
            <a:off x="1027395" y="3168063"/>
            <a:ext cx="508000" cy="281940"/>
          </a:xfrm>
          <a:prstGeom prst="chevron">
            <a:avLst/>
          </a:prstGeom>
          <a:solidFill>
            <a:srgbClr val="33A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9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2"/>
          <p:cNvSpPr txBox="1"/>
          <p:nvPr/>
        </p:nvSpPr>
        <p:spPr>
          <a:xfrm>
            <a:off x="849630" y="1854835"/>
            <a:ext cx="518096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pl-PL" sz="6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Deepfake</a:t>
            </a:r>
            <a:endParaRPr lang="pl-PL" sz="6000" b="1" dirty="0">
              <a:solidFill>
                <a:srgbClr val="404040"/>
              </a:solidFill>
            </a:endParaRPr>
          </a:p>
        </p:txBody>
      </p:sp>
      <p:sp>
        <p:nvSpPr>
          <p:cNvPr id="7" name="Pole tekstowe 3"/>
          <p:cNvSpPr txBox="1"/>
          <p:nvPr/>
        </p:nvSpPr>
        <p:spPr>
          <a:xfrm>
            <a:off x="11441430" y="3192998"/>
            <a:ext cx="418719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Radni nie uchwalili takiej zmiany.</a:t>
            </a:r>
          </a:p>
        </p:txBody>
      </p:sp>
      <p:sp>
        <p:nvSpPr>
          <p:cNvPr id="8" name="Strzałka: pagon 4"/>
          <p:cNvSpPr/>
          <p:nvPr/>
        </p:nvSpPr>
        <p:spPr>
          <a:xfrm>
            <a:off x="595630" y="3264802"/>
            <a:ext cx="508000" cy="281940"/>
          </a:xfrm>
          <a:prstGeom prst="chevron">
            <a:avLst/>
          </a:prstGeom>
          <a:solidFill>
            <a:srgbClr val="33A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6488430" y="1285875"/>
            <a:ext cx="8682990" cy="6231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6" name="Obraz 5" descr="5"/>
          <p:cNvPicPr>
            <a:picLocks noChangeAspect="1"/>
          </p:cNvPicPr>
          <p:nvPr/>
        </p:nvPicPr>
        <p:blipFill>
          <a:blip r:embed="rId3"/>
          <a:srcRect r="17003"/>
          <a:stretch>
            <a:fillRect/>
          </a:stretch>
        </p:blipFill>
        <p:spPr>
          <a:xfrm>
            <a:off x="5252085" y="1049020"/>
            <a:ext cx="9918700" cy="7023100"/>
          </a:xfrm>
          <a:prstGeom prst="rect">
            <a:avLst/>
          </a:prstGeom>
        </p:spPr>
      </p:pic>
      <p:sp>
        <p:nvSpPr>
          <p:cNvPr id="17" name="Symbol zastępczy numeru slajd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17</a:t>
            </a:fld>
            <a:endParaRPr lang="pl-PL"/>
          </a:p>
        </p:txBody>
      </p:sp>
      <p:sp>
        <p:nvSpPr>
          <p:cNvPr id="2" name="Pole tekstowe 4">
            <a:extLst>
              <a:ext uri="{FF2B5EF4-FFF2-40B4-BE49-F238E27FC236}">
                <a16:creationId xmlns:a16="http://schemas.microsoft.com/office/drawing/2014/main" id="{C69D294A-5A02-38F2-3412-CCE1BB12B96C}"/>
              </a:ext>
            </a:extLst>
          </p:cNvPr>
          <p:cNvSpPr txBox="1"/>
          <p:nvPr/>
        </p:nvSpPr>
        <p:spPr>
          <a:xfrm>
            <a:off x="849630" y="101835"/>
            <a:ext cx="5347970" cy="43704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 dirty="0">
                <a:highlight>
                  <a:srgbClr val="FFFF00"/>
                </a:highlight>
              </a:rPr>
              <a:t>MANIPULACJA OBRAZEM</a:t>
            </a:r>
          </a:p>
        </p:txBody>
      </p:sp>
      <p:sp>
        <p:nvSpPr>
          <p:cNvPr id="10" name="Pole tekstowe 3">
            <a:extLst>
              <a:ext uri="{FF2B5EF4-FFF2-40B4-BE49-F238E27FC236}">
                <a16:creationId xmlns:a16="http://schemas.microsoft.com/office/drawing/2014/main" id="{39CAA34C-4575-4953-C9B8-3ADD730D8B79}"/>
              </a:ext>
            </a:extLst>
          </p:cNvPr>
          <p:cNvSpPr txBox="1"/>
          <p:nvPr/>
        </p:nvSpPr>
        <p:spPr>
          <a:xfrm>
            <a:off x="1256523" y="5063976"/>
            <a:ext cx="500298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Przy pomocy technologii </a:t>
            </a:r>
            <a:r>
              <a:rPr lang="pl-PL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deepfake</a:t>
            </a:r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można uzyskać bardzo realistyczne materiały, które mogą skutecznie szerzyć dezinformację.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D688B9D-047F-6D2D-590F-F0C46765A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402" y="1893743"/>
            <a:ext cx="5747045" cy="5061210"/>
          </a:xfrm>
          <a:prstGeom prst="rect">
            <a:avLst/>
          </a:prstGeom>
        </p:spPr>
      </p:pic>
      <p:sp>
        <p:nvSpPr>
          <p:cNvPr id="15" name="Strzałka: pagon 4">
            <a:extLst>
              <a:ext uri="{FF2B5EF4-FFF2-40B4-BE49-F238E27FC236}">
                <a16:creationId xmlns:a16="http://schemas.microsoft.com/office/drawing/2014/main" id="{D5FA0EC2-F9B7-140C-B54D-AF5573DC8FDA}"/>
              </a:ext>
            </a:extLst>
          </p:cNvPr>
          <p:cNvSpPr/>
          <p:nvPr/>
        </p:nvSpPr>
        <p:spPr>
          <a:xfrm>
            <a:off x="611490" y="5169048"/>
            <a:ext cx="508000" cy="281940"/>
          </a:xfrm>
          <a:prstGeom prst="chevron">
            <a:avLst/>
          </a:prstGeom>
          <a:solidFill>
            <a:srgbClr val="33A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00AFB47-02E4-A751-EE8C-8A28387D14DE}"/>
              </a:ext>
            </a:extLst>
          </p:cNvPr>
          <p:cNvSpPr txBox="1"/>
          <p:nvPr/>
        </p:nvSpPr>
        <p:spPr>
          <a:xfrm>
            <a:off x="1186533" y="3171776"/>
            <a:ext cx="4824536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Zaawansowane metody obróbki obrazu wykorzystujące sztuczną inteligencję. </a:t>
            </a:r>
          </a:p>
        </p:txBody>
      </p:sp>
    </p:spTree>
    <p:extLst>
      <p:ext uri="{BB962C8B-B14F-4D97-AF65-F5344CB8AC3E}">
        <p14:creationId xmlns:p14="http://schemas.microsoft.com/office/powerpoint/2010/main" val="32664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2"/>
          <p:cNvSpPr txBox="1"/>
          <p:nvPr/>
        </p:nvSpPr>
        <p:spPr>
          <a:xfrm>
            <a:off x="849630" y="1854835"/>
            <a:ext cx="518096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pl-PL" sz="6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Deepfake</a:t>
            </a:r>
            <a:endParaRPr lang="pl-PL" sz="6000" b="1" dirty="0">
              <a:solidFill>
                <a:srgbClr val="404040"/>
              </a:solidFill>
            </a:endParaRPr>
          </a:p>
        </p:txBody>
      </p:sp>
      <p:sp>
        <p:nvSpPr>
          <p:cNvPr id="7" name="Pole tekstowe 3"/>
          <p:cNvSpPr txBox="1"/>
          <p:nvPr/>
        </p:nvSpPr>
        <p:spPr>
          <a:xfrm>
            <a:off x="11441430" y="3192998"/>
            <a:ext cx="418719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Radni nie uchwalili takiej zmiany.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6488430" y="1285875"/>
            <a:ext cx="8682990" cy="6231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6" name="Obraz 5" descr="5"/>
          <p:cNvPicPr>
            <a:picLocks noChangeAspect="1"/>
          </p:cNvPicPr>
          <p:nvPr/>
        </p:nvPicPr>
        <p:blipFill>
          <a:blip r:embed="rId3"/>
          <a:srcRect r="17003"/>
          <a:stretch>
            <a:fillRect/>
          </a:stretch>
        </p:blipFill>
        <p:spPr>
          <a:xfrm>
            <a:off x="5252085" y="1049020"/>
            <a:ext cx="9918700" cy="7023100"/>
          </a:xfrm>
          <a:prstGeom prst="rect">
            <a:avLst/>
          </a:prstGeom>
        </p:spPr>
      </p:pic>
      <p:sp>
        <p:nvSpPr>
          <p:cNvPr id="17" name="Symbol zastępczy numeru slajd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18</a:t>
            </a:fld>
            <a:endParaRPr lang="pl-PL"/>
          </a:p>
        </p:txBody>
      </p:sp>
      <p:sp>
        <p:nvSpPr>
          <p:cNvPr id="2" name="Pole tekstowe 4">
            <a:extLst>
              <a:ext uri="{FF2B5EF4-FFF2-40B4-BE49-F238E27FC236}">
                <a16:creationId xmlns:a16="http://schemas.microsoft.com/office/drawing/2014/main" id="{C69D294A-5A02-38F2-3412-CCE1BB12B96C}"/>
              </a:ext>
            </a:extLst>
          </p:cNvPr>
          <p:cNvSpPr txBox="1"/>
          <p:nvPr/>
        </p:nvSpPr>
        <p:spPr>
          <a:xfrm>
            <a:off x="849630" y="101835"/>
            <a:ext cx="5347970" cy="43704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 dirty="0">
                <a:highlight>
                  <a:srgbClr val="FFFF00"/>
                </a:highlight>
              </a:rPr>
              <a:t>MANIPULACJA OBRAZEM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9EEB5E0-5AA6-B78C-3440-69C5468CC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071" y="2751520"/>
            <a:ext cx="3429000" cy="3429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1633E5A-C372-A15B-172A-4AF51526EF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413" y="2751520"/>
            <a:ext cx="3429000" cy="3429000"/>
          </a:xfrm>
          <a:prstGeom prst="rect">
            <a:avLst/>
          </a:prstGeom>
        </p:spPr>
      </p:pic>
      <p:sp>
        <p:nvSpPr>
          <p:cNvPr id="3" name="Pole tekstowe 3">
            <a:extLst>
              <a:ext uri="{FF2B5EF4-FFF2-40B4-BE49-F238E27FC236}">
                <a16:creationId xmlns:a16="http://schemas.microsoft.com/office/drawing/2014/main" id="{52089192-8214-8B38-AABC-0DDD1994FC3A}"/>
              </a:ext>
            </a:extLst>
          </p:cNvPr>
          <p:cNvSpPr txBox="1"/>
          <p:nvPr/>
        </p:nvSpPr>
        <p:spPr>
          <a:xfrm>
            <a:off x="1357629" y="3332009"/>
            <a:ext cx="4750099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Donald </a:t>
            </a:r>
            <a:r>
              <a:rPr lang="pl-PL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Trump</a:t>
            </a:r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, wbrew temu co ukazuje zdjęcie, nie został zatrzymany przez funkcjonariuszy.</a:t>
            </a:r>
          </a:p>
          <a:p>
            <a:endParaRPr lang="pl-PL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r>
              <a:rPr lang="pl-PL" sz="2400" dirty="0"/>
              <a:t> </a:t>
            </a:r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Obrazy zostały wygenerowane przez algorytm sztucznej inteligencji.</a:t>
            </a:r>
          </a:p>
        </p:txBody>
      </p:sp>
      <p:sp>
        <p:nvSpPr>
          <p:cNvPr id="8" name="Strzałka: pagon 4">
            <a:extLst>
              <a:ext uri="{FF2B5EF4-FFF2-40B4-BE49-F238E27FC236}">
                <a16:creationId xmlns:a16="http://schemas.microsoft.com/office/drawing/2014/main" id="{4291301D-1360-6550-AB9E-58DB8B75921C}"/>
              </a:ext>
            </a:extLst>
          </p:cNvPr>
          <p:cNvSpPr/>
          <p:nvPr/>
        </p:nvSpPr>
        <p:spPr>
          <a:xfrm>
            <a:off x="665959" y="3467526"/>
            <a:ext cx="508000" cy="281940"/>
          </a:xfrm>
          <a:prstGeom prst="chevron">
            <a:avLst/>
          </a:prstGeom>
          <a:solidFill>
            <a:srgbClr val="33A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" name="Strzałka: pagon 4">
            <a:extLst>
              <a:ext uri="{FF2B5EF4-FFF2-40B4-BE49-F238E27FC236}">
                <a16:creationId xmlns:a16="http://schemas.microsoft.com/office/drawing/2014/main" id="{A3945CDB-8FF1-3E3C-FC2E-D23764D22AFE}"/>
              </a:ext>
            </a:extLst>
          </p:cNvPr>
          <p:cNvSpPr/>
          <p:nvPr/>
        </p:nvSpPr>
        <p:spPr>
          <a:xfrm>
            <a:off x="651704" y="4920452"/>
            <a:ext cx="508000" cy="281940"/>
          </a:xfrm>
          <a:prstGeom prst="chevron">
            <a:avLst/>
          </a:prstGeom>
          <a:solidFill>
            <a:srgbClr val="33A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1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3148330" y="2913380"/>
            <a:ext cx="8874760" cy="10895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7200" b="1" dirty="0">
                <a:solidFill>
                  <a:schemeClr val="bg1"/>
                </a:solidFill>
              </a:rPr>
              <a:t>ZGŁASZAMY. I NIC?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572975" y="5421958"/>
            <a:ext cx="802547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3600" b="1" dirty="0">
                <a:solidFill>
                  <a:srgbClr val="FFFFFF"/>
                </a:solidFill>
                <a:latin typeface="Century Gothic" panose="020B0502020202020204"/>
              </a:rPr>
              <a:t>TRUDNOŚCI ZE SKUTECZNYM ZGŁASZANIEM TREŚCI SZKODLIWCH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00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3148330" y="2913380"/>
            <a:ext cx="8874760" cy="10895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7200" b="1" dirty="0">
                <a:solidFill>
                  <a:schemeClr val="bg1"/>
                </a:solidFill>
              </a:rPr>
              <a:t>STAN GRY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861730" y="5421958"/>
            <a:ext cx="744772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3600" b="1" dirty="0">
                <a:solidFill>
                  <a:srgbClr val="FFFFFF"/>
                </a:solidFill>
                <a:latin typeface="Century Gothic" panose="020B0502020202020204"/>
              </a:rPr>
              <a:t>DEZINFORMACJA W LICZBACH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2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A2679168-5463-817B-99B4-F1CCBC130621}"/>
              </a:ext>
            </a:extLst>
          </p:cNvPr>
          <p:cNvSpPr/>
          <p:nvPr/>
        </p:nvSpPr>
        <p:spPr>
          <a:xfrm>
            <a:off x="-1" y="1755552"/>
            <a:ext cx="15171738" cy="282848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lumOff val="2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24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Symbol zastępczy numeru slajdu 3">
            <a:extLst>
              <a:ext uri="{FF2B5EF4-FFF2-40B4-BE49-F238E27FC236}">
                <a16:creationId xmlns:a16="http://schemas.microsoft.com/office/drawing/2014/main" id="{B7D6A714-694E-8FB4-1129-E77D999B76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920982" y="7572454"/>
            <a:ext cx="1250756" cy="961946"/>
          </a:xfrm>
        </p:spPr>
        <p:txBody>
          <a:bodyPr/>
          <a:lstStyle/>
          <a:p>
            <a:pPr marL="0" marR="0" lvl="0" indent="0" algn="ctr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29928-69CF-4CD4-AA50-C7139EE0EE9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</a:rPr>
              <a:pPr marL="0" marR="0" lvl="0" indent="0" algn="ctr" defTabSz="11379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F0044E9C-F462-88FF-9F26-7CFAF7ABB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184" y="2459544"/>
            <a:ext cx="11474360" cy="1420495"/>
          </a:xfrm>
        </p:spPr>
        <p:txBody>
          <a:bodyPr/>
          <a:lstStyle/>
          <a:p>
            <a:pPr algn="ctr"/>
            <a:r>
              <a:rPr lang="pl-PL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Zdarza się, że niektóre szkodliwe wypowiedzi </a:t>
            </a:r>
            <a:br>
              <a:rPr lang="pl-PL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są niezrozumiałe dla administracji platform społecznościowych (a co za tym idzie – nie są usuwane), ponieważ dotyczą takich kontekstów jak:</a:t>
            </a:r>
            <a:endParaRPr lang="pl-P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0BD21CA-9366-8328-5097-656F76A061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t="52526" r="59803" b="30628"/>
          <a:stretch/>
        </p:blipFill>
        <p:spPr>
          <a:xfrm>
            <a:off x="3447220" y="4972550"/>
            <a:ext cx="4363717" cy="1536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8DB36EC8-CD72-8556-C73C-3F9E49905ABF}"/>
              </a:ext>
            </a:extLst>
          </p:cNvPr>
          <p:cNvSpPr txBox="1">
            <a:spLocks/>
          </p:cNvSpPr>
          <p:nvPr/>
        </p:nvSpPr>
        <p:spPr>
          <a:xfrm>
            <a:off x="5407067" y="6510770"/>
            <a:ext cx="2618635" cy="103558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kontekst językowy</a:t>
            </a:r>
            <a:endParaRPr kumimoji="0" lang="pl-PL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7BB8E364-60F5-E87E-C47B-00778D03B812}"/>
              </a:ext>
            </a:extLst>
          </p:cNvPr>
          <p:cNvSpPr txBox="1">
            <a:spLocks/>
          </p:cNvSpPr>
          <p:nvPr/>
        </p:nvSpPr>
        <p:spPr>
          <a:xfrm>
            <a:off x="3265839" y="6510770"/>
            <a:ext cx="2618635" cy="103558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kontekst historyczny</a:t>
            </a:r>
            <a:endParaRPr kumimoji="0" lang="pl-PL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299FD0E2-E25E-F8FB-D84F-D41D4F1C29C8}"/>
              </a:ext>
            </a:extLst>
          </p:cNvPr>
          <p:cNvSpPr txBox="1">
            <a:spLocks/>
          </p:cNvSpPr>
          <p:nvPr/>
        </p:nvSpPr>
        <p:spPr>
          <a:xfrm>
            <a:off x="7686989" y="6514636"/>
            <a:ext cx="2618635" cy="103558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kontekst narodowościowy</a:t>
            </a:r>
            <a:endParaRPr kumimoji="0" lang="pl-PL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D8E0EBB1-E5FB-7B8B-F941-17615CBC3A50}"/>
              </a:ext>
            </a:extLst>
          </p:cNvPr>
          <p:cNvSpPr txBox="1">
            <a:spLocks/>
          </p:cNvSpPr>
          <p:nvPr/>
        </p:nvSpPr>
        <p:spPr>
          <a:xfrm>
            <a:off x="10194998" y="6486482"/>
            <a:ext cx="2618635" cy="103558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kontekst polityczny</a:t>
            </a:r>
            <a:endParaRPr kumimoji="0" lang="pl-PL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E8A5A4A-5D52-61B6-2FAD-9ECAAD0F9F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4" t="52526" r="26338" b="29221"/>
          <a:stretch/>
        </p:blipFill>
        <p:spPr>
          <a:xfrm>
            <a:off x="10599403" y="4846183"/>
            <a:ext cx="2497578" cy="1664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84C9CCE-3477-970A-B01A-DBDA18848D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0" t="52526" r="45694" b="30701"/>
          <a:stretch/>
        </p:blipFill>
        <p:spPr>
          <a:xfrm>
            <a:off x="8278439" y="4981192"/>
            <a:ext cx="1713196" cy="1529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163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3148330" y="2913380"/>
            <a:ext cx="8874760" cy="10895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7200" b="1" dirty="0">
                <a:solidFill>
                  <a:schemeClr val="bg1"/>
                </a:solidFill>
              </a:rPr>
              <a:t>COŚ SIĘ RUSZYŁO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572975" y="4792566"/>
            <a:ext cx="802547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3600" b="1" dirty="0">
                <a:solidFill>
                  <a:srgbClr val="FFFFFF"/>
                </a:solidFill>
                <a:latin typeface="Century Gothic" panose="020B0502020202020204"/>
              </a:rPr>
              <a:t>INICJATYWA ANTYDEZINFORMACYJA TIK TOKA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335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6CC52F71-137F-A2F9-020C-4FE902798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45" y="498788"/>
            <a:ext cx="15171738" cy="853410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4845" y="498788"/>
            <a:ext cx="14202047" cy="1931035"/>
          </a:xfrm>
        </p:spPr>
        <p:txBody>
          <a:bodyPr/>
          <a:lstStyle/>
          <a:p>
            <a:pPr algn="ctr"/>
            <a:r>
              <a:rPr lang="pl-PL" sz="4000" b="1" dirty="0" err="1">
                <a:solidFill>
                  <a:schemeClr val="bg1"/>
                </a:solidFill>
              </a:rPr>
              <a:t>TikTok</a:t>
            </a:r>
            <a:r>
              <a:rPr lang="pl-PL" sz="4000" b="1" dirty="0">
                <a:solidFill>
                  <a:schemeClr val="bg1"/>
                </a:solidFill>
              </a:rPr>
              <a:t> i FakeNews.pl przeciwko nieprawdziwym informacjom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22</a:t>
            </a:fld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BCEDE90-4A5F-CD78-5131-8213D52973DD}"/>
              </a:ext>
            </a:extLst>
          </p:cNvPr>
          <p:cNvSpPr txBox="1"/>
          <p:nvPr/>
        </p:nvSpPr>
        <p:spPr>
          <a:xfrm>
            <a:off x="1739735" y="2578117"/>
            <a:ext cx="83661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Cele działania: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bg1"/>
                </a:solidFill>
              </a:rPr>
              <a:t>promowanie krytycznego podejścia;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bg1"/>
                </a:solidFill>
              </a:rPr>
              <a:t>zachęcanie do analizy informacji;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bg1"/>
                </a:solidFill>
              </a:rPr>
              <a:t>częstsze ocenianie jakości treści.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DC79F38-D8C2-F319-F568-1170FFB8CEC7}"/>
              </a:ext>
            </a:extLst>
          </p:cNvPr>
          <p:cNvSpPr txBox="1"/>
          <p:nvPr/>
        </p:nvSpPr>
        <p:spPr>
          <a:xfrm>
            <a:off x="1606137" y="4944415"/>
            <a:ext cx="78674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Powstał mini serwis informacyjny, zawierający serię edukacyjnych filmików, tworzonych przez autorów profilu </a:t>
            </a:r>
            <a:r>
              <a:rPr lang="pl-PL" sz="2400" dirty="0" err="1">
                <a:solidFill>
                  <a:schemeClr val="bg1"/>
                </a:solidFill>
              </a:rPr>
              <a:t>FakeNewsPL</a:t>
            </a:r>
            <a:r>
              <a:rPr lang="pl-PL" sz="2400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6CC52F71-137F-A2F9-020C-4FE902798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8045" y="498788"/>
            <a:ext cx="15171737" cy="853410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4845" y="498788"/>
            <a:ext cx="14202047" cy="1931035"/>
          </a:xfrm>
        </p:spPr>
        <p:txBody>
          <a:bodyPr/>
          <a:lstStyle/>
          <a:p>
            <a:pPr algn="ctr"/>
            <a:r>
              <a:rPr lang="pl-PL" sz="4000" b="1" dirty="0" err="1">
                <a:solidFill>
                  <a:schemeClr val="bg1"/>
                </a:solidFill>
              </a:rPr>
              <a:t>TikTok</a:t>
            </a:r>
            <a:r>
              <a:rPr lang="pl-PL" sz="4000" b="1" dirty="0">
                <a:solidFill>
                  <a:schemeClr val="bg1"/>
                </a:solidFill>
              </a:rPr>
              <a:t> i FakeNews.pl przeciwko nieprawdziwym informacjom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23</a:t>
            </a:fld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21E7312-4393-43B4-530F-F90B9E4374F7}"/>
              </a:ext>
            </a:extLst>
          </p:cNvPr>
          <p:cNvSpPr txBox="1"/>
          <p:nvPr/>
        </p:nvSpPr>
        <p:spPr>
          <a:xfrm>
            <a:off x="1442852" y="3231423"/>
            <a:ext cx="782583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 err="1">
                <a:solidFill>
                  <a:schemeClr val="bg1"/>
                </a:solidFill>
              </a:rPr>
              <a:t>TikTok</a:t>
            </a:r>
            <a:r>
              <a:rPr lang="pl-PL" sz="2800" dirty="0">
                <a:solidFill>
                  <a:schemeClr val="bg1"/>
                </a:solidFill>
              </a:rPr>
              <a:t> stworzył też specjalny filtr </a:t>
            </a:r>
            <a:br>
              <a:rPr lang="pl-PL" sz="2800" dirty="0">
                <a:solidFill>
                  <a:schemeClr val="bg1"/>
                </a:solidFill>
              </a:rPr>
            </a:br>
            <a:r>
              <a:rPr lang="pl-PL" sz="2800" dirty="0">
                <a:solidFill>
                  <a:schemeClr val="bg1"/>
                </a:solidFill>
              </a:rPr>
              <a:t>w wyszukiwarce.</a:t>
            </a:r>
          </a:p>
          <a:p>
            <a:endParaRPr lang="pl-PL" sz="2800" dirty="0">
              <a:solidFill>
                <a:schemeClr val="bg1"/>
              </a:solidFill>
            </a:endParaRPr>
          </a:p>
          <a:p>
            <a:r>
              <a:rPr lang="pl-PL" sz="2800" dirty="0">
                <a:solidFill>
                  <a:schemeClr val="bg1"/>
                </a:solidFill>
              </a:rPr>
              <a:t>Osobom wpisującym hasła nawiązujące do wojny na Ukrainie pojawi się okienko z komunikatem sugerującym zapoznanie się z zasadami oceny treści i odsyłającym do serwisu informacyjnego. </a:t>
            </a:r>
          </a:p>
        </p:txBody>
      </p:sp>
    </p:spTree>
    <p:extLst>
      <p:ext uri="{BB962C8B-B14F-4D97-AF65-F5344CB8AC3E}">
        <p14:creationId xmlns:p14="http://schemas.microsoft.com/office/powerpoint/2010/main" val="38530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4845" y="498788"/>
            <a:ext cx="14202047" cy="1931035"/>
          </a:xfrm>
        </p:spPr>
        <p:txBody>
          <a:bodyPr/>
          <a:lstStyle/>
          <a:p>
            <a:pPr algn="ctr"/>
            <a:r>
              <a:rPr lang="pl-PL" sz="4000" b="1" dirty="0" err="1">
                <a:solidFill>
                  <a:schemeClr val="bg1"/>
                </a:solidFill>
              </a:rPr>
              <a:t>Spotify</a:t>
            </a:r>
            <a:r>
              <a:rPr lang="pl-PL" sz="4000" b="1" dirty="0">
                <a:solidFill>
                  <a:schemeClr val="bg1"/>
                </a:solidFill>
              </a:rPr>
              <a:t> nie chce być gorszy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24</a:t>
            </a:fld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21E7312-4393-43B4-530F-F90B9E4374F7}"/>
              </a:ext>
            </a:extLst>
          </p:cNvPr>
          <p:cNvSpPr txBox="1"/>
          <p:nvPr/>
        </p:nvSpPr>
        <p:spPr>
          <a:xfrm>
            <a:off x="1442852" y="3857898"/>
            <a:ext cx="782583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Po wpisaniu hasła </a:t>
            </a:r>
            <a:r>
              <a:rPr lang="pl-PL" sz="2800" i="1" dirty="0">
                <a:solidFill>
                  <a:schemeClr val="bg1"/>
                </a:solidFill>
              </a:rPr>
              <a:t>Ukraina, </a:t>
            </a:r>
            <a:r>
              <a:rPr lang="pl-PL" sz="2800" i="1" dirty="0" err="1">
                <a:solidFill>
                  <a:schemeClr val="bg1"/>
                </a:solidFill>
              </a:rPr>
              <a:t>Ukraine</a:t>
            </a:r>
            <a:r>
              <a:rPr lang="pl-PL" sz="2800" dirty="0">
                <a:solidFill>
                  <a:schemeClr val="bg1"/>
                </a:solidFill>
              </a:rPr>
              <a:t> lub podobnych, </a:t>
            </a:r>
            <a:r>
              <a:rPr lang="pl-PL" sz="2800" dirty="0" err="1">
                <a:solidFill>
                  <a:schemeClr val="bg1"/>
                </a:solidFill>
              </a:rPr>
              <a:t>Spotify</a:t>
            </a:r>
            <a:r>
              <a:rPr lang="pl-PL" sz="2800" dirty="0">
                <a:solidFill>
                  <a:schemeClr val="bg1"/>
                </a:solidFill>
              </a:rPr>
              <a:t> proponuje odwiedzenie strony z wiarygodnymi informacjami. </a:t>
            </a:r>
          </a:p>
          <a:p>
            <a:endParaRPr lang="pl-PL" sz="2800" dirty="0">
              <a:solidFill>
                <a:schemeClr val="bg1"/>
              </a:solidFill>
            </a:endParaRPr>
          </a:p>
          <a:p>
            <a:r>
              <a:rPr lang="pl-PL" sz="2800" dirty="0">
                <a:solidFill>
                  <a:schemeClr val="bg1"/>
                </a:solidFill>
              </a:rPr>
              <a:t>Sprawdźcie sami.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7F57633-4381-994A-E18A-2C2B30E0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19" y="498788"/>
            <a:ext cx="15171738" cy="853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3148330" y="2913380"/>
            <a:ext cx="8874760" cy="10895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7200" b="1" dirty="0">
                <a:solidFill>
                  <a:schemeClr val="bg1"/>
                </a:solidFill>
              </a:rPr>
              <a:t>SAMO SIĘ NIE ZROBI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572975" y="4792566"/>
            <a:ext cx="802547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3600" b="1" dirty="0">
                <a:solidFill>
                  <a:srgbClr val="FFFFFF"/>
                </a:solidFill>
                <a:latin typeface="Century Gothic" panose="020B0502020202020204"/>
              </a:rPr>
              <a:t>Jak weryfikować informacje w mediach społecznościowych?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9449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9610" y="3301365"/>
            <a:ext cx="13792200" cy="1931035"/>
          </a:xfrm>
        </p:spPr>
        <p:txBody>
          <a:bodyPr/>
          <a:lstStyle/>
          <a:p>
            <a:pPr algn="ctr"/>
            <a:r>
              <a:rPr lang="pl-PL" sz="6600" b="1" dirty="0">
                <a:solidFill>
                  <a:schemeClr val="bg1"/>
                </a:solidFill>
              </a:rPr>
              <a:t>Narzędzia weryfikacji informacji. 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3185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1434465"/>
            <a:ext cx="15171420" cy="566674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767455" y="2351405"/>
            <a:ext cx="7614920" cy="13220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sz="8000" b="1" dirty="0">
                <a:gradFill>
                  <a:gsLst>
                    <a:gs pos="0">
                      <a:srgbClr val="04B4C4"/>
                    </a:gs>
                    <a:gs pos="100000">
                      <a:srgbClr val="9C00F5"/>
                    </a:gs>
                  </a:gsLst>
                  <a:lin ang="9000000" scaled="0"/>
                </a:gradFill>
              </a:rPr>
              <a:t>TWEETDECK</a:t>
            </a:r>
          </a:p>
        </p:txBody>
      </p:sp>
      <p:sp>
        <p:nvSpPr>
          <p:cNvPr id="2" name="Tytuł 1"/>
          <p:cNvSpPr txBox="1"/>
          <p:nvPr/>
        </p:nvSpPr>
        <p:spPr>
          <a:xfrm>
            <a:off x="1877060" y="3954145"/>
            <a:ext cx="11395075" cy="225234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ctr"/>
            <a:r>
              <a:rPr lang="pl-PL" sz="3600" dirty="0">
                <a:solidFill>
                  <a:srgbClr val="000000"/>
                </a:solidFill>
              </a:rPr>
              <a:t>To aplikacja do zarządzania kontami na </a:t>
            </a:r>
            <a:r>
              <a:rPr lang="pl-PL" sz="3600" dirty="0" err="1">
                <a:solidFill>
                  <a:srgbClr val="000000"/>
                </a:solidFill>
              </a:rPr>
              <a:t>Twitterze</a:t>
            </a:r>
            <a:r>
              <a:rPr lang="pl-PL" sz="3600" dirty="0">
                <a:solidFill>
                  <a:srgbClr val="000000"/>
                </a:solidFill>
              </a:rPr>
              <a:t> </a:t>
            </a:r>
            <a:br>
              <a:rPr lang="pl-PL" sz="3600" dirty="0">
                <a:solidFill>
                  <a:srgbClr val="000000"/>
                </a:solidFill>
              </a:rPr>
            </a:br>
            <a:r>
              <a:rPr lang="pl-PL" sz="3600" dirty="0">
                <a:solidFill>
                  <a:srgbClr val="000000"/>
                </a:solidFill>
              </a:rPr>
              <a:t>w mediach społecznościowych. Pozwala śledzić wybrane frazy, konta lub hasztagi i monitorować ruch w ich obszarze.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NARZĘDZIA WERYFIKACJI INFORMACJI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27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/>
          <p:nvPr/>
        </p:nvSpPr>
        <p:spPr>
          <a:xfrm>
            <a:off x="9389745" y="1835785"/>
            <a:ext cx="5019675" cy="1668780"/>
          </a:xfrm>
          <a:prstGeom prst="rect">
            <a:avLst/>
          </a:prstGeom>
        </p:spPr>
        <p:txBody>
          <a:bodyPr vert="horz" lIns="71755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l"/>
            <a:r>
              <a:rPr lang="pl-PL" sz="5400" b="1" dirty="0">
                <a:solidFill>
                  <a:srgbClr val="000000"/>
                </a:solidFill>
              </a:rPr>
              <a:t>Jak korzystać </a:t>
            </a:r>
            <a:br>
              <a:rPr lang="pl-PL" sz="5400" b="1" dirty="0">
                <a:solidFill>
                  <a:srgbClr val="000000"/>
                </a:solidFill>
              </a:rPr>
            </a:br>
            <a:r>
              <a:rPr lang="pl-PL" sz="5400" b="1" dirty="0">
                <a:solidFill>
                  <a:srgbClr val="000000"/>
                </a:solidFill>
              </a:rPr>
              <a:t>z </a:t>
            </a:r>
            <a:r>
              <a:rPr lang="pl-PL" sz="5400" b="1" dirty="0" err="1">
                <a:solidFill>
                  <a:srgbClr val="000000"/>
                </a:solidFill>
              </a:rPr>
              <a:t>tweetdecka</a:t>
            </a:r>
            <a:r>
              <a:rPr lang="pl-PL" sz="54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9389745" y="3605530"/>
            <a:ext cx="4664710" cy="2245360"/>
          </a:xfrm>
          <a:prstGeom prst="rect">
            <a:avLst/>
          </a:prstGeom>
        </p:spPr>
        <p:txBody>
          <a:bodyPr rot="0" spcFirstLastPara="0" vertOverflow="overflow" horzOverflow="overflow" vert="horz" wrap="square" lIns="71755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en-US" sz="2800" dirty="0"/>
              <a:t>Po </a:t>
            </a:r>
            <a:r>
              <a:rPr lang="en-US" sz="2800" dirty="0" err="1"/>
              <a:t>zalogowaniu</a:t>
            </a:r>
            <a:r>
              <a:rPr lang="en-US" sz="2800" dirty="0"/>
              <a:t> </a:t>
            </a:r>
            <a:r>
              <a:rPr lang="en-US" sz="2800" dirty="0" err="1"/>
              <a:t>się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spc="-50" dirty="0" err="1">
                <a:solidFill>
                  <a:schemeClr val="tx1"/>
                </a:solidFill>
                <a:uFillTx/>
              </a:rPr>
              <a:t>na</a:t>
            </a:r>
            <a:r>
              <a:rPr lang="en-US" sz="2800" spc="-50" dirty="0">
                <a:solidFill>
                  <a:schemeClr val="tx1"/>
                </a:solidFill>
                <a:uFillTx/>
              </a:rPr>
              <a:t> </a:t>
            </a:r>
            <a:r>
              <a:rPr lang="en-US" sz="2800" spc="-50" dirty="0" err="1">
                <a:solidFill>
                  <a:schemeClr val="tx1"/>
                </a:solidFill>
                <a:uFillTx/>
              </a:rPr>
              <a:t>TweetDecka’a</a:t>
            </a:r>
            <a:r>
              <a:rPr lang="en-US" sz="2800" spc="-50" dirty="0">
                <a:solidFill>
                  <a:schemeClr val="tx1"/>
                </a:solidFill>
                <a:uFillTx/>
              </a:rPr>
              <a:t> </a:t>
            </a:r>
            <a:r>
              <a:rPr lang="en-US" sz="2800" spc="-50" dirty="0" err="1">
                <a:solidFill>
                  <a:schemeClr val="tx1"/>
                </a:solidFill>
                <a:uFillTx/>
              </a:rPr>
              <a:t>poprzez</a:t>
            </a:r>
            <a:r>
              <a:rPr lang="en-US" sz="2800" dirty="0"/>
              <a:t> </a:t>
            </a:r>
            <a:r>
              <a:rPr lang="en-US" sz="2800" dirty="0" err="1"/>
              <a:t>konto</a:t>
            </a:r>
            <a:r>
              <a:rPr lang="en-US" sz="2800" dirty="0"/>
              <a:t> Twitter </a:t>
            </a:r>
            <a:r>
              <a:rPr lang="en-US" sz="2800" dirty="0" err="1"/>
              <a:t>mamy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 err="1"/>
              <a:t>dostęp</a:t>
            </a:r>
            <a:r>
              <a:rPr lang="en-US" sz="2800" dirty="0"/>
              <a:t> do </a:t>
            </a:r>
            <a:r>
              <a:rPr lang="en-US" sz="2800" dirty="0" err="1"/>
              <a:t>kolumn</a:t>
            </a:r>
            <a:r>
              <a:rPr lang="en-US" sz="2800" dirty="0"/>
              <a:t>, </a:t>
            </a:r>
            <a:br>
              <a:rPr lang="en-US" sz="2800" dirty="0"/>
            </a:br>
            <a:r>
              <a:rPr lang="en-US" sz="2800" dirty="0" err="1"/>
              <a:t>które</a:t>
            </a:r>
            <a:r>
              <a:rPr lang="pl-PL" altLang="en-US" sz="2800" dirty="0" err="1"/>
              <a:t> </a:t>
            </a:r>
            <a:r>
              <a:rPr lang="en-US" sz="2800" dirty="0" err="1"/>
              <a:t>obserwujemy</a:t>
            </a:r>
            <a:r>
              <a:rPr lang="en-US" sz="2800" dirty="0"/>
              <a:t>.</a:t>
            </a:r>
            <a:endParaRPr lang="pl-PL" sz="2800"/>
          </a:p>
        </p:txBody>
      </p:sp>
      <p:sp>
        <p:nvSpPr>
          <p:cNvPr id="14" name="Prostokąt 13"/>
          <p:cNvSpPr/>
          <p:nvPr/>
        </p:nvSpPr>
        <p:spPr>
          <a:xfrm>
            <a:off x="10795" y="1670685"/>
            <a:ext cx="9144635" cy="5350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10" name="Obraz 10" descr="obraz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" y="1735455"/>
            <a:ext cx="9062085" cy="4802505"/>
          </a:xfrm>
          <a:prstGeom prst="rect">
            <a:avLst/>
          </a:prstGeom>
        </p:spPr>
      </p:pic>
      <p:pic>
        <p:nvPicPr>
          <p:cNvPr id="4" name="Obraz 3" descr="4"/>
          <p:cNvPicPr>
            <a:picLocks noChangeAspect="1"/>
          </p:cNvPicPr>
          <p:nvPr/>
        </p:nvPicPr>
        <p:blipFill>
          <a:blip r:embed="rId5"/>
          <a:srcRect l="3053" b="1772"/>
          <a:stretch>
            <a:fillRect/>
          </a:stretch>
        </p:blipFill>
        <p:spPr>
          <a:xfrm>
            <a:off x="12700" y="1494790"/>
            <a:ext cx="9275445" cy="704088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NARZĘDZIA WERYFIKACJI INFORMACJI</a:t>
            </a: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28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29</a:t>
            </a:fld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-10795" y="1626235"/>
            <a:ext cx="7770495" cy="5842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5" name="Obraz 4" descr="5"/>
          <p:cNvPicPr>
            <a:picLocks noChangeAspect="1"/>
          </p:cNvPicPr>
          <p:nvPr/>
        </p:nvPicPr>
        <p:blipFill>
          <a:blip r:embed="rId3"/>
          <a:srcRect l="19944"/>
          <a:stretch>
            <a:fillRect/>
          </a:stretch>
        </p:blipFill>
        <p:spPr>
          <a:xfrm>
            <a:off x="-11430" y="1404620"/>
            <a:ext cx="8969375" cy="6584315"/>
          </a:xfrm>
          <a:prstGeom prst="rect">
            <a:avLst/>
          </a:prstGeom>
        </p:spPr>
      </p:pic>
      <p:pic>
        <p:nvPicPr>
          <p:cNvPr id="4" name="Obraz 4" descr="obraz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90" y="1892300"/>
            <a:ext cx="6315075" cy="5239385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8199085" y="3471545"/>
            <a:ext cx="6182360" cy="2245360"/>
          </a:xfrm>
          <a:prstGeom prst="rect">
            <a:avLst/>
          </a:prstGeom>
        </p:spPr>
        <p:txBody>
          <a:bodyPr rot="0" spcFirstLastPara="0" vertOverflow="overflow" horzOverflow="overflow" vert="horz" wrap="square" lIns="71755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en-US" sz="2800" dirty="0" err="1"/>
              <a:t>Kolumny</a:t>
            </a:r>
            <a:r>
              <a:rPr lang="en-US" sz="2800" dirty="0"/>
              <a:t> </a:t>
            </a:r>
            <a:r>
              <a:rPr lang="en-US" sz="2800" dirty="0" err="1"/>
              <a:t>są</a:t>
            </a:r>
            <a:r>
              <a:rPr lang="en-US" sz="2800" dirty="0"/>
              <a:t> </a:t>
            </a:r>
            <a:r>
              <a:rPr lang="en-US" sz="2800" dirty="0" err="1"/>
              <a:t>spersonalizowane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pod </a:t>
            </a:r>
            <a:r>
              <a:rPr lang="en-US" sz="2800" dirty="0" err="1"/>
              <a:t>hasła</a:t>
            </a:r>
            <a:r>
              <a:rPr lang="en-US" sz="2800" dirty="0"/>
              <a:t> </a:t>
            </a:r>
            <a:r>
              <a:rPr lang="en-US" sz="2800" dirty="0" err="1"/>
              <a:t>dotyczące</a:t>
            </a:r>
            <a:r>
              <a:rPr lang="en-US" sz="2800" dirty="0"/>
              <a:t> </a:t>
            </a:r>
            <a:r>
              <a:rPr lang="en-US" sz="2800" dirty="0" err="1"/>
              <a:t>konkretnych</a:t>
            </a:r>
            <a:r>
              <a:rPr lang="en-US" sz="2800" dirty="0"/>
              <a:t> </a:t>
            </a:r>
            <a:r>
              <a:rPr lang="en-US" sz="2800" dirty="0" err="1"/>
              <a:t>fraz</a:t>
            </a:r>
            <a:r>
              <a:rPr lang="en-US" sz="2800" dirty="0"/>
              <a:t>. </a:t>
            </a:r>
            <a:r>
              <a:rPr lang="en-US" sz="2800" dirty="0" err="1"/>
              <a:t>Można</a:t>
            </a:r>
            <a:r>
              <a:rPr lang="pl-PL" altLang="en-US" sz="2800" dirty="0" err="1"/>
              <a:t> </a:t>
            </a:r>
            <a:r>
              <a:rPr lang="en-US" sz="2800" dirty="0" err="1"/>
              <a:t>także</a:t>
            </a:r>
            <a:r>
              <a:rPr lang="pl-PL" altLang="en-US" sz="2800" dirty="0" err="1"/>
              <a:t> </a:t>
            </a:r>
            <a:r>
              <a:rPr lang="en-US" sz="2800" dirty="0" err="1"/>
              <a:t>filtrować</a:t>
            </a:r>
            <a:r>
              <a:rPr lang="pl-PL" altLang="en-US" sz="2800" dirty="0" err="1"/>
              <a:t> </a:t>
            </a:r>
            <a:r>
              <a:rPr lang="en-US" sz="2800" dirty="0" err="1"/>
              <a:t>wyłącznie</a:t>
            </a:r>
            <a:r>
              <a:rPr lang="pl-PL" altLang="en-US" sz="2800" dirty="0" err="1"/>
              <a:t> </a:t>
            </a:r>
            <a:r>
              <a:rPr lang="en-US" sz="2800" dirty="0" err="1"/>
              <a:t>posty</a:t>
            </a:r>
            <a:r>
              <a:rPr lang="en-US" sz="2800" dirty="0"/>
              <a:t>,</a:t>
            </a:r>
            <a:r>
              <a:rPr lang="pl-PL" altLang="en-US" sz="2800" dirty="0"/>
              <a:t> </a:t>
            </a:r>
            <a:r>
              <a:rPr lang="en-US" sz="2800" dirty="0" err="1"/>
              <a:t>które</a:t>
            </a:r>
            <a:r>
              <a:rPr lang="pl-PL" altLang="en-US" sz="2800" dirty="0" err="1"/>
              <a:t> </a:t>
            </a:r>
            <a:r>
              <a:rPr lang="en-US" sz="2800" dirty="0" err="1"/>
              <a:t>zdobyły</a:t>
            </a:r>
            <a:r>
              <a:rPr lang="pl-PL" altLang="en-US" sz="2800" dirty="0" err="1"/>
              <a:t> </a:t>
            </a:r>
            <a:r>
              <a:rPr lang="en-US" sz="2800" dirty="0" err="1"/>
              <a:t>określ</a:t>
            </a:r>
            <a:r>
              <a:rPr lang="pl-PL" altLang="en-US" sz="2800" dirty="0" err="1"/>
              <a:t>o</a:t>
            </a:r>
            <a:r>
              <a:rPr lang="en-US" sz="2800" dirty="0" err="1"/>
              <a:t>ną</a:t>
            </a:r>
            <a:r>
              <a:rPr lang="en-US" sz="2800" dirty="0"/>
              <a:t> </a:t>
            </a:r>
            <a:r>
              <a:rPr lang="en-US" sz="2800" dirty="0" err="1"/>
              <a:t>liczbę</a:t>
            </a:r>
            <a:r>
              <a:rPr lang="en-US" sz="2800" dirty="0"/>
              <a:t> </a:t>
            </a:r>
            <a:r>
              <a:rPr lang="en-US" sz="2800" dirty="0" err="1"/>
              <a:t>interakcji</a:t>
            </a:r>
            <a:r>
              <a:rPr lang="en-US" sz="2800" dirty="0"/>
              <a:t>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8199085" y="5866765"/>
            <a:ext cx="5836920" cy="1468755"/>
          </a:xfrm>
          <a:prstGeom prst="rect">
            <a:avLst/>
          </a:prstGeom>
        </p:spPr>
        <p:txBody>
          <a:bodyPr rot="0" spcFirstLastPara="0" vertOverflow="overflow" horzOverflow="overflow" vert="horz" wrap="square" lIns="71755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en-US" b="1" dirty="0"/>
              <a:t>UWAGA: </a:t>
            </a:r>
            <a:r>
              <a:rPr lang="en-US" b="1" dirty="0" err="1"/>
              <a:t>Stronę</a:t>
            </a:r>
            <a:r>
              <a:rPr lang="en-US" b="1" dirty="0"/>
              <a:t> </a:t>
            </a:r>
            <a:r>
              <a:rPr lang="en-US" b="1" dirty="0" err="1"/>
              <a:t>należy</a:t>
            </a:r>
            <a:r>
              <a:rPr lang="en-US" b="1" dirty="0"/>
              <a:t> </a:t>
            </a:r>
            <a:r>
              <a:rPr lang="en-US" b="1" dirty="0" err="1"/>
              <a:t>odświeżać</a:t>
            </a:r>
            <a:r>
              <a:rPr lang="en-US" b="1" dirty="0"/>
              <a:t>, </a:t>
            </a:r>
            <a:br>
              <a:rPr lang="en-US" b="1" dirty="0"/>
            </a:br>
            <a:r>
              <a:rPr lang="en-US" b="1" dirty="0" err="1"/>
              <a:t>ponieważ</a:t>
            </a:r>
            <a:r>
              <a:rPr lang="en-US" b="1" dirty="0"/>
              <a:t> </a:t>
            </a:r>
            <a:r>
              <a:rPr lang="en-US" b="1" dirty="0" err="1"/>
              <a:t>zdarza</a:t>
            </a:r>
            <a:r>
              <a:rPr lang="en-US" b="1" dirty="0"/>
              <a:t> </a:t>
            </a:r>
            <a:r>
              <a:rPr lang="en-US" b="1" dirty="0" err="1"/>
              <a:t>się</a:t>
            </a:r>
            <a:r>
              <a:rPr lang="en-US" b="1" dirty="0"/>
              <a:t> </a:t>
            </a:r>
            <a:r>
              <a:rPr lang="en-US" b="1" dirty="0" err="1"/>
              <a:t>tak</a:t>
            </a:r>
            <a:r>
              <a:rPr lang="en-US" b="1" dirty="0"/>
              <a:t>, </a:t>
            </a:r>
            <a:r>
              <a:rPr lang="en-US" b="1" dirty="0" err="1"/>
              <a:t>że</a:t>
            </a:r>
            <a:r>
              <a:rPr lang="en-US" b="1" dirty="0"/>
              <a:t> </a:t>
            </a:r>
            <a:r>
              <a:rPr lang="en-US" b="1" dirty="0" err="1"/>
              <a:t>nie</a:t>
            </a:r>
            <a:r>
              <a:rPr lang="en-US" b="1" dirty="0"/>
              <a:t> </a:t>
            </a:r>
            <a:r>
              <a:rPr lang="en-US" b="1" dirty="0" err="1"/>
              <a:t>pojawią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 err="1"/>
              <a:t>nam</a:t>
            </a:r>
            <a:r>
              <a:rPr lang="en-US" b="1" dirty="0"/>
              <a:t> </a:t>
            </a:r>
            <a:r>
              <a:rPr lang="en-US" b="1" dirty="0" err="1"/>
              <a:t>się</a:t>
            </a:r>
            <a:r>
              <a:rPr lang="en-US" b="1" dirty="0"/>
              <a:t> </a:t>
            </a:r>
            <a:r>
              <a:rPr lang="en-US" b="1" dirty="0" err="1"/>
              <a:t>nowe</a:t>
            </a:r>
            <a:r>
              <a:rPr lang="en-US" b="1" dirty="0"/>
              <a:t> </a:t>
            </a:r>
            <a:r>
              <a:rPr lang="en-US" b="1" dirty="0" err="1"/>
              <a:t>tweety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możemy</a:t>
            </a:r>
            <a:r>
              <a:rPr lang="en-US" b="1" dirty="0"/>
              <a:t> </a:t>
            </a:r>
            <a:r>
              <a:rPr lang="en-US" b="1" dirty="0" err="1"/>
              <a:t>pominąć</a:t>
            </a:r>
            <a:r>
              <a:rPr lang="en-US" b="1" dirty="0"/>
              <a:t> </a:t>
            </a:r>
            <a:r>
              <a:rPr lang="en-US" b="1" dirty="0" err="1"/>
              <a:t>ważne</a:t>
            </a:r>
            <a:r>
              <a:rPr lang="en-US" b="1" dirty="0"/>
              <a:t> </a:t>
            </a:r>
            <a:r>
              <a:rPr lang="en-US" b="1" dirty="0" err="1"/>
              <a:t>dla</a:t>
            </a:r>
            <a:r>
              <a:rPr lang="en-US" b="1" dirty="0"/>
              <a:t> </a:t>
            </a:r>
            <a:r>
              <a:rPr lang="en-US" b="1" dirty="0" err="1"/>
              <a:t>nas</a:t>
            </a:r>
            <a:r>
              <a:rPr lang="en-US" b="1" dirty="0"/>
              <a:t> </a:t>
            </a:r>
            <a:r>
              <a:rPr lang="en-US" b="1" dirty="0" err="1"/>
              <a:t>informacje</a:t>
            </a:r>
            <a:r>
              <a:rPr lang="en-US" b="1" dirty="0"/>
              <a:t>.</a:t>
            </a:r>
          </a:p>
        </p:txBody>
      </p:sp>
      <p:sp>
        <p:nvSpPr>
          <p:cNvPr id="9" name="Tytuł 1"/>
          <p:cNvSpPr txBox="1"/>
          <p:nvPr/>
        </p:nvSpPr>
        <p:spPr>
          <a:xfrm>
            <a:off x="8199085" y="1592580"/>
            <a:ext cx="5019675" cy="1668780"/>
          </a:xfrm>
          <a:prstGeom prst="rect">
            <a:avLst/>
          </a:prstGeom>
        </p:spPr>
        <p:txBody>
          <a:bodyPr vert="horz" lIns="71755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l"/>
            <a:r>
              <a:rPr lang="pl-PL" sz="5400" b="1" dirty="0">
                <a:solidFill>
                  <a:srgbClr val="000000"/>
                </a:solidFill>
              </a:rPr>
              <a:t>Jak korzystać </a:t>
            </a:r>
            <a:br>
              <a:rPr lang="pl-PL" sz="5400" b="1" dirty="0">
                <a:solidFill>
                  <a:srgbClr val="000000"/>
                </a:solidFill>
              </a:rPr>
            </a:br>
            <a:r>
              <a:rPr lang="pl-PL" sz="5400" b="1" dirty="0">
                <a:solidFill>
                  <a:srgbClr val="000000"/>
                </a:solidFill>
              </a:rPr>
              <a:t>z </a:t>
            </a:r>
            <a:r>
              <a:rPr lang="pl-PL" sz="5400" b="1" dirty="0" err="1">
                <a:solidFill>
                  <a:srgbClr val="000000"/>
                </a:solidFill>
              </a:rPr>
              <a:t>tweetdecka</a:t>
            </a:r>
            <a:r>
              <a:rPr lang="pl-PL" sz="54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NARZĘDZIA WERYFIKACJI INFORMACJI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29928-69CF-4CD4-AA50-C7139EE0EE9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</a:rPr>
              <a:pPr marL="0" marR="0" lvl="0" indent="0" algn="ctr" defTabSz="11379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7" name="Tytuł 1"/>
          <p:cNvSpPr txBox="1"/>
          <p:nvPr/>
        </p:nvSpPr>
        <p:spPr>
          <a:xfrm>
            <a:off x="-2514187" y="6860540"/>
            <a:ext cx="12862560" cy="299466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1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 panose="020B0502020202020204" pitchFamily="34" charset="0"/>
                <a:cs typeface="Century Gothic" panose="020B0502020202020204" pitchFamily="34" charset="0"/>
              </a:rPr>
              <a:t>Źródło: https://www.nytimes.com/2023/02/09/business/media/tiktok-misinformation-russia-ukraine.html</a:t>
            </a:r>
            <a:endParaRPr kumimoji="0" lang="en-US" altLang="en-US" sz="1100" b="1" i="0" u="none" strike="noStrike" kern="1200" cap="none" spc="-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A7FD904-E9B2-975F-0BB1-BE0FF80D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55" y="4267200"/>
            <a:ext cx="13181374" cy="2593340"/>
          </a:xfrm>
        </p:spPr>
        <p:txBody>
          <a:bodyPr/>
          <a:lstStyle/>
          <a:p>
            <a:pPr algn="ctr"/>
            <a:r>
              <a:rPr lang="pl-PL" sz="5400" b="1" dirty="0">
                <a:solidFill>
                  <a:schemeClr val="bg1"/>
                </a:solidFill>
              </a:rPr>
              <a:t> kont na </a:t>
            </a:r>
            <a:r>
              <a:rPr lang="pl-PL" sz="5400" b="1" dirty="0" err="1">
                <a:solidFill>
                  <a:schemeClr val="bg1"/>
                </a:solidFill>
              </a:rPr>
              <a:t>TikToku</a:t>
            </a:r>
            <a:r>
              <a:rPr lang="pl-PL" sz="5400" b="1" dirty="0">
                <a:solidFill>
                  <a:schemeClr val="bg1"/>
                </a:solidFill>
              </a:rPr>
              <a:t> zostało zablokowanych ze względu </a:t>
            </a:r>
            <a:br>
              <a:rPr lang="pl-PL" sz="5400" b="1" dirty="0">
                <a:solidFill>
                  <a:schemeClr val="bg1"/>
                </a:solidFill>
              </a:rPr>
            </a:br>
            <a:r>
              <a:rPr lang="pl-PL" sz="5400" b="1" dirty="0">
                <a:solidFill>
                  <a:schemeClr val="bg1"/>
                </a:solidFill>
              </a:rPr>
              <a:t>na fałszywe informacje.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B5A136D-0D65-CD28-E442-13ED6559C74F}"/>
              </a:ext>
            </a:extLst>
          </p:cNvPr>
          <p:cNvSpPr txBox="1"/>
          <p:nvPr/>
        </p:nvSpPr>
        <p:spPr>
          <a:xfrm>
            <a:off x="3153733" y="1370394"/>
            <a:ext cx="928721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600" b="1" i="0" u="none" strike="noStrike" kern="1200" cap="none" spc="0" normalizeH="0" baseline="0" noProof="0" dirty="0">
                <a:ln>
                  <a:noFill/>
                </a:ln>
                <a:solidFill>
                  <a:srgbClr val="F2300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865,000 </a:t>
            </a:r>
            <a:endParaRPr kumimoji="0" lang="pl-PL" sz="13800" b="0" i="0" u="none" strike="noStrike" kern="1200" cap="none" spc="0" normalizeH="0" baseline="0" noProof="0" dirty="0">
              <a:ln>
                <a:noFill/>
              </a:ln>
              <a:solidFill>
                <a:srgbClr val="F2300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79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1039495"/>
            <a:ext cx="15171420" cy="6990715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778250" y="1445895"/>
            <a:ext cx="7614920" cy="13220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sz="8000" b="1" dirty="0">
                <a:gradFill>
                  <a:gsLst>
                    <a:gs pos="0">
                      <a:srgbClr val="04B4C4"/>
                    </a:gs>
                    <a:gs pos="100000">
                      <a:srgbClr val="9C00F5"/>
                    </a:gs>
                  </a:gsLst>
                  <a:lin ang="9000000" scaled="0"/>
                </a:gradFill>
                <a:ea typeface="Century Gothic" panose="020B0502020202020204" pitchFamily="34" charset="0"/>
                <a:cs typeface="Century Gothic" panose="020B0502020202020204" pitchFamily="34" charset="0"/>
              </a:rPr>
              <a:t>BOTOMETER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NARZĘDZIA WERYFIKACJI INFORMACJI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6950" y="6574155"/>
            <a:ext cx="10638155" cy="1087755"/>
          </a:xfrm>
        </p:spPr>
        <p:txBody>
          <a:bodyPr anchor="t" anchorCtr="0"/>
          <a:lstStyle/>
          <a:p>
            <a:pPr algn="ctr"/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Narzędzie online, pozwalające wstępnie określić</a:t>
            </a:r>
            <a:r>
              <a:rPr lang="pl-PL" sz="2400" dirty="0">
                <a:solidFill>
                  <a:srgbClr val="404040"/>
                </a:solidFill>
              </a:rPr>
              <a:t>, czy wskazane konto może być kontem – botem. Nie gwarantuje pewności, ale pozwala </a:t>
            </a:r>
            <a:br>
              <a:rPr lang="pl-PL" sz="2400" dirty="0">
                <a:solidFill>
                  <a:srgbClr val="404040"/>
                </a:solidFill>
              </a:rPr>
            </a:br>
            <a:r>
              <a:rPr lang="pl-PL" sz="2400" dirty="0">
                <a:solidFill>
                  <a:srgbClr val="404040"/>
                </a:solidFill>
              </a:rPr>
              <a:t>na wstępne rozeznanie.</a:t>
            </a:r>
          </a:p>
        </p:txBody>
      </p:sp>
      <p:grpSp>
        <p:nvGrpSpPr>
          <p:cNvPr id="11" name="Grupa 10"/>
          <p:cNvGrpSpPr/>
          <p:nvPr/>
        </p:nvGrpSpPr>
        <p:grpSpPr>
          <a:xfrm>
            <a:off x="5840730" y="2878455"/>
            <a:ext cx="3489960" cy="3534410"/>
            <a:chOff x="9240" y="4380"/>
            <a:chExt cx="6010" cy="6086"/>
          </a:xfrm>
        </p:grpSpPr>
        <p:pic>
          <p:nvPicPr>
            <p:cNvPr id="5" name="Obraz 5"/>
            <p:cNvPicPr>
              <a:picLocks noChangeAspect="1"/>
            </p:cNvPicPr>
            <p:nvPr/>
          </p:nvPicPr>
          <p:blipFill>
            <a:blip r:embed="rId3"/>
            <a:srcRect l="27674" t="15071" r="23693"/>
            <a:stretch>
              <a:fillRect/>
            </a:stretch>
          </p:blipFill>
          <p:spPr>
            <a:xfrm>
              <a:off x="9240" y="4380"/>
              <a:ext cx="6010" cy="6086"/>
            </a:xfrm>
            <a:prstGeom prst="rect">
              <a:avLst/>
            </a:prstGeom>
            <a:effectLst>
              <a:glow rad="76200">
                <a:srgbClr val="04B4C4">
                  <a:alpha val="18000"/>
                </a:srgbClr>
              </a:glow>
            </a:effectLst>
          </p:spPr>
        </p:pic>
        <p:sp>
          <p:nvSpPr>
            <p:cNvPr id="6" name="Pierścień 5"/>
            <p:cNvSpPr/>
            <p:nvPr/>
          </p:nvSpPr>
          <p:spPr>
            <a:xfrm>
              <a:off x="12737" y="7892"/>
              <a:ext cx="1581" cy="1581"/>
            </a:xfrm>
            <a:prstGeom prst="donut">
              <a:avLst>
                <a:gd name="adj" fmla="val 19037"/>
              </a:avLst>
            </a:prstGeom>
            <a:solidFill>
              <a:srgbClr val="CBCDCE"/>
            </a:solidFill>
            <a:ln>
              <a:noFill/>
            </a:ln>
            <a:effectLst>
              <a:innerShdw blurRad="114300">
                <a:srgbClr val="04B4C4">
                  <a:alpha val="57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Symbol zastępczy numeru slajdu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30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/>
          <p:nvPr/>
        </p:nvSpPr>
        <p:spPr>
          <a:xfrm>
            <a:off x="9389745" y="1835785"/>
            <a:ext cx="5019675" cy="1668780"/>
          </a:xfrm>
          <a:prstGeom prst="rect">
            <a:avLst/>
          </a:prstGeom>
        </p:spPr>
        <p:txBody>
          <a:bodyPr vert="horz" lIns="71755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l"/>
            <a:r>
              <a:rPr lang="pl-PL" sz="5400" b="1" dirty="0">
                <a:solidFill>
                  <a:srgbClr val="000000"/>
                </a:solidFill>
              </a:rPr>
              <a:t>Jak korzystać </a:t>
            </a:r>
            <a:br>
              <a:rPr lang="pl-PL" sz="5400" b="1" dirty="0">
                <a:solidFill>
                  <a:srgbClr val="000000"/>
                </a:solidFill>
              </a:rPr>
            </a:br>
            <a:r>
              <a:rPr lang="pl-PL" sz="5400" b="1" dirty="0">
                <a:solidFill>
                  <a:srgbClr val="000000"/>
                </a:solidFill>
              </a:rPr>
              <a:t>z </a:t>
            </a:r>
            <a:r>
              <a:rPr lang="pl-PL" sz="5400" b="1" dirty="0" err="1">
                <a:solidFill>
                  <a:srgbClr val="000000"/>
                </a:solidFill>
              </a:rPr>
              <a:t>BotoMeter</a:t>
            </a:r>
            <a:r>
              <a:rPr lang="pl-PL" sz="54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9389745" y="3605530"/>
            <a:ext cx="5427942" cy="3108543"/>
          </a:xfrm>
          <a:prstGeom prst="rect">
            <a:avLst/>
          </a:prstGeom>
        </p:spPr>
        <p:txBody>
          <a:bodyPr rot="0" spcFirstLastPara="0" vertOverflow="overflow" horzOverflow="overflow" vert="horz" wrap="square" lIns="71755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pl-PL" sz="2800" dirty="0"/>
              <a:t>Algorytm narzędzia analizuje profil, wskazując prawdopodobieństwo, że wyszukiwane konto jest zautomatyzowane (bot). </a:t>
            </a:r>
            <a:br>
              <a:rPr lang="pl-PL" sz="2800" dirty="0"/>
            </a:br>
            <a:r>
              <a:rPr lang="pl-PL" sz="2800" dirty="0"/>
              <a:t>Daje też dostęp do statystyk profilu.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10795" y="1670685"/>
            <a:ext cx="9144635" cy="5350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4" name="Obraz 3" descr="4"/>
          <p:cNvPicPr>
            <a:picLocks noChangeAspect="1"/>
          </p:cNvPicPr>
          <p:nvPr/>
        </p:nvPicPr>
        <p:blipFill>
          <a:blip r:embed="rId4"/>
          <a:srcRect l="3053" b="1772"/>
          <a:stretch>
            <a:fillRect/>
          </a:stretch>
        </p:blipFill>
        <p:spPr>
          <a:xfrm>
            <a:off x="-2858" y="1560723"/>
            <a:ext cx="9275445" cy="704088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NARZĘDZIA WERYFIKACJI INFORMACJI</a:t>
            </a: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31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4A9A5DB-D448-2328-EE92-9451ECDC1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755" y="2101008"/>
            <a:ext cx="6279114" cy="43323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F4C1FD9-077E-BD3A-1865-228883D33D45}"/>
              </a:ext>
            </a:extLst>
          </p:cNvPr>
          <p:cNvSpPr txBox="1"/>
          <p:nvPr/>
        </p:nvSpPr>
        <p:spPr>
          <a:xfrm>
            <a:off x="9401332" y="6815038"/>
            <a:ext cx="5759611" cy="1126462"/>
          </a:xfrm>
          <a:prstGeom prst="rect">
            <a:avLst/>
          </a:prstGeom>
        </p:spPr>
        <p:txBody>
          <a:bodyPr rot="0" spcFirstLastPara="0" vertOverflow="overflow" horzOverflow="overflow" vert="horz" wrap="square" lIns="71755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en-US" b="1" dirty="0"/>
              <a:t>UWAGA: </a:t>
            </a:r>
            <a:r>
              <a:rPr lang="pl-PL" b="1" dirty="0"/>
              <a:t>Narzędzie należy traktować jedynie jako wskazówkę i dokonać dalszej analizy.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557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1821180"/>
            <a:ext cx="15171420" cy="483489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778250" y="2546985"/>
            <a:ext cx="7614920" cy="18611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sz="11500" b="1" dirty="0">
                <a:gradFill>
                  <a:gsLst>
                    <a:gs pos="0">
                      <a:srgbClr val="04B4C4"/>
                    </a:gs>
                    <a:gs pos="100000">
                      <a:srgbClr val="9C00F5"/>
                    </a:gs>
                  </a:gsLst>
                  <a:lin ang="9000000" scaled="0"/>
                </a:gradFill>
              </a:rPr>
              <a:t>REJESTR IO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2145348" y="4784725"/>
            <a:ext cx="10880725" cy="1029970"/>
          </a:xfrm>
        </p:spPr>
        <p:txBody>
          <a:bodyPr anchor="t" anchorCtr="0"/>
          <a:lstStyle/>
          <a:p>
            <a:pPr algn="ctr">
              <a:lnSpc>
                <a:spcPct val="100000"/>
              </a:lnSpc>
            </a:pPr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Rejestr organizacji i firm</a:t>
            </a:r>
            <a:r>
              <a:rPr lang="pl-PL" sz="3200" dirty="0">
                <a:solidFill>
                  <a:srgbClr val="404040"/>
                </a:solidFill>
              </a:rPr>
              <a:t>, pozwala na sprawdzenie powiązań osobowych i kapitałowych.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NARZĘDZIA WERYFIKACJI INFORMACJI</a:t>
            </a: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32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33</a:t>
            </a:fld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-10795" y="1626235"/>
            <a:ext cx="7770495" cy="5842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5" name="Obraz 4" descr="5"/>
          <p:cNvPicPr>
            <a:picLocks noChangeAspect="1"/>
          </p:cNvPicPr>
          <p:nvPr/>
        </p:nvPicPr>
        <p:blipFill>
          <a:blip r:embed="rId3"/>
          <a:srcRect l="19944"/>
          <a:stretch>
            <a:fillRect/>
          </a:stretch>
        </p:blipFill>
        <p:spPr>
          <a:xfrm>
            <a:off x="-11430" y="1404620"/>
            <a:ext cx="8969375" cy="6584315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8199085" y="3471545"/>
            <a:ext cx="6182360" cy="2246769"/>
          </a:xfrm>
          <a:prstGeom prst="rect">
            <a:avLst/>
          </a:prstGeom>
        </p:spPr>
        <p:txBody>
          <a:bodyPr rot="0" spcFirstLastPara="0" vertOverflow="overflow" horzOverflow="overflow" vert="horz" wrap="square" lIns="71755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pl-PL" sz="2800" dirty="0"/>
              <a:t>Po wpisaniu nazwy organizacji możemy zobaczyć powiązania osobowe, sprawdzić akcjonariuszy i przeczytać sprawozdania finansowe.</a:t>
            </a:r>
            <a:endParaRPr lang="en-US" sz="2800" dirty="0"/>
          </a:p>
        </p:txBody>
      </p:sp>
      <p:sp>
        <p:nvSpPr>
          <p:cNvPr id="9" name="Tytuł 1"/>
          <p:cNvSpPr txBox="1"/>
          <p:nvPr/>
        </p:nvSpPr>
        <p:spPr>
          <a:xfrm>
            <a:off x="8199085" y="1592580"/>
            <a:ext cx="5019675" cy="1668780"/>
          </a:xfrm>
          <a:prstGeom prst="rect">
            <a:avLst/>
          </a:prstGeom>
        </p:spPr>
        <p:txBody>
          <a:bodyPr vert="horz" lIns="71755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l"/>
            <a:r>
              <a:rPr lang="pl-PL" sz="5400" b="1" dirty="0">
                <a:solidFill>
                  <a:srgbClr val="000000"/>
                </a:solidFill>
              </a:rPr>
              <a:t>Jak korzystać </a:t>
            </a:r>
            <a:br>
              <a:rPr lang="pl-PL" sz="5400" b="1" dirty="0">
                <a:solidFill>
                  <a:srgbClr val="000000"/>
                </a:solidFill>
              </a:rPr>
            </a:br>
            <a:r>
              <a:rPr lang="pl-PL" sz="5400" b="1" dirty="0">
                <a:solidFill>
                  <a:srgbClr val="000000"/>
                </a:solidFill>
              </a:rPr>
              <a:t>z Rejestru IO?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NARZĘDZIA WERYFIKACJI INFORMACJI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CF1FEBE-2DBD-85C2-000A-5B6B64CE7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95" y="1935173"/>
            <a:ext cx="6355255" cy="519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0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NARZĘDZIA WERYFIKACJI INFORMACJI</a:t>
            </a:r>
          </a:p>
        </p:txBody>
      </p:sp>
      <p:sp>
        <p:nvSpPr>
          <p:cNvPr id="10" name="Prostokąt 9"/>
          <p:cNvSpPr/>
          <p:nvPr/>
        </p:nvSpPr>
        <p:spPr>
          <a:xfrm>
            <a:off x="0" y="1821180"/>
            <a:ext cx="15171420" cy="483489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454302" y="2700217"/>
            <a:ext cx="10262817" cy="13220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sz="8000" b="1" dirty="0">
                <a:gradFill>
                  <a:gsLst>
                    <a:gs pos="0">
                      <a:srgbClr val="04B4C4"/>
                    </a:gs>
                    <a:gs pos="100000">
                      <a:srgbClr val="9C00F5"/>
                    </a:gs>
                  </a:gsLst>
                  <a:lin ang="9000000" scaled="0"/>
                </a:gradFill>
              </a:rPr>
              <a:t>WAYBACK MACHINE</a:t>
            </a:r>
          </a:p>
        </p:txBody>
      </p:sp>
      <p:sp>
        <p:nvSpPr>
          <p:cNvPr id="8" name="Tytuł 1"/>
          <p:cNvSpPr>
            <a:spLocks noGrp="1"/>
          </p:cNvSpPr>
          <p:nvPr/>
        </p:nvSpPr>
        <p:spPr>
          <a:xfrm>
            <a:off x="1772285" y="4387850"/>
            <a:ext cx="11626850" cy="15062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ct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Archiwum internetowe, umożliwiające </a:t>
            </a:r>
            <a:r>
              <a:rPr lang="pl-PL" sz="3200" dirty="0">
                <a:solidFill>
                  <a:srgbClr val="404040"/>
                </a:solidFill>
              </a:rPr>
              <a:t>dostęp </a:t>
            </a:r>
          </a:p>
          <a:p>
            <a:pPr algn="ctr"/>
            <a:r>
              <a:rPr lang="pl-PL" sz="3200" dirty="0">
                <a:solidFill>
                  <a:srgbClr val="404040"/>
                </a:solidFill>
              </a:rPr>
              <a:t>do usuniętych lub zmodyfikowanych witryn, także wpisów w mediach społecznościowych.</a:t>
            </a: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34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/>
          <p:nvPr/>
        </p:nvSpPr>
        <p:spPr>
          <a:xfrm>
            <a:off x="9389745" y="1416684"/>
            <a:ext cx="5770563" cy="2431415"/>
          </a:xfrm>
          <a:prstGeom prst="rect">
            <a:avLst/>
          </a:prstGeom>
        </p:spPr>
        <p:txBody>
          <a:bodyPr vert="horz" lIns="71755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l"/>
            <a:r>
              <a:rPr lang="pl-PL" sz="4800" b="1" dirty="0">
                <a:solidFill>
                  <a:srgbClr val="000000"/>
                </a:solidFill>
              </a:rPr>
              <a:t>Jak korzystać </a:t>
            </a:r>
            <a:br>
              <a:rPr lang="pl-PL" sz="4800" b="1" dirty="0">
                <a:solidFill>
                  <a:srgbClr val="000000"/>
                </a:solidFill>
              </a:rPr>
            </a:br>
            <a:r>
              <a:rPr lang="pl-PL" sz="4800" b="1" dirty="0">
                <a:solidFill>
                  <a:srgbClr val="000000"/>
                </a:solidFill>
              </a:rPr>
              <a:t>z </a:t>
            </a:r>
            <a:r>
              <a:rPr lang="pl-PL" sz="4800" b="1" dirty="0" err="1">
                <a:solidFill>
                  <a:srgbClr val="000000"/>
                </a:solidFill>
              </a:rPr>
              <a:t>WayBack</a:t>
            </a:r>
            <a:r>
              <a:rPr lang="pl-PL" sz="4800" b="1" dirty="0">
                <a:solidFill>
                  <a:srgbClr val="000000"/>
                </a:solidFill>
              </a:rPr>
              <a:t> Machine??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9389745" y="3605530"/>
            <a:ext cx="4664710" cy="2677656"/>
          </a:xfrm>
          <a:prstGeom prst="rect">
            <a:avLst/>
          </a:prstGeom>
        </p:spPr>
        <p:txBody>
          <a:bodyPr rot="0" spcFirstLastPara="0" vertOverflow="overflow" horzOverflow="overflow" vert="horz" wrap="square" lIns="71755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en-US" sz="2800" dirty="0"/>
              <a:t>Po</a:t>
            </a:r>
            <a:r>
              <a:rPr lang="pl-PL" sz="2800" dirty="0"/>
              <a:t> wprowadzeniu dokładnego adresu URL witryny możemy uzyskać dostęp do historii zmian, które miały miejsce w konkretnym roku.</a:t>
            </a:r>
            <a:endParaRPr lang="pl-PL" sz="2800"/>
          </a:p>
        </p:txBody>
      </p:sp>
      <p:sp>
        <p:nvSpPr>
          <p:cNvPr id="14" name="Prostokąt 13"/>
          <p:cNvSpPr/>
          <p:nvPr/>
        </p:nvSpPr>
        <p:spPr>
          <a:xfrm>
            <a:off x="10795" y="1670685"/>
            <a:ext cx="9144635" cy="5350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4" name="Obraz 3" descr="4"/>
          <p:cNvPicPr>
            <a:picLocks noChangeAspect="1"/>
          </p:cNvPicPr>
          <p:nvPr/>
        </p:nvPicPr>
        <p:blipFill>
          <a:blip r:embed="rId4"/>
          <a:srcRect l="3053" b="1772"/>
          <a:stretch>
            <a:fillRect/>
          </a:stretch>
        </p:blipFill>
        <p:spPr>
          <a:xfrm>
            <a:off x="10795" y="1645092"/>
            <a:ext cx="9275445" cy="704088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 dirty="0">
                <a:solidFill>
                  <a:srgbClr val="33A3C8"/>
                </a:solidFill>
              </a:rPr>
              <a:t>NARZĘDZIA WERYFIKACJI INFORMACJI</a:t>
            </a: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35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D76FB27-B458-1D1D-38C4-A65AD8BB69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75" b="6360"/>
          <a:stretch/>
        </p:blipFill>
        <p:spPr>
          <a:xfrm>
            <a:off x="10795" y="1879537"/>
            <a:ext cx="9000683" cy="483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NARZĘDZIA WERYFIKACJI INFORMACJI</a:t>
            </a:r>
          </a:p>
        </p:txBody>
      </p:sp>
      <p:sp>
        <p:nvSpPr>
          <p:cNvPr id="10" name="Prostokąt 9"/>
          <p:cNvSpPr/>
          <p:nvPr/>
        </p:nvSpPr>
        <p:spPr>
          <a:xfrm>
            <a:off x="0" y="1821180"/>
            <a:ext cx="15171420" cy="483489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4" name="TextBox 3"/>
          <p:cNvSpPr txBox="1"/>
          <p:nvPr/>
        </p:nvSpPr>
        <p:spPr>
          <a:xfrm>
            <a:off x="4181475" y="2254250"/>
            <a:ext cx="6809105" cy="18611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en-US" sz="11500" b="1" dirty="0">
                <a:gradFill>
                  <a:gsLst>
                    <a:gs pos="0">
                      <a:srgbClr val="04B4C4"/>
                    </a:gs>
                    <a:gs pos="100000">
                      <a:srgbClr val="9C00F5"/>
                    </a:gs>
                  </a:gsLst>
                  <a:lin ang="9000000" scaled="0"/>
                </a:gradFill>
              </a:rPr>
              <a:t>TIN</a:t>
            </a:r>
            <a:r>
              <a:rPr lang="en-US" sz="11500" b="1" dirty="0">
                <a:solidFill>
                  <a:srgbClr val="04B4C4"/>
                </a:solidFill>
              </a:rPr>
              <a:t> EYE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437005" y="4328795"/>
            <a:ext cx="12297410" cy="1764665"/>
          </a:xfrm>
        </p:spPr>
        <p:txBody>
          <a:bodyPr anchor="t" anchorCtr="0"/>
          <a:lstStyle/>
          <a:p>
            <a:pPr algn="ctr">
              <a:lnSpc>
                <a:spcPct val="100000"/>
              </a:lnSpc>
            </a:pPr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Zaawansowane narzędzie do wstecznego wyszukiwania obrazów</a:t>
            </a:r>
            <a:r>
              <a:rPr lang="pl-PL" sz="3200" dirty="0">
                <a:solidFill>
                  <a:srgbClr val="404040"/>
                </a:solidFill>
              </a:rPr>
              <a:t> - pozwala sprawdzić źródło obrazu, a także miejsca w </a:t>
            </a:r>
            <a:r>
              <a:rPr lang="pl-PL" sz="3200" dirty="0" err="1">
                <a:solidFill>
                  <a:srgbClr val="404040"/>
                </a:solidFill>
              </a:rPr>
              <a:t>internecie</a:t>
            </a:r>
            <a:r>
              <a:rPr lang="pl-PL" sz="3200" dirty="0">
                <a:solidFill>
                  <a:srgbClr val="404040"/>
                </a:solidFill>
              </a:rPr>
              <a:t>, gdzie obraz został opublikowany. </a:t>
            </a:r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36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/>
          <p:nvPr/>
        </p:nvSpPr>
        <p:spPr>
          <a:xfrm>
            <a:off x="9389745" y="1416684"/>
            <a:ext cx="5770563" cy="2431415"/>
          </a:xfrm>
          <a:prstGeom prst="rect">
            <a:avLst/>
          </a:prstGeom>
        </p:spPr>
        <p:txBody>
          <a:bodyPr vert="horz" lIns="71755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l"/>
            <a:r>
              <a:rPr lang="pl-PL" sz="4800" b="1" dirty="0">
                <a:solidFill>
                  <a:srgbClr val="000000"/>
                </a:solidFill>
              </a:rPr>
              <a:t>Jak korzystać </a:t>
            </a:r>
            <a:br>
              <a:rPr lang="pl-PL" sz="4800" b="1" dirty="0">
                <a:solidFill>
                  <a:srgbClr val="000000"/>
                </a:solidFill>
              </a:rPr>
            </a:br>
            <a:r>
              <a:rPr lang="pl-PL" sz="4800" b="1" dirty="0">
                <a:solidFill>
                  <a:srgbClr val="000000"/>
                </a:solidFill>
              </a:rPr>
              <a:t>z </a:t>
            </a:r>
            <a:r>
              <a:rPr lang="pl-PL" sz="4800" b="1" dirty="0" err="1">
                <a:solidFill>
                  <a:srgbClr val="000000"/>
                </a:solidFill>
              </a:rPr>
              <a:t>TinEye</a:t>
            </a:r>
            <a:endParaRPr lang="pl-PL" sz="4800" b="1" dirty="0">
              <a:solidFill>
                <a:srgbClr val="000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9389745" y="3605530"/>
            <a:ext cx="4664710" cy="3108543"/>
          </a:xfrm>
          <a:prstGeom prst="rect">
            <a:avLst/>
          </a:prstGeom>
        </p:spPr>
        <p:txBody>
          <a:bodyPr rot="0" spcFirstLastPara="0" vertOverflow="overflow" horzOverflow="overflow" vert="horz" wrap="square" lIns="71755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en-US" sz="2800" dirty="0"/>
              <a:t>Po</a:t>
            </a:r>
            <a:r>
              <a:rPr lang="pl-PL" sz="2800" dirty="0"/>
              <a:t> wprowadzeniu adresu URL lub załadowaniu obrazu możemy uzyskać informacje o źródłach obrazu oraz o miejscach jego występowania w sieci.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10795" y="1670685"/>
            <a:ext cx="9144635" cy="5350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4" name="Obraz 3" descr="4"/>
          <p:cNvPicPr>
            <a:picLocks noChangeAspect="1"/>
          </p:cNvPicPr>
          <p:nvPr/>
        </p:nvPicPr>
        <p:blipFill>
          <a:blip r:embed="rId4"/>
          <a:srcRect l="3053" b="1772"/>
          <a:stretch>
            <a:fillRect/>
          </a:stretch>
        </p:blipFill>
        <p:spPr>
          <a:xfrm>
            <a:off x="10795" y="1645092"/>
            <a:ext cx="9275445" cy="704088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NARZĘDZIA WERYFIKACJI INFORMACJI</a:t>
            </a: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37</a:t>
            </a:fld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126D7F3-87D9-66F1-9915-522C328C82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85" b="6209"/>
          <a:stretch/>
        </p:blipFill>
        <p:spPr>
          <a:xfrm>
            <a:off x="-2858" y="1749287"/>
            <a:ext cx="9062625" cy="493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5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NARZĘDZIA WERYFIKACJI INFORMACJI</a:t>
            </a:r>
          </a:p>
        </p:txBody>
      </p:sp>
      <p:sp>
        <p:nvSpPr>
          <p:cNvPr id="10" name="Prostokąt 9"/>
          <p:cNvSpPr/>
          <p:nvPr/>
        </p:nvSpPr>
        <p:spPr>
          <a:xfrm>
            <a:off x="0" y="1821180"/>
            <a:ext cx="15171420" cy="483489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454302" y="2700217"/>
            <a:ext cx="10262817" cy="13220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pl-PL" sz="8000" b="1" dirty="0">
                <a:gradFill>
                  <a:gsLst>
                    <a:gs pos="0">
                      <a:srgbClr val="04B4C4"/>
                    </a:gs>
                    <a:gs pos="100000">
                      <a:srgbClr val="9C00F5"/>
                    </a:gs>
                  </a:gsLst>
                  <a:lin ang="9000000" scaled="0"/>
                </a:gradFill>
              </a:rPr>
              <a:t>FOTO FORENSICS</a:t>
            </a:r>
            <a:endParaRPr lang="en-US" sz="8000" b="1" dirty="0">
              <a:gradFill>
                <a:gsLst>
                  <a:gs pos="0">
                    <a:srgbClr val="04B4C4"/>
                  </a:gs>
                  <a:gs pos="100000">
                    <a:srgbClr val="9C00F5"/>
                  </a:gs>
                </a:gsLst>
                <a:lin ang="9000000" scaled="0"/>
              </a:gradFill>
            </a:endParaRPr>
          </a:p>
        </p:txBody>
      </p:sp>
      <p:sp>
        <p:nvSpPr>
          <p:cNvPr id="8" name="Tytuł 1"/>
          <p:cNvSpPr>
            <a:spLocks noGrp="1"/>
          </p:cNvSpPr>
          <p:nvPr/>
        </p:nvSpPr>
        <p:spPr>
          <a:xfrm>
            <a:off x="1772285" y="4387850"/>
            <a:ext cx="11626850" cy="15062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ct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Narzędzie do wykrywania edytowanych cyfrowo elementów fotografii.</a:t>
            </a:r>
            <a:endParaRPr lang="pl-PL" sz="3200" dirty="0">
              <a:solidFill>
                <a:srgbClr val="404040"/>
              </a:solidFill>
            </a:endParaRP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22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/>
          <p:nvPr/>
        </p:nvSpPr>
        <p:spPr>
          <a:xfrm>
            <a:off x="9389745" y="1416684"/>
            <a:ext cx="5770563" cy="2431415"/>
          </a:xfrm>
          <a:prstGeom prst="rect">
            <a:avLst/>
          </a:prstGeom>
        </p:spPr>
        <p:txBody>
          <a:bodyPr vert="horz" lIns="71755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l"/>
            <a:r>
              <a:rPr lang="pl-PL" sz="4800" b="1" dirty="0">
                <a:solidFill>
                  <a:srgbClr val="000000"/>
                </a:solidFill>
              </a:rPr>
              <a:t>Jak korzystać </a:t>
            </a:r>
            <a:br>
              <a:rPr lang="pl-PL" sz="4800" b="1" dirty="0">
                <a:solidFill>
                  <a:srgbClr val="000000"/>
                </a:solidFill>
              </a:rPr>
            </a:br>
            <a:r>
              <a:rPr lang="pl-PL" sz="4800" b="1" dirty="0">
                <a:solidFill>
                  <a:srgbClr val="000000"/>
                </a:solidFill>
              </a:rPr>
              <a:t>z </a:t>
            </a:r>
            <a:r>
              <a:rPr lang="pl-PL" sz="4800" b="1" dirty="0" err="1">
                <a:solidFill>
                  <a:srgbClr val="000000"/>
                </a:solidFill>
              </a:rPr>
              <a:t>Fotoforenics</a:t>
            </a:r>
            <a:r>
              <a:rPr lang="pl-PL" sz="48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9389745" y="3605530"/>
            <a:ext cx="4664710" cy="1815882"/>
          </a:xfrm>
          <a:prstGeom prst="rect">
            <a:avLst/>
          </a:prstGeom>
        </p:spPr>
        <p:txBody>
          <a:bodyPr rot="0" spcFirstLastPara="0" vertOverflow="overflow" horzOverflow="overflow" vert="horz" wrap="square" lIns="71755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en-US" sz="2800" dirty="0"/>
              <a:t>Po</a:t>
            </a:r>
            <a:r>
              <a:rPr lang="pl-PL" sz="2800" dirty="0"/>
              <a:t> wprowadzeniu dokładnego adresu URL witryny możemy uzyskać dostęp do historii zmian.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10795" y="1670685"/>
            <a:ext cx="9144635" cy="5350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4" name="Obraz 3" descr="4"/>
          <p:cNvPicPr>
            <a:picLocks noChangeAspect="1"/>
          </p:cNvPicPr>
          <p:nvPr/>
        </p:nvPicPr>
        <p:blipFill>
          <a:blip r:embed="rId4"/>
          <a:srcRect l="3053" b="1772"/>
          <a:stretch>
            <a:fillRect/>
          </a:stretch>
        </p:blipFill>
        <p:spPr>
          <a:xfrm>
            <a:off x="10795" y="1645092"/>
            <a:ext cx="9275445" cy="704088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NARZĘDZIA WERYFIKACJI INFORMACJI</a:t>
            </a: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39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B7BD76F-E614-3D99-FB31-270566CDCD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92" b="6546"/>
          <a:stretch/>
        </p:blipFill>
        <p:spPr>
          <a:xfrm>
            <a:off x="10795" y="1908816"/>
            <a:ext cx="8993505" cy="47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7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29928-69CF-4CD4-AA50-C7139EE0EE9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</a:rPr>
              <a:pPr marL="0" marR="0" lvl="0" indent="0" algn="ctr" defTabSz="11379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7" name="Tytuł 1"/>
          <p:cNvSpPr txBox="1"/>
          <p:nvPr/>
        </p:nvSpPr>
        <p:spPr>
          <a:xfrm>
            <a:off x="-3674247" y="6860540"/>
            <a:ext cx="12862560" cy="299466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100" b="1" i="0" u="none" strike="noStrike" kern="1200" cap="none" spc="-8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 panose="020B0502020202020204" pitchFamily="34" charset="0"/>
                <a:cs typeface="Century Gothic" panose="020B0502020202020204" pitchFamily="34" charset="0"/>
              </a:rPr>
              <a:t>Żródło</a:t>
            </a:r>
            <a:r>
              <a:rPr kumimoji="0" lang="pl-PL" altLang="en-US" sz="11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 panose="020B0502020202020204" pitchFamily="34" charset="0"/>
                <a:cs typeface="Century Gothic" panose="020B0502020202020204" pitchFamily="34" charset="0"/>
              </a:rPr>
              <a:t>: https://www.europarl.europa.eu/doceo/document/E-9-2023-000082_EN.html</a:t>
            </a:r>
            <a:endParaRPr kumimoji="0" lang="en-US" altLang="en-US" sz="1100" b="1" i="0" u="none" strike="noStrike" kern="1200" cap="none" spc="-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A7FD904-E9B2-975F-0BB1-BE0FF80D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55" y="4267200"/>
            <a:ext cx="13181374" cy="2593340"/>
          </a:xfrm>
        </p:spPr>
        <p:txBody>
          <a:bodyPr/>
          <a:lstStyle/>
          <a:p>
            <a:pPr algn="ctr"/>
            <a:r>
              <a:rPr lang="pl-PL" sz="5400" b="1" dirty="0">
                <a:solidFill>
                  <a:schemeClr val="bg1"/>
                </a:solidFill>
              </a:rPr>
              <a:t>kont zablokował Twitter za dezinformację dot. COVID-19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B5A136D-0D65-CD28-E442-13ED6559C74F}"/>
              </a:ext>
            </a:extLst>
          </p:cNvPr>
          <p:cNvSpPr txBox="1"/>
          <p:nvPr/>
        </p:nvSpPr>
        <p:spPr>
          <a:xfrm>
            <a:off x="3153733" y="1370394"/>
            <a:ext cx="928721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600" b="1" i="0" u="none" strike="noStrike" kern="1200" cap="none" spc="0" normalizeH="0" baseline="0" noProof="0" dirty="0">
                <a:ln>
                  <a:noFill/>
                </a:ln>
                <a:solidFill>
                  <a:srgbClr val="F2300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11,7 mln</a:t>
            </a:r>
            <a:endParaRPr kumimoji="0" lang="pl-PL" sz="13800" b="0" i="0" u="none" strike="noStrike" kern="1200" cap="none" spc="0" normalizeH="0" baseline="0" noProof="0" dirty="0">
              <a:ln>
                <a:noFill/>
              </a:ln>
              <a:solidFill>
                <a:srgbClr val="F2300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35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NARZĘDZIA WERYFIKACJI INFORMACJI</a:t>
            </a:r>
          </a:p>
        </p:txBody>
      </p:sp>
      <p:sp>
        <p:nvSpPr>
          <p:cNvPr id="10" name="Prostokąt 9"/>
          <p:cNvSpPr/>
          <p:nvPr/>
        </p:nvSpPr>
        <p:spPr>
          <a:xfrm>
            <a:off x="0" y="1821180"/>
            <a:ext cx="15171420" cy="483489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454302" y="2700217"/>
            <a:ext cx="10262817" cy="13220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pl-PL" sz="8000" b="1" dirty="0">
                <a:gradFill>
                  <a:gsLst>
                    <a:gs pos="0">
                      <a:srgbClr val="04B4C4"/>
                    </a:gs>
                    <a:gs pos="100000">
                      <a:srgbClr val="9C00F5"/>
                    </a:gs>
                  </a:gsLst>
                  <a:lin ang="9000000" scaled="0"/>
                </a:gradFill>
              </a:rPr>
              <a:t>ANILYZER.COM</a:t>
            </a:r>
            <a:endParaRPr lang="en-US" sz="8000" b="1" dirty="0">
              <a:gradFill>
                <a:gsLst>
                  <a:gs pos="0">
                    <a:srgbClr val="04B4C4"/>
                  </a:gs>
                  <a:gs pos="100000">
                    <a:srgbClr val="9C00F5"/>
                  </a:gs>
                </a:gsLst>
                <a:lin ang="9000000" scaled="0"/>
              </a:gradFill>
            </a:endParaRPr>
          </a:p>
        </p:txBody>
      </p:sp>
      <p:sp>
        <p:nvSpPr>
          <p:cNvPr id="8" name="Tytuł 1"/>
          <p:cNvSpPr>
            <a:spLocks noGrp="1"/>
          </p:cNvSpPr>
          <p:nvPr/>
        </p:nvSpPr>
        <p:spPr>
          <a:xfrm>
            <a:off x="1772285" y="4387850"/>
            <a:ext cx="11626850" cy="15062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ct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Narzędzie do analizowania materiałów wideo.</a:t>
            </a:r>
            <a:endParaRPr lang="pl-PL" sz="3200" dirty="0">
              <a:solidFill>
                <a:srgbClr val="404040"/>
              </a:solidFill>
            </a:endParaRP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609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/>
          <p:nvPr/>
        </p:nvSpPr>
        <p:spPr>
          <a:xfrm>
            <a:off x="9401175" y="1835785"/>
            <a:ext cx="5770563" cy="2431415"/>
          </a:xfrm>
          <a:prstGeom prst="rect">
            <a:avLst/>
          </a:prstGeom>
        </p:spPr>
        <p:txBody>
          <a:bodyPr vert="horz" lIns="71755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l"/>
            <a:r>
              <a:rPr lang="pl-PL" sz="4800" b="1" dirty="0">
                <a:solidFill>
                  <a:srgbClr val="000000"/>
                </a:solidFill>
              </a:rPr>
              <a:t>Jak korzystać </a:t>
            </a:r>
            <a:br>
              <a:rPr lang="pl-PL" sz="4800" b="1" dirty="0">
                <a:solidFill>
                  <a:srgbClr val="000000"/>
                </a:solidFill>
              </a:rPr>
            </a:br>
            <a:r>
              <a:rPr lang="pl-PL" sz="4800" b="1" dirty="0">
                <a:solidFill>
                  <a:srgbClr val="000000"/>
                </a:solidFill>
              </a:rPr>
              <a:t>z Anilyzer.com?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9389745" y="3605530"/>
            <a:ext cx="4664710" cy="2677656"/>
          </a:xfrm>
          <a:prstGeom prst="rect">
            <a:avLst/>
          </a:prstGeom>
        </p:spPr>
        <p:txBody>
          <a:bodyPr rot="0" spcFirstLastPara="0" vertOverflow="overflow" horzOverflow="overflow" vert="horz" wrap="square" lIns="71755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pl-PL" sz="2800" dirty="0"/>
              <a:t>To bezpłatne narzędzie, które umożliwia </a:t>
            </a:r>
            <a:r>
              <a:rPr lang="pl-PL" sz="2800" dirty="0" err="1"/>
              <a:t>poklatkową</a:t>
            </a:r>
            <a:r>
              <a:rPr lang="pl-PL" sz="2800" dirty="0"/>
              <a:t> analizę materiałów wideo również w zwolnionym tempie. 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10795" y="1670685"/>
            <a:ext cx="9144635" cy="5350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4" name="Obraz 3" descr="4"/>
          <p:cNvPicPr>
            <a:picLocks noChangeAspect="1"/>
          </p:cNvPicPr>
          <p:nvPr/>
        </p:nvPicPr>
        <p:blipFill>
          <a:blip r:embed="rId4"/>
          <a:srcRect l="3053" b="1772"/>
          <a:stretch>
            <a:fillRect/>
          </a:stretch>
        </p:blipFill>
        <p:spPr>
          <a:xfrm>
            <a:off x="10795" y="1645092"/>
            <a:ext cx="9275445" cy="704088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NARZĘDZIA WERYFIKACJI INFORMACJI</a:t>
            </a: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41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B535A9F-61F0-6D76-63E0-93F58EBFC1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927"/>
          <a:stretch/>
        </p:blipFill>
        <p:spPr>
          <a:xfrm>
            <a:off x="0" y="1917700"/>
            <a:ext cx="9016999" cy="473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9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NARZĘDZIA WERYFIKACJI INFORMACJI</a:t>
            </a:r>
          </a:p>
        </p:txBody>
      </p:sp>
      <p:sp>
        <p:nvSpPr>
          <p:cNvPr id="10" name="Prostokąt 9"/>
          <p:cNvSpPr/>
          <p:nvPr/>
        </p:nvSpPr>
        <p:spPr>
          <a:xfrm>
            <a:off x="0" y="1821180"/>
            <a:ext cx="15171420" cy="483489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454302" y="2700217"/>
            <a:ext cx="10262817" cy="13220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pl-PL" sz="8000" b="1" dirty="0" err="1">
                <a:gradFill>
                  <a:gsLst>
                    <a:gs pos="0">
                      <a:srgbClr val="04B4C4"/>
                    </a:gs>
                    <a:gs pos="100000">
                      <a:srgbClr val="9C00F5"/>
                    </a:gs>
                  </a:gsLst>
                  <a:lin ang="9000000" scaled="0"/>
                </a:gradFill>
              </a:rPr>
              <a:t>InVID-WeVerify</a:t>
            </a:r>
            <a:endParaRPr lang="en-US" sz="8000" b="1" dirty="0">
              <a:gradFill>
                <a:gsLst>
                  <a:gs pos="0">
                    <a:srgbClr val="04B4C4"/>
                  </a:gs>
                  <a:gs pos="100000">
                    <a:srgbClr val="9C00F5"/>
                  </a:gs>
                </a:gsLst>
                <a:lin ang="9000000" scaled="0"/>
              </a:gradFill>
            </a:endParaRPr>
          </a:p>
        </p:txBody>
      </p:sp>
      <p:sp>
        <p:nvSpPr>
          <p:cNvPr id="8" name="Tytuł 1"/>
          <p:cNvSpPr>
            <a:spLocks noGrp="1"/>
          </p:cNvSpPr>
          <p:nvPr/>
        </p:nvSpPr>
        <p:spPr>
          <a:xfrm>
            <a:off x="1772285" y="4387850"/>
            <a:ext cx="11626850" cy="15062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ct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Narzędzie umożliwiające szczegółową analizę materiałów wideo. </a:t>
            </a:r>
            <a:endParaRPr lang="pl-PL" sz="3200" dirty="0">
              <a:solidFill>
                <a:srgbClr val="404040"/>
              </a:solidFill>
            </a:endParaRP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403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/>
          <p:nvPr/>
        </p:nvSpPr>
        <p:spPr>
          <a:xfrm>
            <a:off x="9401175" y="1835785"/>
            <a:ext cx="5770563" cy="2431415"/>
          </a:xfrm>
          <a:prstGeom prst="rect">
            <a:avLst/>
          </a:prstGeom>
        </p:spPr>
        <p:txBody>
          <a:bodyPr vert="horz" lIns="71755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l"/>
            <a:r>
              <a:rPr lang="pl-PL" sz="4800" b="1" dirty="0">
                <a:solidFill>
                  <a:srgbClr val="000000"/>
                </a:solidFill>
              </a:rPr>
              <a:t>Jak korzystać </a:t>
            </a:r>
            <a:br>
              <a:rPr lang="pl-PL" sz="4800" b="1" dirty="0">
                <a:solidFill>
                  <a:srgbClr val="000000"/>
                </a:solidFill>
              </a:rPr>
            </a:br>
            <a:r>
              <a:rPr lang="pl-PL" sz="4800" b="1" dirty="0">
                <a:solidFill>
                  <a:srgbClr val="000000"/>
                </a:solidFill>
              </a:rPr>
              <a:t>z </a:t>
            </a:r>
            <a:r>
              <a:rPr lang="pl-PL" sz="4800" b="1" dirty="0" err="1">
                <a:solidFill>
                  <a:srgbClr val="000000"/>
                </a:solidFill>
              </a:rPr>
              <a:t>InVID-WeVerify</a:t>
            </a:r>
            <a:endParaRPr lang="pl-PL" sz="4800" b="1" dirty="0">
              <a:solidFill>
                <a:srgbClr val="000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9504044" y="3694430"/>
            <a:ext cx="5151755" cy="2677656"/>
          </a:xfrm>
          <a:prstGeom prst="rect">
            <a:avLst/>
          </a:prstGeom>
        </p:spPr>
        <p:txBody>
          <a:bodyPr rot="0" spcFirstLastPara="0" vertOverflow="overflow" horzOverflow="overflow" vert="horz" wrap="square" lIns="71755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pl-PL" sz="2800" dirty="0"/>
              <a:t>To bezpłatna wtyczka, która umożliwia m.in. :</a:t>
            </a:r>
            <a:br>
              <a:rPr lang="pl-PL" sz="2800" dirty="0"/>
            </a:br>
            <a:r>
              <a:rPr lang="pl-PL" sz="2800" dirty="0"/>
              <a:t>- dostęp do metadanych, np. wybranych komentarzy;</a:t>
            </a:r>
            <a:br>
              <a:rPr lang="pl-PL" sz="2800" dirty="0"/>
            </a:br>
            <a:r>
              <a:rPr lang="pl-PL" sz="2800" dirty="0"/>
              <a:t>- przeglądanie klatek filmu;</a:t>
            </a:r>
            <a:br>
              <a:rPr lang="pl-PL" sz="2800" dirty="0"/>
            </a:br>
            <a:r>
              <a:rPr lang="pl-PL" sz="2800" dirty="0"/>
              <a:t>- przybliżenie elementów. 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10795" y="1670685"/>
            <a:ext cx="9144635" cy="5350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4" name="Obraz 3" descr="4"/>
          <p:cNvPicPr>
            <a:picLocks noChangeAspect="1"/>
          </p:cNvPicPr>
          <p:nvPr/>
        </p:nvPicPr>
        <p:blipFill>
          <a:blip r:embed="rId4"/>
          <a:srcRect l="3053" b="1772"/>
          <a:stretch>
            <a:fillRect/>
          </a:stretch>
        </p:blipFill>
        <p:spPr>
          <a:xfrm>
            <a:off x="10795" y="1645092"/>
            <a:ext cx="9275445" cy="704088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NARZĘDZIA WERYFIKACJI INFORMACJI</a:t>
            </a: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43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6EE59CB-FE95-7C60-C734-0520EAE648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71" b="6695"/>
          <a:stretch/>
        </p:blipFill>
        <p:spPr>
          <a:xfrm>
            <a:off x="10795" y="1856908"/>
            <a:ext cx="8998164" cy="482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4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NARZĘDZIA WERYFIKACJI INFORMACJI</a:t>
            </a:r>
          </a:p>
        </p:txBody>
      </p:sp>
      <p:sp>
        <p:nvSpPr>
          <p:cNvPr id="10" name="Prostokąt 9"/>
          <p:cNvSpPr/>
          <p:nvPr/>
        </p:nvSpPr>
        <p:spPr>
          <a:xfrm>
            <a:off x="0" y="1821180"/>
            <a:ext cx="15171420" cy="483489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454302" y="2700217"/>
            <a:ext cx="10262817" cy="13220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pl-PL" sz="8000" b="1" dirty="0">
                <a:gradFill>
                  <a:gsLst>
                    <a:gs pos="0">
                      <a:srgbClr val="04B4C4"/>
                    </a:gs>
                    <a:gs pos="100000">
                      <a:srgbClr val="9C00F5"/>
                    </a:gs>
                  </a:gsLst>
                  <a:lin ang="9000000" scaled="0"/>
                </a:gradFill>
              </a:rPr>
              <a:t>DEEPWARE</a:t>
            </a:r>
            <a:endParaRPr lang="en-US" sz="8000" b="1" dirty="0">
              <a:gradFill>
                <a:gsLst>
                  <a:gs pos="0">
                    <a:srgbClr val="04B4C4"/>
                  </a:gs>
                  <a:gs pos="100000">
                    <a:srgbClr val="9C00F5"/>
                  </a:gs>
                </a:gsLst>
                <a:lin ang="9000000" scaled="0"/>
              </a:gradFill>
            </a:endParaRPr>
          </a:p>
        </p:txBody>
      </p:sp>
      <p:sp>
        <p:nvSpPr>
          <p:cNvPr id="8" name="Tytuł 1"/>
          <p:cNvSpPr>
            <a:spLocks noGrp="1"/>
          </p:cNvSpPr>
          <p:nvPr/>
        </p:nvSpPr>
        <p:spPr>
          <a:xfrm>
            <a:off x="1772285" y="4387850"/>
            <a:ext cx="11626850" cy="15062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ct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Narzędzie do weryfikowania i wykrywania fałszywych materiałów wideo.</a:t>
            </a:r>
            <a:endParaRPr lang="pl-PL" sz="3200" dirty="0">
              <a:solidFill>
                <a:srgbClr val="404040"/>
              </a:solidFill>
            </a:endParaRP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473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/>
          <p:nvPr/>
        </p:nvSpPr>
        <p:spPr>
          <a:xfrm>
            <a:off x="9401175" y="1835785"/>
            <a:ext cx="5770563" cy="2431415"/>
          </a:xfrm>
          <a:prstGeom prst="rect">
            <a:avLst/>
          </a:prstGeom>
        </p:spPr>
        <p:txBody>
          <a:bodyPr vert="horz" lIns="71755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l"/>
            <a:r>
              <a:rPr lang="pl-PL" sz="4800" b="1" dirty="0">
                <a:solidFill>
                  <a:srgbClr val="000000"/>
                </a:solidFill>
              </a:rPr>
              <a:t>Jak korzystać </a:t>
            </a:r>
            <a:br>
              <a:rPr lang="pl-PL" sz="4800" b="1" dirty="0">
                <a:solidFill>
                  <a:srgbClr val="000000"/>
                </a:solidFill>
              </a:rPr>
            </a:br>
            <a:r>
              <a:rPr lang="pl-PL" sz="4800" b="1" dirty="0">
                <a:solidFill>
                  <a:srgbClr val="000000"/>
                </a:solidFill>
              </a:rPr>
              <a:t>z </a:t>
            </a:r>
            <a:r>
              <a:rPr lang="pl-PL" sz="4800" b="1" dirty="0" err="1">
                <a:solidFill>
                  <a:srgbClr val="000000"/>
                </a:solidFill>
              </a:rPr>
              <a:t>Deepware</a:t>
            </a:r>
            <a:r>
              <a:rPr lang="pl-PL" sz="48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10795" y="1670685"/>
            <a:ext cx="9144635" cy="5350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4" name="Obraz 3" descr="4"/>
          <p:cNvPicPr>
            <a:picLocks noChangeAspect="1"/>
          </p:cNvPicPr>
          <p:nvPr/>
        </p:nvPicPr>
        <p:blipFill>
          <a:blip r:embed="rId4"/>
          <a:srcRect l="3053" b="1772"/>
          <a:stretch>
            <a:fillRect/>
          </a:stretch>
        </p:blipFill>
        <p:spPr>
          <a:xfrm>
            <a:off x="10795" y="1645092"/>
            <a:ext cx="9275445" cy="704088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NARZĘDZIA WERYFIKACJI INFORMACJI</a:t>
            </a: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45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881F0F6-0045-29CF-BF1E-E755533D00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61" b="5951"/>
          <a:stretch/>
        </p:blipFill>
        <p:spPr>
          <a:xfrm>
            <a:off x="0" y="1892301"/>
            <a:ext cx="9042400" cy="4826000"/>
          </a:xfrm>
          <a:prstGeom prst="rect">
            <a:avLst/>
          </a:prstGeom>
        </p:spPr>
      </p:pic>
      <p:sp>
        <p:nvSpPr>
          <p:cNvPr id="6" name="Pole tekstowe 7">
            <a:extLst>
              <a:ext uri="{FF2B5EF4-FFF2-40B4-BE49-F238E27FC236}">
                <a16:creationId xmlns:a16="http://schemas.microsoft.com/office/drawing/2014/main" id="{B8A74F25-A87D-DD5F-3460-F41170E07352}"/>
              </a:ext>
            </a:extLst>
          </p:cNvPr>
          <p:cNvSpPr txBox="1"/>
          <p:nvPr/>
        </p:nvSpPr>
        <p:spPr>
          <a:xfrm>
            <a:off x="9504044" y="3694430"/>
            <a:ext cx="5151755" cy="2677656"/>
          </a:xfrm>
          <a:prstGeom prst="rect">
            <a:avLst/>
          </a:prstGeom>
        </p:spPr>
        <p:txBody>
          <a:bodyPr rot="0" spcFirstLastPara="0" vertOverflow="overflow" horzOverflow="overflow" vert="horz" wrap="square" lIns="71755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pl-PL" sz="2800" dirty="0"/>
              <a:t>Po wprowadzeniu adresu URL lub załadowaniu pliku wideo, możemy uzyskać informacje na temat ewentualnych modyfikacji materiału. </a:t>
            </a:r>
          </a:p>
        </p:txBody>
      </p:sp>
    </p:spTree>
    <p:extLst>
      <p:ext uri="{BB962C8B-B14F-4D97-AF65-F5344CB8AC3E}">
        <p14:creationId xmlns:p14="http://schemas.microsoft.com/office/powerpoint/2010/main" val="366234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NARZĘDZIA WERYFIKACJI INFORMACJI</a:t>
            </a:r>
          </a:p>
        </p:txBody>
      </p:sp>
      <p:sp>
        <p:nvSpPr>
          <p:cNvPr id="10" name="Prostokąt 9"/>
          <p:cNvSpPr/>
          <p:nvPr/>
        </p:nvSpPr>
        <p:spPr>
          <a:xfrm>
            <a:off x="0" y="1821180"/>
            <a:ext cx="15171420" cy="483489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454302" y="2700217"/>
            <a:ext cx="10262817" cy="13220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pl-PL" sz="8000" b="1" dirty="0" err="1">
                <a:gradFill>
                  <a:gsLst>
                    <a:gs pos="0">
                      <a:srgbClr val="04B4C4"/>
                    </a:gs>
                    <a:gs pos="100000">
                      <a:srgbClr val="9C00F5"/>
                    </a:gs>
                  </a:gsLst>
                  <a:lin ang="9000000" scaled="0"/>
                </a:gradFill>
              </a:rPr>
              <a:t>inBeat</a:t>
            </a:r>
            <a:endParaRPr lang="en-US" sz="8000" b="1" dirty="0">
              <a:gradFill>
                <a:gsLst>
                  <a:gs pos="0">
                    <a:srgbClr val="04B4C4"/>
                  </a:gs>
                  <a:gs pos="100000">
                    <a:srgbClr val="9C00F5"/>
                  </a:gs>
                </a:gsLst>
                <a:lin ang="9000000" scaled="0"/>
              </a:gradFill>
            </a:endParaRPr>
          </a:p>
        </p:txBody>
      </p:sp>
      <p:sp>
        <p:nvSpPr>
          <p:cNvPr id="8" name="Tytuł 1"/>
          <p:cNvSpPr>
            <a:spLocks noGrp="1"/>
          </p:cNvSpPr>
          <p:nvPr/>
        </p:nvSpPr>
        <p:spPr>
          <a:xfrm>
            <a:off x="1772285" y="4387850"/>
            <a:ext cx="11626850" cy="15062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ct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Narzędzie do wykrywania fałszywych </a:t>
            </a:r>
            <a:r>
              <a:rPr lang="pl-PL" sz="3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followersów</a:t>
            </a:r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.</a:t>
            </a:r>
            <a:endParaRPr lang="pl-PL" sz="3200" dirty="0">
              <a:solidFill>
                <a:srgbClr val="404040"/>
              </a:solidFill>
            </a:endParaRP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228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/>
          <p:nvPr/>
        </p:nvSpPr>
        <p:spPr>
          <a:xfrm>
            <a:off x="9401175" y="1835785"/>
            <a:ext cx="5770563" cy="2431415"/>
          </a:xfrm>
          <a:prstGeom prst="rect">
            <a:avLst/>
          </a:prstGeom>
        </p:spPr>
        <p:txBody>
          <a:bodyPr vert="horz" lIns="71755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l"/>
            <a:r>
              <a:rPr lang="pl-PL" sz="4800" b="1" dirty="0">
                <a:solidFill>
                  <a:srgbClr val="000000"/>
                </a:solidFill>
              </a:rPr>
              <a:t>Jak korzystać </a:t>
            </a:r>
            <a:br>
              <a:rPr lang="pl-PL" sz="4800" b="1" dirty="0">
                <a:solidFill>
                  <a:srgbClr val="000000"/>
                </a:solidFill>
              </a:rPr>
            </a:br>
            <a:r>
              <a:rPr lang="pl-PL" sz="4800" b="1" dirty="0">
                <a:solidFill>
                  <a:srgbClr val="000000"/>
                </a:solidFill>
              </a:rPr>
              <a:t>z </a:t>
            </a:r>
            <a:r>
              <a:rPr lang="pl-PL" sz="4800" b="1" dirty="0" err="1">
                <a:solidFill>
                  <a:srgbClr val="000000"/>
                </a:solidFill>
              </a:rPr>
              <a:t>inBeat</a:t>
            </a:r>
            <a:r>
              <a:rPr lang="pl-PL" sz="48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9389745" y="3605530"/>
            <a:ext cx="4664710" cy="2246769"/>
          </a:xfrm>
          <a:prstGeom prst="rect">
            <a:avLst/>
          </a:prstGeom>
        </p:spPr>
        <p:txBody>
          <a:bodyPr rot="0" spcFirstLastPara="0" vertOverflow="overflow" horzOverflow="overflow" vert="horz" wrap="square" lIns="71755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en-US" sz="2800" dirty="0"/>
              <a:t>Po</a:t>
            </a:r>
            <a:r>
              <a:rPr lang="pl-PL" sz="2800" dirty="0"/>
              <a:t> wprowadzeniu nazwy konta na IG, możemy uzyskać szczegółowe informacje na temat kont obserwujących. 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10795" y="1670685"/>
            <a:ext cx="9144635" cy="5350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4" name="Obraz 3" descr="4"/>
          <p:cNvPicPr>
            <a:picLocks noChangeAspect="1"/>
          </p:cNvPicPr>
          <p:nvPr/>
        </p:nvPicPr>
        <p:blipFill>
          <a:blip r:embed="rId4"/>
          <a:srcRect l="3053" b="1772"/>
          <a:stretch>
            <a:fillRect/>
          </a:stretch>
        </p:blipFill>
        <p:spPr>
          <a:xfrm>
            <a:off x="10795" y="1645092"/>
            <a:ext cx="9275445" cy="704088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>
                <a:solidFill>
                  <a:srgbClr val="33A3C8"/>
                </a:solidFill>
              </a:rPr>
              <a:t>NARZĘDZIA WERYFIKACJI INFORMACJI</a:t>
            </a: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47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CD0DC9E-A5BE-DB94-AFCB-2812439C98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71" b="6100"/>
          <a:stretch/>
        </p:blipFill>
        <p:spPr>
          <a:xfrm>
            <a:off x="10795" y="1905000"/>
            <a:ext cx="901890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2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3148330" y="2343364"/>
            <a:ext cx="8874760" cy="20867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7200" b="1" dirty="0">
                <a:solidFill>
                  <a:schemeClr val="bg1"/>
                </a:solidFill>
              </a:rPr>
              <a:t>A CO Z DEEPFAKE’AMI?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572975" y="4792566"/>
            <a:ext cx="802547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3600" b="1" dirty="0">
                <a:solidFill>
                  <a:srgbClr val="FFFFFF"/>
                </a:solidFill>
                <a:latin typeface="Century Gothic" panose="020B0502020202020204"/>
              </a:rPr>
              <a:t>JAK ROZPOZNAĆ ZDJĘCIA GENEROWANE PRZEZ SZTUCZNĄ INTELIGENCJĘ?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48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022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418DE7-C331-5CBE-826D-F612ADE3D9EE}"/>
              </a:ext>
            </a:extLst>
          </p:cNvPr>
          <p:cNvSpPr/>
          <p:nvPr/>
        </p:nvSpPr>
        <p:spPr>
          <a:xfrm rot="16200000">
            <a:off x="6728934" y="91596"/>
            <a:ext cx="8534400" cy="83512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 txBox="1"/>
          <p:nvPr/>
        </p:nvSpPr>
        <p:spPr>
          <a:xfrm>
            <a:off x="9401175" y="1835785"/>
            <a:ext cx="5770563" cy="2431415"/>
          </a:xfrm>
          <a:prstGeom prst="rect">
            <a:avLst/>
          </a:prstGeom>
        </p:spPr>
        <p:txBody>
          <a:bodyPr vert="horz" lIns="71755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l"/>
            <a:r>
              <a:rPr lang="pl-PL" sz="4800" b="1" dirty="0">
                <a:solidFill>
                  <a:srgbClr val="000000"/>
                </a:solidFill>
              </a:rPr>
              <a:t>1.Powiększ i zbadaj dokładnie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 dirty="0">
                <a:solidFill>
                  <a:srgbClr val="33A3C8"/>
                </a:solidFill>
              </a:rPr>
              <a:t>Jak wykryć </a:t>
            </a:r>
            <a:r>
              <a:rPr lang="pl-PL" b="1" dirty="0" err="1">
                <a:solidFill>
                  <a:srgbClr val="33A3C8"/>
                </a:solidFill>
              </a:rPr>
              <a:t>deepfake’a</a:t>
            </a:r>
            <a:r>
              <a:rPr lang="pl-PL" b="1" dirty="0">
                <a:solidFill>
                  <a:srgbClr val="33A3C8"/>
                </a:solidFill>
              </a:rPr>
              <a:t>?</a:t>
            </a: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49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F8F7941-1ACB-649D-CC81-FFACE5622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8790" y="851535"/>
            <a:ext cx="15171738" cy="853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9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29928-69CF-4CD4-AA50-C7139EE0EE9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</a:rPr>
              <a:pPr marL="0" marR="0" lvl="0" indent="0" algn="ctr" defTabSz="11379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7" name="Tytuł 1"/>
          <p:cNvSpPr txBox="1"/>
          <p:nvPr/>
        </p:nvSpPr>
        <p:spPr>
          <a:xfrm>
            <a:off x="-2514187" y="6860540"/>
            <a:ext cx="12862560" cy="299466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1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 panose="020B0502020202020204" pitchFamily="34" charset="0"/>
                <a:cs typeface="Century Gothic" panose="020B0502020202020204" pitchFamily="34" charset="0"/>
              </a:rPr>
              <a:t>Źródło: https://www.nytimes.com/2023/02/09/business/media/tiktok-misinformation-russia-ukraine.html</a:t>
            </a:r>
            <a:endParaRPr kumimoji="0" lang="en-US" altLang="en-US" sz="1100" b="1" i="0" u="none" strike="noStrike" kern="1200" cap="none" spc="-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A7FD904-E9B2-975F-0BB1-BE0FF80D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55" y="4267200"/>
            <a:ext cx="13181374" cy="2593340"/>
          </a:xfrm>
        </p:spPr>
        <p:txBody>
          <a:bodyPr/>
          <a:lstStyle/>
          <a:p>
            <a:pPr algn="ctr"/>
            <a:r>
              <a:rPr lang="pl-PL" sz="5400" b="1" dirty="0">
                <a:solidFill>
                  <a:schemeClr val="bg1"/>
                </a:solidFill>
              </a:rPr>
              <a:t> filmików na </a:t>
            </a:r>
            <a:r>
              <a:rPr lang="pl-PL" sz="5400" b="1" dirty="0" err="1">
                <a:solidFill>
                  <a:schemeClr val="bg1"/>
                </a:solidFill>
              </a:rPr>
              <a:t>TikToku</a:t>
            </a:r>
            <a:r>
              <a:rPr lang="pl-PL" sz="5400" b="1" dirty="0">
                <a:solidFill>
                  <a:schemeClr val="bg1"/>
                </a:solidFill>
              </a:rPr>
              <a:t> zostało usuniętych ze względu na fałszywe informacje.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B5A136D-0D65-CD28-E442-13ED6559C74F}"/>
              </a:ext>
            </a:extLst>
          </p:cNvPr>
          <p:cNvSpPr txBox="1"/>
          <p:nvPr/>
        </p:nvSpPr>
        <p:spPr>
          <a:xfrm>
            <a:off x="3153733" y="1370394"/>
            <a:ext cx="928721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600" b="1" i="0" u="none" strike="noStrike" kern="1200" cap="none" spc="0" normalizeH="0" baseline="0" noProof="0" dirty="0">
                <a:ln>
                  <a:noFill/>
                </a:ln>
                <a:solidFill>
                  <a:srgbClr val="F2300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36,500</a:t>
            </a:r>
            <a:endParaRPr kumimoji="0" lang="pl-PL" sz="13800" b="0" i="0" u="none" strike="noStrike" kern="1200" cap="none" spc="0" normalizeH="0" baseline="0" noProof="0" dirty="0">
              <a:ln>
                <a:noFill/>
              </a:ln>
              <a:solidFill>
                <a:srgbClr val="F2300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0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15980DC5-D7DC-C6F3-CBDE-059D63B14687}"/>
              </a:ext>
            </a:extLst>
          </p:cNvPr>
          <p:cNvSpPr/>
          <p:nvPr/>
        </p:nvSpPr>
        <p:spPr>
          <a:xfrm rot="16200000">
            <a:off x="6728934" y="91596"/>
            <a:ext cx="8534400" cy="83512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 txBox="1"/>
          <p:nvPr/>
        </p:nvSpPr>
        <p:spPr>
          <a:xfrm>
            <a:off x="9401175" y="1835785"/>
            <a:ext cx="5770563" cy="2431415"/>
          </a:xfrm>
          <a:prstGeom prst="rect">
            <a:avLst/>
          </a:prstGeom>
        </p:spPr>
        <p:txBody>
          <a:bodyPr vert="horz" lIns="71755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l"/>
            <a:r>
              <a:rPr lang="pl-PL" sz="4800" b="1" dirty="0">
                <a:solidFill>
                  <a:srgbClr val="000000"/>
                </a:solidFill>
              </a:rPr>
              <a:t>2. Zwróć uwagę </a:t>
            </a:r>
            <a:br>
              <a:rPr lang="pl-PL" sz="4800" b="1" dirty="0">
                <a:solidFill>
                  <a:srgbClr val="000000"/>
                </a:solidFill>
              </a:rPr>
            </a:br>
            <a:r>
              <a:rPr lang="pl-PL" sz="4800" b="1" dirty="0">
                <a:solidFill>
                  <a:srgbClr val="000000"/>
                </a:solidFill>
              </a:rPr>
              <a:t>na realistyczność. 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 dirty="0">
                <a:solidFill>
                  <a:srgbClr val="33A3C8"/>
                </a:solidFill>
              </a:rPr>
              <a:t>Jak wykryć </a:t>
            </a:r>
            <a:r>
              <a:rPr lang="pl-PL" b="1" dirty="0" err="1">
                <a:solidFill>
                  <a:srgbClr val="33A3C8"/>
                </a:solidFill>
              </a:rPr>
              <a:t>deepfake’a</a:t>
            </a:r>
            <a:r>
              <a:rPr lang="pl-PL" b="1" dirty="0">
                <a:solidFill>
                  <a:srgbClr val="33A3C8"/>
                </a:solidFill>
              </a:rPr>
              <a:t>?</a:t>
            </a: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50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8515CA0-3398-5936-6742-F9FD421C0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5" y="824086"/>
            <a:ext cx="13707226" cy="771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731AC37B-17DD-288E-385A-A22DB8B780D1}"/>
              </a:ext>
            </a:extLst>
          </p:cNvPr>
          <p:cNvSpPr/>
          <p:nvPr/>
        </p:nvSpPr>
        <p:spPr>
          <a:xfrm rot="16200000">
            <a:off x="6728934" y="91596"/>
            <a:ext cx="8534400" cy="83512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 txBox="1"/>
          <p:nvPr/>
        </p:nvSpPr>
        <p:spPr>
          <a:xfrm>
            <a:off x="10113695" y="1835785"/>
            <a:ext cx="5770563" cy="2431415"/>
          </a:xfrm>
          <a:prstGeom prst="rect">
            <a:avLst/>
          </a:prstGeom>
        </p:spPr>
        <p:txBody>
          <a:bodyPr vert="horz" lIns="71755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l"/>
            <a:r>
              <a:rPr lang="pl-PL" sz="4800" b="1" dirty="0">
                <a:solidFill>
                  <a:srgbClr val="000000"/>
                </a:solidFill>
              </a:rPr>
              <a:t> 3. Sprawdź proporcje ciała.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848360" y="415925"/>
            <a:ext cx="5528310" cy="435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 dirty="0">
                <a:solidFill>
                  <a:srgbClr val="33A3C8"/>
                </a:solidFill>
              </a:rPr>
              <a:t>Jak wykryć </a:t>
            </a:r>
            <a:r>
              <a:rPr lang="pl-PL" b="1" dirty="0" err="1">
                <a:solidFill>
                  <a:srgbClr val="33A3C8"/>
                </a:solidFill>
              </a:rPr>
              <a:t>deepfake’a</a:t>
            </a:r>
            <a:r>
              <a:rPr lang="pl-PL" b="1" dirty="0">
                <a:solidFill>
                  <a:srgbClr val="33A3C8"/>
                </a:solidFill>
              </a:rPr>
              <a:t>?</a:t>
            </a: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51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CD76A6C-1435-82BB-76F3-3F7239FE3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021" y="1098953"/>
            <a:ext cx="13894130" cy="781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7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479936" y="3898803"/>
            <a:ext cx="1006642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pl-PL" sz="4400" b="1" dirty="0">
                <a:solidFill>
                  <a:srgbClr val="33A3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entury Gothic" panose="020B0502020202020204" pitchFamily="34" charset="0"/>
              </a:rPr>
              <a:t>KAMPANIA PRZECIW DEZINFORMACJI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52</a:t>
            </a:fld>
            <a:endParaRPr lang="pl-PL" dirty="0"/>
          </a:p>
        </p:txBody>
      </p:sp>
      <p:sp>
        <p:nvSpPr>
          <p:cNvPr id="4" name="Pole tekstowe 1">
            <a:extLst>
              <a:ext uri="{FF2B5EF4-FFF2-40B4-BE49-F238E27FC236}">
                <a16:creationId xmlns:a16="http://schemas.microsoft.com/office/drawing/2014/main" id="{A813893D-BC14-6B45-6D91-4CDA8E2DD02F}"/>
              </a:ext>
            </a:extLst>
          </p:cNvPr>
          <p:cNvSpPr txBox="1"/>
          <p:nvPr/>
        </p:nvSpPr>
        <p:spPr>
          <a:xfrm>
            <a:off x="4303708" y="2548246"/>
            <a:ext cx="1006642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pl-PL" sz="4400" b="1" dirty="0">
                <a:solidFill>
                  <a:srgbClr val="33A3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entury Gothic" panose="020B0502020202020204" pitchFamily="34" charset="0"/>
              </a:rPr>
              <a:t>CZĘŚĆ II </a:t>
            </a:r>
            <a:endParaRPr lang="en-US" sz="4400" b="1" dirty="0" err="1">
              <a:solidFill>
                <a:srgbClr val="33A3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8F7C889-99B1-BCE6-FA62-6586B15E72AB}"/>
              </a:ext>
            </a:extLst>
          </p:cNvPr>
          <p:cNvSpPr txBox="1"/>
          <p:nvPr/>
        </p:nvSpPr>
        <p:spPr>
          <a:xfrm>
            <a:off x="5717968" y="5374313"/>
            <a:ext cx="7588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33A3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entury Gothic" panose="020B0502020202020204" pitchFamily="34" charset="0"/>
              </a:rPr>
              <a:t>CASE STUDY</a:t>
            </a:r>
            <a:endParaRPr lang="en-US" sz="2400" b="1" dirty="0" err="1">
              <a:solidFill>
                <a:srgbClr val="33A3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6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3423335" y="2295863"/>
            <a:ext cx="8874760" cy="20867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7200" b="1" dirty="0">
                <a:solidFill>
                  <a:schemeClr val="bg1"/>
                </a:solidFill>
              </a:rPr>
              <a:t>Owocna współpraca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943582" y="4923195"/>
            <a:ext cx="9834267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3600" b="1" dirty="0">
                <a:solidFill>
                  <a:srgbClr val="FFFFFF"/>
                </a:solidFill>
                <a:latin typeface="Century Gothic" panose="020B0502020202020204"/>
              </a:rPr>
              <a:t>Google </a:t>
            </a:r>
            <a:r>
              <a:rPr lang="pl-PL" sz="3600" b="1" dirty="0" err="1">
                <a:solidFill>
                  <a:srgbClr val="FFFFFF"/>
                </a:solidFill>
                <a:latin typeface="Century Gothic" panose="020B0502020202020204"/>
              </a:rPr>
              <a:t>InfoInterventions</a:t>
            </a:r>
            <a:r>
              <a:rPr lang="pl-PL" sz="3600" b="1" dirty="0">
                <a:solidFill>
                  <a:srgbClr val="FFFFFF"/>
                </a:solidFill>
                <a:latin typeface="Century Gothic" panose="020B0502020202020204"/>
              </a:rPr>
              <a:t> </a:t>
            </a:r>
            <a:br>
              <a:rPr lang="pl-PL" sz="3600" b="1" dirty="0">
                <a:solidFill>
                  <a:srgbClr val="FFFFFF"/>
                </a:solidFill>
                <a:latin typeface="Century Gothic" panose="020B0502020202020204"/>
              </a:rPr>
            </a:br>
            <a:r>
              <a:rPr lang="pl-PL" sz="3600" b="1" dirty="0">
                <a:solidFill>
                  <a:srgbClr val="FFFFFF"/>
                </a:solidFill>
                <a:latin typeface="Century Gothic" panose="020B0502020202020204"/>
              </a:rPr>
              <a:t>(dawniej Google </a:t>
            </a:r>
            <a:r>
              <a:rPr lang="pl-PL" sz="3600" b="1" dirty="0" err="1">
                <a:solidFill>
                  <a:srgbClr val="FFFFFF"/>
                </a:solidFill>
                <a:latin typeface="Century Gothic" panose="020B0502020202020204"/>
              </a:rPr>
              <a:t>Jigsaw</a:t>
            </a:r>
            <a:r>
              <a:rPr lang="pl-PL" sz="3600" b="1" dirty="0">
                <a:solidFill>
                  <a:srgbClr val="FFFFFF"/>
                </a:solidFill>
                <a:latin typeface="Century Gothic" panose="020B0502020202020204"/>
              </a:rPr>
              <a:t>)</a:t>
            </a:r>
            <a:br>
              <a:rPr lang="pl-PL" sz="3600" b="1" dirty="0">
                <a:solidFill>
                  <a:srgbClr val="FFFFFF"/>
                </a:solidFill>
                <a:latin typeface="Century Gothic" panose="020B0502020202020204"/>
              </a:rPr>
            </a:br>
            <a:r>
              <a:rPr lang="pl-PL" sz="3600" b="1" dirty="0">
                <a:solidFill>
                  <a:srgbClr val="FFFFFF"/>
                </a:solidFill>
                <a:latin typeface="Century Gothic" panose="020B0502020202020204"/>
              </a:rPr>
              <a:t>NASK</a:t>
            </a:r>
            <a:br>
              <a:rPr lang="pl-PL" sz="3600" b="1" dirty="0">
                <a:solidFill>
                  <a:srgbClr val="FFFFFF"/>
                </a:solidFill>
                <a:latin typeface="Century Gothic" panose="020B0502020202020204"/>
              </a:rPr>
            </a:br>
            <a:r>
              <a:rPr lang="pl-PL" sz="3600" b="1" dirty="0">
                <a:solidFill>
                  <a:srgbClr val="FFFFFF"/>
                </a:solidFill>
                <a:latin typeface="Century Gothic" panose="020B0502020202020204"/>
              </a:rPr>
              <a:t>Demagog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53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196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2F1A9561-224F-FC7F-0FB1-2C1F79DB81E7}"/>
              </a:ext>
            </a:extLst>
          </p:cNvPr>
          <p:cNvSpPr/>
          <p:nvPr/>
        </p:nvSpPr>
        <p:spPr>
          <a:xfrm rot="16200000">
            <a:off x="6728934" y="91596"/>
            <a:ext cx="8534400" cy="83512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2"/>
          <p:cNvSpPr txBox="1"/>
          <p:nvPr/>
        </p:nvSpPr>
        <p:spPr>
          <a:xfrm>
            <a:off x="849630" y="1854835"/>
            <a:ext cx="518096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pl-PL" sz="6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Kampania</a:t>
            </a:r>
            <a:endParaRPr lang="pl-PL" sz="6000" b="1" dirty="0">
              <a:solidFill>
                <a:srgbClr val="404040"/>
              </a:solidFill>
            </a:endParaRPr>
          </a:p>
        </p:txBody>
      </p:sp>
      <p:sp>
        <p:nvSpPr>
          <p:cNvPr id="17" name="Symbol zastępczy numeru slajd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54</a:t>
            </a:fld>
            <a:endParaRPr lang="pl-PL"/>
          </a:p>
        </p:txBody>
      </p:sp>
      <p:sp>
        <p:nvSpPr>
          <p:cNvPr id="3" name="Pole tekstowe 3">
            <a:extLst>
              <a:ext uri="{FF2B5EF4-FFF2-40B4-BE49-F238E27FC236}">
                <a16:creationId xmlns:a16="http://schemas.microsoft.com/office/drawing/2014/main" id="{52089192-8214-8B38-AABC-0DDD1994FC3A}"/>
              </a:ext>
            </a:extLst>
          </p:cNvPr>
          <p:cNvSpPr txBox="1"/>
          <p:nvPr/>
        </p:nvSpPr>
        <p:spPr>
          <a:xfrm>
            <a:off x="1357629" y="3332009"/>
            <a:ext cx="8867026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Nowatorska w skali całego świata kampania prowadzona w Polsce, Czechach i na Słowacji. </a:t>
            </a:r>
          </a:p>
          <a:p>
            <a:endParaRPr lang="pl-PL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endParaRPr lang="pl-PL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Miała na celu nie tylko ostrzeganie przed fałszywymi przekazami w sprawie ukraińskich uchodźców, ale także sprawdzenie w warunkach rzeczywistych skuteczności </a:t>
            </a:r>
            <a:r>
              <a:rPr lang="pl-PL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prebunkingu</a:t>
            </a:r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w zwalczaniu dezinformacji. </a:t>
            </a:r>
          </a:p>
        </p:txBody>
      </p:sp>
      <p:sp>
        <p:nvSpPr>
          <p:cNvPr id="8" name="Strzałka: pagon 4">
            <a:extLst>
              <a:ext uri="{FF2B5EF4-FFF2-40B4-BE49-F238E27FC236}">
                <a16:creationId xmlns:a16="http://schemas.microsoft.com/office/drawing/2014/main" id="{4291301D-1360-6550-AB9E-58DB8B75921C}"/>
              </a:ext>
            </a:extLst>
          </p:cNvPr>
          <p:cNvSpPr/>
          <p:nvPr/>
        </p:nvSpPr>
        <p:spPr>
          <a:xfrm>
            <a:off x="665959" y="3467526"/>
            <a:ext cx="508000" cy="281940"/>
          </a:xfrm>
          <a:prstGeom prst="chevron">
            <a:avLst/>
          </a:prstGeom>
          <a:solidFill>
            <a:srgbClr val="33A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" name="Strzałka: pagon 4">
            <a:extLst>
              <a:ext uri="{FF2B5EF4-FFF2-40B4-BE49-F238E27FC236}">
                <a16:creationId xmlns:a16="http://schemas.microsoft.com/office/drawing/2014/main" id="{A3945CDB-8FF1-3E3C-FC2E-D23764D22AFE}"/>
              </a:ext>
            </a:extLst>
          </p:cNvPr>
          <p:cNvSpPr/>
          <p:nvPr/>
        </p:nvSpPr>
        <p:spPr>
          <a:xfrm>
            <a:off x="651704" y="4920452"/>
            <a:ext cx="508000" cy="281940"/>
          </a:xfrm>
          <a:prstGeom prst="chevron">
            <a:avLst/>
          </a:prstGeom>
          <a:solidFill>
            <a:srgbClr val="33A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3B98585-4570-4639-C78D-52F2C1DEE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96" y="794371"/>
            <a:ext cx="15171738" cy="853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9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2F1A9561-224F-FC7F-0FB1-2C1F79DB81E7}"/>
              </a:ext>
            </a:extLst>
          </p:cNvPr>
          <p:cNvSpPr/>
          <p:nvPr/>
        </p:nvSpPr>
        <p:spPr>
          <a:xfrm rot="16200000">
            <a:off x="6728934" y="91596"/>
            <a:ext cx="8534400" cy="83512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2"/>
          <p:cNvSpPr txBox="1"/>
          <p:nvPr/>
        </p:nvSpPr>
        <p:spPr>
          <a:xfrm>
            <a:off x="849630" y="1854835"/>
            <a:ext cx="518096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pl-PL" sz="6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Prebunking</a:t>
            </a:r>
            <a:endParaRPr lang="pl-PL" sz="6000" b="1" dirty="0">
              <a:solidFill>
                <a:srgbClr val="404040"/>
              </a:solidFill>
            </a:endParaRPr>
          </a:p>
        </p:txBody>
      </p:sp>
      <p:sp>
        <p:nvSpPr>
          <p:cNvPr id="17" name="Symbol zastępczy numeru slajd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55</a:t>
            </a:fld>
            <a:endParaRPr lang="pl-PL"/>
          </a:p>
        </p:txBody>
      </p:sp>
      <p:sp>
        <p:nvSpPr>
          <p:cNvPr id="3" name="Pole tekstowe 3">
            <a:extLst>
              <a:ext uri="{FF2B5EF4-FFF2-40B4-BE49-F238E27FC236}">
                <a16:creationId xmlns:a16="http://schemas.microsoft.com/office/drawing/2014/main" id="{52089192-8214-8B38-AABC-0DDD1994FC3A}"/>
              </a:ext>
            </a:extLst>
          </p:cNvPr>
          <p:cNvSpPr txBox="1"/>
          <p:nvPr/>
        </p:nvSpPr>
        <p:spPr>
          <a:xfrm>
            <a:off x="1357629" y="3332009"/>
            <a:ext cx="8867026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Technika przeciwdziałania dezinformacji, która ma redukować wpływ szkodliwych treści poprzez eksponowanie uczestników na ich działanie. </a:t>
            </a:r>
          </a:p>
          <a:p>
            <a:endParaRPr lang="pl-PL" altLang="en-US" sz="2400" dirty="0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Zadaniem </a:t>
            </a:r>
            <a:r>
              <a:rPr lang="pl-PL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prebunkingu</a:t>
            </a:r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 jest ostrzeganie przed dezinformacją poprzez dostarczanie małej dawki fałszywych twierdzeń lub taktyk stosowanych do wywierania wpływów i nacisków.</a:t>
            </a:r>
          </a:p>
        </p:txBody>
      </p:sp>
      <p:sp>
        <p:nvSpPr>
          <p:cNvPr id="8" name="Strzałka: pagon 4">
            <a:extLst>
              <a:ext uri="{FF2B5EF4-FFF2-40B4-BE49-F238E27FC236}">
                <a16:creationId xmlns:a16="http://schemas.microsoft.com/office/drawing/2014/main" id="{4291301D-1360-6550-AB9E-58DB8B75921C}"/>
              </a:ext>
            </a:extLst>
          </p:cNvPr>
          <p:cNvSpPr/>
          <p:nvPr/>
        </p:nvSpPr>
        <p:spPr>
          <a:xfrm>
            <a:off x="665959" y="3467526"/>
            <a:ext cx="508000" cy="281940"/>
          </a:xfrm>
          <a:prstGeom prst="chevron">
            <a:avLst/>
          </a:prstGeom>
          <a:solidFill>
            <a:srgbClr val="33A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" name="Strzałka: pagon 4">
            <a:extLst>
              <a:ext uri="{FF2B5EF4-FFF2-40B4-BE49-F238E27FC236}">
                <a16:creationId xmlns:a16="http://schemas.microsoft.com/office/drawing/2014/main" id="{A3945CDB-8FF1-3E3C-FC2E-D23764D22AFE}"/>
              </a:ext>
            </a:extLst>
          </p:cNvPr>
          <p:cNvSpPr/>
          <p:nvPr/>
        </p:nvSpPr>
        <p:spPr>
          <a:xfrm>
            <a:off x="651704" y="4920452"/>
            <a:ext cx="508000" cy="281940"/>
          </a:xfrm>
          <a:prstGeom prst="chevron">
            <a:avLst/>
          </a:prstGeom>
          <a:solidFill>
            <a:srgbClr val="33A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2554762-7262-34B8-A851-BCE580090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27" y="109331"/>
            <a:ext cx="15171738" cy="85341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539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2F1A9561-224F-FC7F-0FB1-2C1F79DB81E7}"/>
              </a:ext>
            </a:extLst>
          </p:cNvPr>
          <p:cNvSpPr/>
          <p:nvPr/>
        </p:nvSpPr>
        <p:spPr>
          <a:xfrm rot="16200000">
            <a:off x="6728934" y="91596"/>
            <a:ext cx="8534400" cy="83512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2"/>
          <p:cNvSpPr txBox="1"/>
          <p:nvPr/>
        </p:nvSpPr>
        <p:spPr>
          <a:xfrm>
            <a:off x="849630" y="1854835"/>
            <a:ext cx="805686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pl-PL" sz="6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Działanie kampanii</a:t>
            </a:r>
            <a:endParaRPr lang="pl-PL" sz="6000" b="1" dirty="0">
              <a:solidFill>
                <a:srgbClr val="404040"/>
              </a:solidFill>
            </a:endParaRPr>
          </a:p>
        </p:txBody>
      </p:sp>
      <p:sp>
        <p:nvSpPr>
          <p:cNvPr id="17" name="Symbol zastępczy numeru slajd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56</a:t>
            </a:fld>
            <a:endParaRPr lang="pl-PL"/>
          </a:p>
        </p:txBody>
      </p:sp>
      <p:sp>
        <p:nvSpPr>
          <p:cNvPr id="3" name="Pole tekstowe 3">
            <a:extLst>
              <a:ext uri="{FF2B5EF4-FFF2-40B4-BE49-F238E27FC236}">
                <a16:creationId xmlns:a16="http://schemas.microsoft.com/office/drawing/2014/main" id="{52089192-8214-8B38-AABC-0DDD1994FC3A}"/>
              </a:ext>
            </a:extLst>
          </p:cNvPr>
          <p:cNvSpPr txBox="1"/>
          <p:nvPr/>
        </p:nvSpPr>
        <p:spPr>
          <a:xfrm>
            <a:off x="218364" y="6063321"/>
            <a:ext cx="399405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Obejrzenie spotu</a:t>
            </a:r>
          </a:p>
        </p:txBody>
      </p:sp>
      <p:sp>
        <p:nvSpPr>
          <p:cNvPr id="2" name="Pole tekstowe 3">
            <a:extLst>
              <a:ext uri="{FF2B5EF4-FFF2-40B4-BE49-F238E27FC236}">
                <a16:creationId xmlns:a16="http://schemas.microsoft.com/office/drawing/2014/main" id="{AF6724E5-0437-6BE0-A0B8-290B0D6E69A3}"/>
              </a:ext>
            </a:extLst>
          </p:cNvPr>
          <p:cNvSpPr txBox="1"/>
          <p:nvPr/>
        </p:nvSpPr>
        <p:spPr>
          <a:xfrm>
            <a:off x="3410846" y="6063320"/>
            <a:ext cx="399405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Pytania </a:t>
            </a:r>
          </a:p>
        </p:txBody>
      </p:sp>
      <p:sp>
        <p:nvSpPr>
          <p:cNvPr id="5" name="Pole tekstowe 3">
            <a:extLst>
              <a:ext uri="{FF2B5EF4-FFF2-40B4-BE49-F238E27FC236}">
                <a16:creationId xmlns:a16="http://schemas.microsoft.com/office/drawing/2014/main" id="{267E7594-197F-A0C1-EA42-966D0283B6E5}"/>
              </a:ext>
            </a:extLst>
          </p:cNvPr>
          <p:cNvSpPr txBox="1"/>
          <p:nvPr/>
        </p:nvSpPr>
        <p:spPr>
          <a:xfrm>
            <a:off x="6999158" y="5996646"/>
            <a:ext cx="242885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Porównanie </a:t>
            </a:r>
            <a:b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pl-PL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z grupą kontrolną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1887C1F-F0C3-6F46-0C65-B557A6851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49" y="1854835"/>
            <a:ext cx="10358651" cy="582674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C4BBB40-8F12-F03A-20F3-5D81F1493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07" y="2548379"/>
            <a:ext cx="10579356" cy="595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3423335" y="2295863"/>
            <a:ext cx="8874760" cy="10895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7200" b="1" dirty="0">
                <a:solidFill>
                  <a:schemeClr val="bg1"/>
                </a:solidFill>
              </a:rPr>
              <a:t>SPOTY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62154" y="5063111"/>
            <a:ext cx="799359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3600" b="1" dirty="0">
                <a:solidFill>
                  <a:schemeClr val="bg1"/>
                </a:solidFill>
                <a:latin typeface="Century Gothic" panose="020B050202020202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Metoda Kozła Ofiarnego</a:t>
            </a:r>
            <a:endParaRPr lang="pl-PL" sz="3600" b="1" dirty="0">
              <a:solidFill>
                <a:schemeClr val="bg1"/>
              </a:solidFill>
              <a:latin typeface="Century Gothic" panose="020B0502020202020204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57</a:t>
            </a:fld>
            <a:endParaRPr lang="pl-PL" dirty="0"/>
          </a:p>
        </p:txBody>
      </p:sp>
      <p:sp>
        <p:nvSpPr>
          <p:cNvPr id="2" name="Pole tekstowe 2">
            <a:extLst>
              <a:ext uri="{FF2B5EF4-FFF2-40B4-BE49-F238E27FC236}">
                <a16:creationId xmlns:a16="http://schemas.microsoft.com/office/drawing/2014/main" id="{D59179D5-6C6A-FB34-8B4C-0FB31AD3941E}"/>
              </a:ext>
            </a:extLst>
          </p:cNvPr>
          <p:cNvSpPr txBox="1"/>
          <p:nvPr/>
        </p:nvSpPr>
        <p:spPr>
          <a:xfrm>
            <a:off x="7385370" y="5072875"/>
            <a:ext cx="799359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3600" b="1" dirty="0">
                <a:solidFill>
                  <a:schemeClr val="bg1"/>
                </a:solidFill>
                <a:latin typeface="Century Gothic" panose="020B050202020202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Zastraszanie</a:t>
            </a:r>
            <a:endParaRPr lang="pl-PL" sz="3600" b="1" dirty="0">
              <a:solidFill>
                <a:schemeClr val="bg1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1823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3423335" y="2295863"/>
            <a:ext cx="8874760" cy="10895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7200" b="1" dirty="0">
                <a:solidFill>
                  <a:schemeClr val="bg1"/>
                </a:solidFill>
              </a:rPr>
              <a:t>WYNIKI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943582" y="4923195"/>
            <a:ext cx="983426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3600" b="1" dirty="0">
                <a:solidFill>
                  <a:srgbClr val="FFFFFF"/>
                </a:solidFill>
                <a:latin typeface="Century Gothic" panose="020B0502020202020204"/>
              </a:rPr>
              <a:t>CO SIĘ UDAŁO?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58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340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29928-69CF-4CD4-AA50-C7139EE0EE9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</a:rPr>
              <a:pPr marL="0" marR="0" lvl="0" indent="0" algn="ctr" defTabSz="11379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A7FD904-E9B2-975F-0BB1-BE0FF80D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55" y="4267200"/>
            <a:ext cx="13181374" cy="2593340"/>
          </a:xfrm>
        </p:spPr>
        <p:txBody>
          <a:bodyPr/>
          <a:lstStyle/>
          <a:p>
            <a:pPr algn="ctr"/>
            <a:r>
              <a:rPr lang="pl-PL" sz="5400" b="1" dirty="0">
                <a:solidFill>
                  <a:schemeClr val="bg1"/>
                </a:solidFill>
              </a:rPr>
              <a:t>wyświetleń spotów w YouTube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B5A136D-0D65-CD28-E442-13ED6559C74F}"/>
              </a:ext>
            </a:extLst>
          </p:cNvPr>
          <p:cNvSpPr txBox="1"/>
          <p:nvPr/>
        </p:nvSpPr>
        <p:spPr>
          <a:xfrm>
            <a:off x="3153733" y="1370394"/>
            <a:ext cx="928721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38 mln</a:t>
            </a:r>
            <a:endParaRPr kumimoji="0" lang="pl-PL" sz="13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56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29928-69CF-4CD4-AA50-C7139EE0EE9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</a:rPr>
              <a:pPr marL="0" marR="0" lvl="0" indent="0" algn="ctr" defTabSz="11379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7" name="Tytuł 1"/>
          <p:cNvSpPr txBox="1"/>
          <p:nvPr/>
        </p:nvSpPr>
        <p:spPr>
          <a:xfrm>
            <a:off x="-2514187" y="6860540"/>
            <a:ext cx="12862560" cy="299466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1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 panose="020B0502020202020204" pitchFamily="34" charset="0"/>
                <a:cs typeface="Century Gothic" panose="020B0502020202020204" pitchFamily="34" charset="0"/>
              </a:rPr>
              <a:t>Źródło: https://www.nytimes.com/2023/02/09/business/media/tiktok-misinformation-russia-ukraine.html</a:t>
            </a:r>
            <a:endParaRPr kumimoji="0" lang="en-US" altLang="en-US" sz="1100" b="1" i="0" u="none" strike="noStrike" kern="1200" cap="none" spc="-8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A7FD904-E9B2-975F-0BB1-BE0FF80D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55" y="4267200"/>
            <a:ext cx="13181374" cy="2593340"/>
          </a:xfrm>
        </p:spPr>
        <p:txBody>
          <a:bodyPr/>
          <a:lstStyle/>
          <a:p>
            <a:pPr algn="ctr"/>
            <a:r>
              <a:rPr lang="pl-PL" sz="5400" b="1" dirty="0" err="1">
                <a:solidFill>
                  <a:schemeClr val="bg1"/>
                </a:solidFill>
              </a:rPr>
              <a:t>tiktokowych</a:t>
            </a:r>
            <a:r>
              <a:rPr lang="pl-PL" sz="5400" b="1" dirty="0">
                <a:solidFill>
                  <a:schemeClr val="bg1"/>
                </a:solidFill>
              </a:rPr>
              <a:t> kont z Polski zostało zablokowanych ze względu na dezinformację antyukraińską.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B5A136D-0D65-CD28-E442-13ED6559C74F}"/>
              </a:ext>
            </a:extLst>
          </p:cNvPr>
          <p:cNvSpPr txBox="1"/>
          <p:nvPr/>
        </p:nvSpPr>
        <p:spPr>
          <a:xfrm>
            <a:off x="3153733" y="1370394"/>
            <a:ext cx="928721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600" b="1" dirty="0">
                <a:solidFill>
                  <a:srgbClr val="F2300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&gt;500</a:t>
            </a:r>
            <a:endParaRPr kumimoji="0" lang="pl-PL" sz="13800" b="0" i="0" u="none" strike="noStrike" kern="1200" cap="none" spc="0" normalizeH="0" baseline="0" noProof="0" dirty="0">
              <a:ln>
                <a:noFill/>
              </a:ln>
              <a:solidFill>
                <a:srgbClr val="F2300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19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29928-69CF-4CD4-AA50-C7139EE0EE9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</a:rPr>
              <a:pPr marL="0" marR="0" lvl="0" indent="0" algn="ctr" defTabSz="11379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A7FD904-E9B2-975F-0BB1-BE0FF80D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55" y="4267200"/>
            <a:ext cx="13181374" cy="2593340"/>
          </a:xfrm>
        </p:spPr>
        <p:txBody>
          <a:bodyPr/>
          <a:lstStyle/>
          <a:p>
            <a:pPr algn="ctr"/>
            <a:r>
              <a:rPr lang="pl-PL" sz="5400" b="1" dirty="0">
                <a:solidFill>
                  <a:schemeClr val="bg1"/>
                </a:solidFill>
              </a:rPr>
              <a:t>wzrost zdolności odbiorców </a:t>
            </a:r>
            <a:br>
              <a:rPr lang="pl-PL" sz="5400" b="1" dirty="0">
                <a:solidFill>
                  <a:schemeClr val="bg1"/>
                </a:solidFill>
              </a:rPr>
            </a:br>
            <a:r>
              <a:rPr lang="pl-PL" sz="5400" b="1" dirty="0">
                <a:solidFill>
                  <a:schemeClr val="bg1"/>
                </a:solidFill>
              </a:rPr>
              <a:t>do rozpoznawania manipulacji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B5A136D-0D65-CD28-E442-13ED6559C74F}"/>
              </a:ext>
            </a:extLst>
          </p:cNvPr>
          <p:cNvSpPr txBox="1"/>
          <p:nvPr/>
        </p:nvSpPr>
        <p:spPr>
          <a:xfrm>
            <a:off x="3153733" y="1370394"/>
            <a:ext cx="928721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8%</a:t>
            </a:r>
            <a:endParaRPr kumimoji="0" lang="pl-PL" sz="13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6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29928-69CF-4CD4-AA50-C7139EE0EE9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</a:rPr>
              <a:pPr marL="0" marR="0" lvl="0" indent="0" algn="ctr" defTabSz="11379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A7FD904-E9B2-975F-0BB1-BE0FF80D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576" y="5216621"/>
            <a:ext cx="13181374" cy="2593340"/>
          </a:xfrm>
        </p:spPr>
        <p:txBody>
          <a:bodyPr/>
          <a:lstStyle/>
          <a:p>
            <a:pPr algn="ctr"/>
            <a:r>
              <a:rPr lang="pl-PL" sz="5400" b="1" dirty="0">
                <a:solidFill>
                  <a:schemeClr val="bg1"/>
                </a:solidFill>
              </a:rPr>
              <a:t>Najlepsze rezultaty kampania przyniosła w Polsce - wśród Polaków </a:t>
            </a:r>
            <a:br>
              <a:rPr lang="pl-PL" sz="5400" b="1" dirty="0">
                <a:solidFill>
                  <a:schemeClr val="bg1"/>
                </a:solidFill>
              </a:rPr>
            </a:br>
            <a:r>
              <a:rPr lang="pl-PL" sz="5400" b="1" dirty="0">
                <a:solidFill>
                  <a:schemeClr val="bg1"/>
                </a:solidFill>
              </a:rPr>
              <a:t>w wieku 18-24 lata.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6F8C5C2-6DC0-BA11-94F1-443229CAC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06" y="184214"/>
            <a:ext cx="9294125" cy="5227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098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29928-69CF-4CD4-AA50-C7139EE0EE9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</a:rPr>
              <a:pPr marL="0" marR="0" lvl="0" indent="0" algn="ctr" defTabSz="11379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A7FD904-E9B2-975F-0BB1-BE0FF80D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55" y="4267200"/>
            <a:ext cx="13181374" cy="2593340"/>
          </a:xfrm>
        </p:spPr>
        <p:txBody>
          <a:bodyPr/>
          <a:lstStyle/>
          <a:p>
            <a:pPr algn="ctr"/>
            <a:r>
              <a:rPr lang="pl-PL" sz="5400" b="1" dirty="0">
                <a:solidFill>
                  <a:schemeClr val="bg1"/>
                </a:solidFill>
              </a:rPr>
              <a:t>Spoty dotarły odpowiednio do 80, 69 i 62 proc. użytkowników Facebooka w Czechach, Słowacji i Polsce.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6DAB981-77A0-E269-E693-2C1E89FF2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777" y="200184"/>
            <a:ext cx="9462184" cy="532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0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3423335" y="2295863"/>
            <a:ext cx="8874760" cy="100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6600" b="1" dirty="0">
                <a:solidFill>
                  <a:schemeClr val="bg1"/>
                </a:solidFill>
              </a:rPr>
              <a:t>PROSTA I SKUTECZNA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63</a:t>
            </a:fld>
            <a:endParaRPr lang="pl-PL" dirty="0"/>
          </a:p>
        </p:txBody>
      </p:sp>
      <p:sp>
        <p:nvSpPr>
          <p:cNvPr id="4" name="Pole tekstowe 7">
            <a:extLst>
              <a:ext uri="{FF2B5EF4-FFF2-40B4-BE49-F238E27FC236}">
                <a16:creationId xmlns:a16="http://schemas.microsoft.com/office/drawing/2014/main" id="{3FA8F311-9B2B-70D8-30B8-4A4F54865AC6}"/>
              </a:ext>
            </a:extLst>
          </p:cNvPr>
          <p:cNvSpPr txBox="1"/>
          <p:nvPr/>
        </p:nvSpPr>
        <p:spPr>
          <a:xfrm>
            <a:off x="3423335" y="5345843"/>
            <a:ext cx="88747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4000" b="1" dirty="0">
                <a:solidFill>
                  <a:schemeClr val="bg1"/>
                </a:solidFill>
              </a:rPr>
              <a:t>CECHY DOBREJ KAMPANII</a:t>
            </a:r>
          </a:p>
        </p:txBody>
      </p:sp>
    </p:spTree>
    <p:extLst>
      <p:ext uri="{BB962C8B-B14F-4D97-AF65-F5344CB8AC3E}">
        <p14:creationId xmlns:p14="http://schemas.microsoft.com/office/powerpoint/2010/main" val="369063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29928-69CF-4CD4-AA50-C7139EE0EE9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</a:rPr>
              <a:pPr marL="0" marR="0" lvl="0" indent="0" algn="ctr" defTabSz="11379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A7FD904-E9B2-975F-0BB1-BE0FF80D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236" y="1140031"/>
            <a:ext cx="4261263" cy="1017880"/>
          </a:xfrm>
        </p:spPr>
        <p:txBody>
          <a:bodyPr/>
          <a:lstStyle/>
          <a:p>
            <a:pPr algn="ctr"/>
            <a:r>
              <a:rPr lang="pl-PL" sz="4800" b="1" dirty="0">
                <a:solidFill>
                  <a:schemeClr val="bg1"/>
                </a:solidFill>
              </a:rPr>
              <a:t>METODA KISS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11A56F8-4CBD-E315-79C4-06626E35373E}"/>
              </a:ext>
            </a:extLst>
          </p:cNvPr>
          <p:cNvSpPr txBox="1">
            <a:spLocks/>
          </p:cNvSpPr>
          <p:nvPr/>
        </p:nvSpPr>
        <p:spPr>
          <a:xfrm>
            <a:off x="6915795" y="4427796"/>
            <a:ext cx="6359905" cy="101788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pl-PL" sz="4800" b="1" dirty="0">
                <a:solidFill>
                  <a:srgbClr val="FF009C"/>
                </a:solidFill>
              </a:rPr>
              <a:t>K</a:t>
            </a:r>
            <a:r>
              <a:rPr lang="pl-PL" sz="4800" b="1" dirty="0">
                <a:solidFill>
                  <a:schemeClr val="bg1"/>
                </a:solidFill>
              </a:rPr>
              <a:t>EEP </a:t>
            </a:r>
            <a:br>
              <a:rPr lang="pl-PL" sz="4800" b="1" dirty="0">
                <a:solidFill>
                  <a:schemeClr val="bg1"/>
                </a:solidFill>
              </a:rPr>
            </a:br>
            <a:r>
              <a:rPr lang="pl-PL" sz="4800" b="1" dirty="0">
                <a:solidFill>
                  <a:srgbClr val="FF009C"/>
                </a:solidFill>
              </a:rPr>
              <a:t>I</a:t>
            </a:r>
            <a:r>
              <a:rPr lang="pl-PL" sz="4800" b="1" dirty="0">
                <a:solidFill>
                  <a:schemeClr val="bg1"/>
                </a:solidFill>
              </a:rPr>
              <a:t>T </a:t>
            </a:r>
          </a:p>
          <a:p>
            <a:r>
              <a:rPr lang="pl-PL" sz="4800" b="1" dirty="0">
                <a:solidFill>
                  <a:srgbClr val="FF009C"/>
                </a:solidFill>
              </a:rPr>
              <a:t>S</a:t>
            </a:r>
            <a:r>
              <a:rPr lang="pl-PL" sz="4800" b="1" dirty="0">
                <a:solidFill>
                  <a:schemeClr val="bg1"/>
                </a:solidFill>
              </a:rPr>
              <a:t>HORT &amp;</a:t>
            </a:r>
          </a:p>
          <a:p>
            <a:r>
              <a:rPr lang="pl-PL" sz="4800" b="1" dirty="0">
                <a:solidFill>
                  <a:srgbClr val="FF009C"/>
                </a:solidFill>
              </a:rPr>
              <a:t>S</a:t>
            </a:r>
            <a:r>
              <a:rPr lang="pl-PL" sz="4800" b="1" dirty="0">
                <a:solidFill>
                  <a:schemeClr val="bg1"/>
                </a:solidFill>
              </a:rPr>
              <a:t>IMPLE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AF04A41-83A2-7921-D3E4-35094FBD5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0448">
            <a:off x="-1050878" y="2633677"/>
            <a:ext cx="8188657" cy="46061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113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29928-69CF-4CD4-AA50-C7139EE0EE9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</a:rPr>
              <a:pPr marL="0" marR="0" lvl="0" indent="0" algn="ctr" defTabSz="11379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A7FD904-E9B2-975F-0BB1-BE0FF80D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348" y="320633"/>
            <a:ext cx="8308265" cy="1017880"/>
          </a:xfrm>
        </p:spPr>
        <p:txBody>
          <a:bodyPr/>
          <a:lstStyle/>
          <a:p>
            <a:pPr algn="ctr"/>
            <a:r>
              <a:rPr lang="pl-PL" sz="4800" b="1" dirty="0">
                <a:solidFill>
                  <a:schemeClr val="bg1"/>
                </a:solidFill>
              </a:rPr>
              <a:t>CECHY DOBREJ KAMPANII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11A56F8-4CBD-E315-79C4-06626E35373E}"/>
              </a:ext>
            </a:extLst>
          </p:cNvPr>
          <p:cNvSpPr txBox="1">
            <a:spLocks/>
          </p:cNvSpPr>
          <p:nvPr/>
        </p:nvSpPr>
        <p:spPr>
          <a:xfrm>
            <a:off x="-926105" y="4857007"/>
            <a:ext cx="7445658" cy="101788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ctr"/>
            <a:r>
              <a:rPr lang="pl-PL" sz="3200" b="1" dirty="0">
                <a:solidFill>
                  <a:schemeClr val="bg1"/>
                </a:solidFill>
              </a:rPr>
              <a:t>DOBRZE </a:t>
            </a:r>
            <a:br>
              <a:rPr lang="pl-PL" sz="3200" b="1" dirty="0">
                <a:solidFill>
                  <a:schemeClr val="bg1"/>
                </a:solidFill>
              </a:rPr>
            </a:br>
            <a:r>
              <a:rPr lang="pl-PL" sz="3200" b="1" dirty="0">
                <a:solidFill>
                  <a:schemeClr val="bg1"/>
                </a:solidFill>
              </a:rPr>
              <a:t>SPROFILOWANA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0301979-D206-064E-A49B-C1C085A07F6F}"/>
              </a:ext>
            </a:extLst>
          </p:cNvPr>
          <p:cNvSpPr txBox="1">
            <a:spLocks/>
          </p:cNvSpPr>
          <p:nvPr/>
        </p:nvSpPr>
        <p:spPr>
          <a:xfrm>
            <a:off x="4411894" y="4857007"/>
            <a:ext cx="2455961" cy="101788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ctr"/>
            <a:r>
              <a:rPr lang="pl-PL" sz="3200" b="1" dirty="0">
                <a:solidFill>
                  <a:schemeClr val="bg1"/>
                </a:solidFill>
              </a:rPr>
              <a:t>JASNY </a:t>
            </a:r>
            <a:br>
              <a:rPr lang="pl-PL" sz="3200" b="1" dirty="0">
                <a:solidFill>
                  <a:schemeClr val="bg1"/>
                </a:solidFill>
              </a:rPr>
            </a:br>
            <a:r>
              <a:rPr lang="pl-PL" sz="3200" b="1" dirty="0">
                <a:solidFill>
                  <a:schemeClr val="bg1"/>
                </a:solidFill>
              </a:rPr>
              <a:t>PRZEKAZ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8218743D-7401-BBB3-D5F2-5AD896363A2D}"/>
              </a:ext>
            </a:extLst>
          </p:cNvPr>
          <p:cNvSpPr txBox="1">
            <a:spLocks/>
          </p:cNvSpPr>
          <p:nvPr/>
        </p:nvSpPr>
        <p:spPr>
          <a:xfrm>
            <a:off x="7080099" y="4857007"/>
            <a:ext cx="3089644" cy="101788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ctr"/>
            <a:r>
              <a:rPr lang="pl-PL" sz="3200" b="1" dirty="0">
                <a:solidFill>
                  <a:schemeClr val="bg1"/>
                </a:solidFill>
              </a:rPr>
              <a:t>ATRAKCYJNA 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</a:rPr>
              <a:t>FORMA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117B8189-E81E-113D-2B41-C95B5BC67F32}"/>
              </a:ext>
            </a:extLst>
          </p:cNvPr>
          <p:cNvSpPr txBox="1">
            <a:spLocks/>
          </p:cNvSpPr>
          <p:nvPr/>
        </p:nvSpPr>
        <p:spPr>
          <a:xfrm>
            <a:off x="10879465" y="5126346"/>
            <a:ext cx="3089644" cy="101788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ctr"/>
            <a:r>
              <a:rPr lang="pl-PL" sz="3200" b="1" dirty="0">
                <a:solidFill>
                  <a:schemeClr val="bg1"/>
                </a:solidFill>
              </a:rPr>
              <a:t>MIERZALNE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</a:rPr>
              <a:t>KRYTERIA SUKCESU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FBFA477-4675-AAA0-D5BA-65B21483C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42" b="31298"/>
          <a:stretch/>
        </p:blipFill>
        <p:spPr>
          <a:xfrm>
            <a:off x="956894" y="-195635"/>
            <a:ext cx="9068236" cy="50526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23F488E-06C9-966C-A53E-A93E3C34F5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2" t="30650" r="3682" b="22772"/>
          <a:stretch/>
        </p:blipFill>
        <p:spPr>
          <a:xfrm rot="951207">
            <a:off x="10585676" y="1940359"/>
            <a:ext cx="3677222" cy="3425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430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3423335" y="699075"/>
            <a:ext cx="8874760" cy="100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6600" b="1" dirty="0">
                <a:solidFill>
                  <a:schemeClr val="bg1"/>
                </a:solidFill>
              </a:rPr>
              <a:t>WASZA KOLEJ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66</a:t>
            </a:fld>
            <a:endParaRPr lang="pl-PL" dirty="0"/>
          </a:p>
        </p:txBody>
      </p:sp>
      <p:sp>
        <p:nvSpPr>
          <p:cNvPr id="4" name="Pole tekstowe 7">
            <a:extLst>
              <a:ext uri="{FF2B5EF4-FFF2-40B4-BE49-F238E27FC236}">
                <a16:creationId xmlns:a16="http://schemas.microsoft.com/office/drawing/2014/main" id="{3FA8F311-9B2B-70D8-30B8-4A4F54865AC6}"/>
              </a:ext>
            </a:extLst>
          </p:cNvPr>
          <p:cNvSpPr txBox="1"/>
          <p:nvPr/>
        </p:nvSpPr>
        <p:spPr>
          <a:xfrm>
            <a:off x="3546165" y="2130755"/>
            <a:ext cx="88747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4000" b="1" dirty="0">
                <a:solidFill>
                  <a:schemeClr val="bg1"/>
                </a:solidFill>
              </a:rPr>
              <a:t>ZAPLANUJ WŁASNĄ KAMPANIĘ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1C1EDB1-CD26-EEF1-8A0B-FB130C51A2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96"/>
          <a:stretch/>
        </p:blipFill>
        <p:spPr>
          <a:xfrm>
            <a:off x="0" y="3848669"/>
            <a:ext cx="15171738" cy="46855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03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67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45AC399-C0DC-0C20-D03E-AB88FCE53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"/>
            <a:ext cx="15171738" cy="8534102"/>
          </a:xfrm>
          <a:prstGeom prst="rect">
            <a:avLst/>
          </a:prstGeom>
        </p:spPr>
      </p:pic>
      <p:sp>
        <p:nvSpPr>
          <p:cNvPr id="7" name="Pole tekstowe 7">
            <a:extLst>
              <a:ext uri="{FF2B5EF4-FFF2-40B4-BE49-F238E27FC236}">
                <a16:creationId xmlns:a16="http://schemas.microsoft.com/office/drawing/2014/main" id="{7C367B6C-F379-5C68-77EF-6ABFB1DDAD12}"/>
              </a:ext>
            </a:extLst>
          </p:cNvPr>
          <p:cNvSpPr txBox="1"/>
          <p:nvPr/>
        </p:nvSpPr>
        <p:spPr>
          <a:xfrm>
            <a:off x="8209126" y="1108507"/>
            <a:ext cx="6962612" cy="14219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SKORZYSTAJCIE </a:t>
            </a:r>
            <a:br>
              <a:rPr lang="pl-P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 SCHEMATU</a:t>
            </a:r>
          </a:p>
        </p:txBody>
      </p:sp>
    </p:spTree>
    <p:extLst>
      <p:ext uri="{BB962C8B-B14F-4D97-AF65-F5344CB8AC3E}">
        <p14:creationId xmlns:p14="http://schemas.microsoft.com/office/powerpoint/2010/main" val="381030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29928-69CF-4CD4-AA50-C7139EE0EE9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</a:rPr>
              <a:pPr marL="0" marR="0" lvl="0" indent="0" algn="ctr" defTabSz="11379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A7FD904-E9B2-975F-0BB1-BE0FF80D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685" y="1440313"/>
            <a:ext cx="8308265" cy="1017880"/>
          </a:xfrm>
        </p:spPr>
        <p:txBody>
          <a:bodyPr/>
          <a:lstStyle/>
          <a:p>
            <a:pPr algn="ctr"/>
            <a:r>
              <a:rPr lang="pl-PL" sz="4800" b="1" dirty="0">
                <a:solidFill>
                  <a:schemeClr val="bg1"/>
                </a:solidFill>
              </a:rPr>
              <a:t>CO NAM WYSZŁO?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117B8189-E81E-113D-2B41-C95B5BC67F32}"/>
              </a:ext>
            </a:extLst>
          </p:cNvPr>
          <p:cNvSpPr txBox="1">
            <a:spLocks/>
          </p:cNvSpPr>
          <p:nvPr/>
        </p:nvSpPr>
        <p:spPr>
          <a:xfrm>
            <a:off x="5864995" y="2293917"/>
            <a:ext cx="3089644" cy="101788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accent1"/>
                </a:solidFill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algn="ctr"/>
            <a:r>
              <a:rPr lang="pl-PL" sz="3200" b="1" dirty="0">
                <a:solidFill>
                  <a:schemeClr val="bg1"/>
                </a:solidFill>
              </a:rPr>
              <a:t>OMÓWIENIE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3F767D1-FA12-6E3E-1BE7-6D028DA56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52" y="1440313"/>
            <a:ext cx="15171738" cy="85341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361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8385" y="4831715"/>
            <a:ext cx="924814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Pytania?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3148330" y="2913380"/>
            <a:ext cx="8874760" cy="10895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7200" b="1" dirty="0">
                <a:solidFill>
                  <a:schemeClr val="bg1"/>
                </a:solidFill>
              </a:rPr>
              <a:t>JAK ONI TO ROBIĄ?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861730" y="5421958"/>
            <a:ext cx="7447724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3600" b="1" dirty="0">
                <a:solidFill>
                  <a:srgbClr val="FFFFFF"/>
                </a:solidFill>
                <a:latin typeface="Century Gothic" panose="020B0502020202020204"/>
              </a:rPr>
              <a:t>NOWE METODY DEZINFORMOWANIA W MEDIACH SPOŁECZNOŚCIOWYCH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689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8385" y="4831715"/>
            <a:ext cx="924814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137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2783120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2"/>
          <p:cNvSpPr txBox="1"/>
          <p:nvPr/>
        </p:nvSpPr>
        <p:spPr>
          <a:xfrm>
            <a:off x="548517" y="1764254"/>
            <a:ext cx="7412796" cy="7571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pl-PL" sz="5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Fałszywe autorytety</a:t>
            </a:r>
            <a:endParaRPr lang="pl-PL" sz="5400" b="1" dirty="0">
              <a:solidFill>
                <a:srgbClr val="404040"/>
              </a:solidFill>
            </a:endParaRPr>
          </a:p>
        </p:txBody>
      </p:sp>
      <p:sp>
        <p:nvSpPr>
          <p:cNvPr id="6" name="pole tekstowe 4"/>
          <p:cNvSpPr txBox="1"/>
          <p:nvPr/>
        </p:nvSpPr>
        <p:spPr>
          <a:xfrm>
            <a:off x="1360206" y="2778940"/>
            <a:ext cx="604417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Wykorzystywanie zaufania do rozpoznawalnych postaci, które nie są specjalistami w danym temacie, aby uwiarygadniać konkretne tezy.</a:t>
            </a:r>
          </a:p>
        </p:txBody>
      </p:sp>
      <p:sp>
        <p:nvSpPr>
          <p:cNvPr id="8" name="Strzałka: pagon 4"/>
          <p:cNvSpPr/>
          <p:nvPr/>
        </p:nvSpPr>
        <p:spPr>
          <a:xfrm>
            <a:off x="595630" y="2868803"/>
            <a:ext cx="508000" cy="281940"/>
          </a:xfrm>
          <a:prstGeom prst="chevron">
            <a:avLst/>
          </a:prstGeom>
          <a:solidFill>
            <a:srgbClr val="33A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 flipH="1">
            <a:off x="8039100" y="690245"/>
            <a:ext cx="6120765" cy="7844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11" name="Obraz 10" descr="6"/>
          <p:cNvPicPr>
            <a:picLocks noChangeAspect="1"/>
          </p:cNvPicPr>
          <p:nvPr/>
        </p:nvPicPr>
        <p:blipFill>
          <a:blip r:embed="rId4"/>
          <a:srcRect l="14614"/>
          <a:stretch>
            <a:fillRect/>
          </a:stretch>
        </p:blipFill>
        <p:spPr>
          <a:xfrm rot="5400000" flipH="1">
            <a:off x="7118985" y="1280795"/>
            <a:ext cx="8013700" cy="6484620"/>
          </a:xfrm>
          <a:prstGeom prst="rect">
            <a:avLst/>
          </a:prstGeom>
        </p:spPr>
      </p:pic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29928-69CF-4CD4-AA50-C7139EE0EE92}" type="slidenum">
              <a:rPr lang="pl-PL" smtClean="0"/>
              <a:t>8</a:t>
            </a:fld>
            <a:endParaRPr lang="pl-PL"/>
          </a:p>
        </p:txBody>
      </p:sp>
      <p:sp>
        <p:nvSpPr>
          <p:cNvPr id="2" name="Pole tekstowe 4">
            <a:extLst>
              <a:ext uri="{FF2B5EF4-FFF2-40B4-BE49-F238E27FC236}">
                <a16:creationId xmlns:a16="http://schemas.microsoft.com/office/drawing/2014/main" id="{F5FBD0AC-6A98-D043-8120-C3525925BEC5}"/>
              </a:ext>
            </a:extLst>
          </p:cNvPr>
          <p:cNvSpPr txBox="1"/>
          <p:nvPr/>
        </p:nvSpPr>
        <p:spPr>
          <a:xfrm>
            <a:off x="849630" y="223520"/>
            <a:ext cx="5347970" cy="43704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 dirty="0">
                <a:highlight>
                  <a:srgbClr val="FFFF00"/>
                </a:highlight>
              </a:rPr>
              <a:t>MANIPULACJA NA POZIOMIE ŹRÓDEŁ </a:t>
            </a:r>
          </a:p>
        </p:txBody>
      </p:sp>
      <p:pic>
        <p:nvPicPr>
          <p:cNvPr id="4098" name="Picture 2" descr="obraz">
            <a:extLst>
              <a:ext uri="{FF2B5EF4-FFF2-40B4-BE49-F238E27FC236}">
                <a16:creationId xmlns:a16="http://schemas.microsoft.com/office/drawing/2014/main" id="{AB18234C-4837-0C74-52ED-DB9DF1A8B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049" y="2873827"/>
            <a:ext cx="5581483" cy="347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4DA10F41-2529-F613-1C83-FCF72813D76C}"/>
              </a:ext>
            </a:extLst>
          </p:cNvPr>
          <p:cNvSpPr/>
          <p:nvPr/>
        </p:nvSpPr>
        <p:spPr>
          <a:xfrm>
            <a:off x="8451838" y="5631402"/>
            <a:ext cx="3136367" cy="39532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: pagon 4">
            <a:extLst>
              <a:ext uri="{FF2B5EF4-FFF2-40B4-BE49-F238E27FC236}">
                <a16:creationId xmlns:a16="http://schemas.microsoft.com/office/drawing/2014/main" id="{FA895577-E969-4EC9-E74B-4AF26ADE1B84}"/>
              </a:ext>
            </a:extLst>
          </p:cNvPr>
          <p:cNvSpPr/>
          <p:nvPr/>
        </p:nvSpPr>
        <p:spPr>
          <a:xfrm>
            <a:off x="559313" y="4882853"/>
            <a:ext cx="508000" cy="281940"/>
          </a:xfrm>
          <a:prstGeom prst="chevron">
            <a:avLst/>
          </a:prstGeom>
          <a:solidFill>
            <a:srgbClr val="33A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0" name="pole tekstowe 4">
            <a:extLst>
              <a:ext uri="{FF2B5EF4-FFF2-40B4-BE49-F238E27FC236}">
                <a16:creationId xmlns:a16="http://schemas.microsoft.com/office/drawing/2014/main" id="{F6DE18F9-ACE2-AD9E-C8DB-48D7854B286F}"/>
              </a:ext>
            </a:extLst>
          </p:cNvPr>
          <p:cNvSpPr txBox="1"/>
          <p:nvPr/>
        </p:nvSpPr>
        <p:spPr>
          <a:xfrm>
            <a:off x="1229472" y="4852466"/>
            <a:ext cx="6044178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Kontrowersyjna wypowiedź Edyty Górniak w temacie szczepień może być odbierana jako wiarygodna ze względu na rozpoznawalność piosenkarki. </a:t>
            </a:r>
          </a:p>
        </p:txBody>
      </p:sp>
    </p:spTree>
    <p:extLst>
      <p:ext uri="{BB962C8B-B14F-4D97-AF65-F5344CB8AC3E}">
        <p14:creationId xmlns:p14="http://schemas.microsoft.com/office/powerpoint/2010/main" val="398888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2545F399-9F40-BAAE-77FB-1180073E22C3}"/>
              </a:ext>
            </a:extLst>
          </p:cNvPr>
          <p:cNvSpPr/>
          <p:nvPr/>
        </p:nvSpPr>
        <p:spPr>
          <a:xfrm>
            <a:off x="7123745" y="223520"/>
            <a:ext cx="6867165" cy="83074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 descr="6"/>
          <p:cNvPicPr>
            <a:picLocks noChangeAspect="1"/>
          </p:cNvPicPr>
          <p:nvPr/>
        </p:nvPicPr>
        <p:blipFill>
          <a:blip r:embed="rId4"/>
          <a:srcRect l="14614"/>
          <a:stretch>
            <a:fillRect/>
          </a:stretch>
        </p:blipFill>
        <p:spPr>
          <a:xfrm rot="5400000" flipH="1">
            <a:off x="6353435" y="603305"/>
            <a:ext cx="8530954" cy="7324343"/>
          </a:xfrm>
          <a:prstGeom prst="rect">
            <a:avLst/>
          </a:prstGeom>
        </p:spPr>
      </p:pic>
      <p:sp>
        <p:nvSpPr>
          <p:cNvPr id="5" name="Strzałka: pagon 4"/>
          <p:cNvSpPr/>
          <p:nvPr/>
        </p:nvSpPr>
        <p:spPr>
          <a:xfrm>
            <a:off x="876418" y="4160613"/>
            <a:ext cx="632156" cy="350846"/>
          </a:xfrm>
          <a:prstGeom prst="chevron">
            <a:avLst/>
          </a:prstGeom>
          <a:solidFill>
            <a:srgbClr val="953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94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787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81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7575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469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363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8257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1517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2787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7989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15977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23966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31954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9942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7931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5920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63908" algn="l" defTabSz="1415977" rtl="0" eaLnBrk="1" latinLnBrk="0" hangingPunct="1">
              <a:defRPr sz="27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618960-8005-486C-9A75-10CB2AAC16F9}" type="slidenum">
              <a:rPr lang="en-US" smtClean="0"/>
              <a:t>9</a:t>
            </a:fld>
            <a:endParaRPr lang="en-US"/>
          </a:p>
        </p:txBody>
      </p:sp>
      <p:sp>
        <p:nvSpPr>
          <p:cNvPr id="10" name="pole tekstowe 2"/>
          <p:cNvSpPr txBox="1"/>
          <p:nvPr/>
        </p:nvSpPr>
        <p:spPr>
          <a:xfrm>
            <a:off x="849630" y="2150093"/>
            <a:ext cx="518096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pl-PL" sz="6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Fałszywe powiązanie</a:t>
            </a:r>
          </a:p>
        </p:txBody>
      </p:sp>
      <p:sp>
        <p:nvSpPr>
          <p:cNvPr id="7" name="Pole tekstowe 4">
            <a:extLst>
              <a:ext uri="{FF2B5EF4-FFF2-40B4-BE49-F238E27FC236}">
                <a16:creationId xmlns:a16="http://schemas.microsoft.com/office/drawing/2014/main" id="{D52C2A58-47D3-0F3D-DF0D-E4F710F49888}"/>
              </a:ext>
            </a:extLst>
          </p:cNvPr>
          <p:cNvSpPr txBox="1"/>
          <p:nvPr/>
        </p:nvSpPr>
        <p:spPr>
          <a:xfrm>
            <a:off x="849630" y="223520"/>
            <a:ext cx="5347970" cy="43704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l-PL" b="1" dirty="0">
                <a:highlight>
                  <a:srgbClr val="FFFF00"/>
                </a:highlight>
              </a:rPr>
              <a:t>MANIPULACJA NA POZIOMIE FAKTÓW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8F605CD-45C2-F86B-B35B-23303AB483E8}"/>
              </a:ext>
            </a:extLst>
          </p:cNvPr>
          <p:cNvSpPr txBox="1"/>
          <p:nvPr/>
        </p:nvSpPr>
        <p:spPr>
          <a:xfrm>
            <a:off x="1786312" y="4046633"/>
            <a:ext cx="4939366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Tworzenie pozornych zależności między informacjami w rzeczywistości niezwiązanymi ze sobą. 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89C3319D-5620-634C-1A75-A699C345A7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"/>
          <a:stretch/>
        </p:blipFill>
        <p:spPr>
          <a:xfrm>
            <a:off x="7585869" y="838446"/>
            <a:ext cx="5830916" cy="7350324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50F09EA2-EB45-B60D-E33A-333406B42139}"/>
              </a:ext>
            </a:extLst>
          </p:cNvPr>
          <p:cNvSpPr/>
          <p:nvPr/>
        </p:nvSpPr>
        <p:spPr>
          <a:xfrm>
            <a:off x="7663949" y="1516374"/>
            <a:ext cx="2385879" cy="27016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trzałka: pagon 1">
            <a:extLst>
              <a:ext uri="{FF2B5EF4-FFF2-40B4-BE49-F238E27FC236}">
                <a16:creationId xmlns:a16="http://schemas.microsoft.com/office/drawing/2014/main" id="{7AA2EAE0-793A-18C6-3EDA-AFB1806FFEAE}"/>
              </a:ext>
            </a:extLst>
          </p:cNvPr>
          <p:cNvSpPr/>
          <p:nvPr/>
        </p:nvSpPr>
        <p:spPr>
          <a:xfrm>
            <a:off x="849630" y="5987423"/>
            <a:ext cx="632156" cy="350846"/>
          </a:xfrm>
          <a:prstGeom prst="chevron">
            <a:avLst/>
          </a:prstGeom>
          <a:solidFill>
            <a:srgbClr val="953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940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787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81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75759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469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363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82578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1517" algn="l" defTabSz="1137879" rtl="0" eaLnBrk="1" latinLnBrk="0" hangingPunct="1"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2787">
              <a:solidFill>
                <a:schemeClr val="tx1">
                  <a:lumMod val="75000"/>
                  <a:lumOff val="25000"/>
                </a:schemeClr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9233026-2374-A3A1-1805-7F20AC3F948D}"/>
              </a:ext>
            </a:extLst>
          </p:cNvPr>
          <p:cNvSpPr txBox="1"/>
          <p:nvPr/>
        </p:nvSpPr>
        <p:spPr>
          <a:xfrm>
            <a:off x="1727200" y="5897614"/>
            <a:ext cx="4939366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Zdjęcia przedstawiające twarze ze zmianami dermatologicznymi zostały fałszywie przedstawione jako skutki noszenia maseczek.  </a:t>
            </a:r>
          </a:p>
        </p:txBody>
      </p:sp>
    </p:spTree>
    <p:extLst>
      <p:ext uri="{BB962C8B-B14F-4D97-AF65-F5344CB8AC3E}">
        <p14:creationId xmlns:p14="http://schemas.microsoft.com/office/powerpoint/2010/main" val="3261471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ASK-PIB">
  <a:themeElements>
    <a:clrScheme name="NASK2022">
      <a:dk1>
        <a:srgbClr val="000000"/>
      </a:dk1>
      <a:lt1>
        <a:srgbClr val="FFFFFF"/>
      </a:lt1>
      <a:dk2>
        <a:srgbClr val="121F29"/>
      </a:dk2>
      <a:lt2>
        <a:srgbClr val="DEE3E5"/>
      </a:lt2>
      <a:accent1>
        <a:srgbClr val="212E3B"/>
      </a:accent1>
      <a:accent2>
        <a:srgbClr val="FAEA3A"/>
      </a:accent2>
      <a:accent3>
        <a:srgbClr val="F23005"/>
      </a:accent3>
      <a:accent4>
        <a:srgbClr val="5C1A82"/>
      </a:accent4>
      <a:accent5>
        <a:srgbClr val="29A645"/>
      </a:accent5>
      <a:accent6>
        <a:srgbClr val="058AA3"/>
      </a:accent6>
      <a:hlink>
        <a:srgbClr val="212E3B"/>
      </a:hlink>
      <a:folHlink>
        <a:srgbClr val="121F29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Century Gothic"/>
        <a:font script="Hebr" typeface="Century Gothic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Century Gothic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ASK-PIB">
  <a:themeElements>
    <a:clrScheme name="NASK2022">
      <a:dk1>
        <a:srgbClr val="000000"/>
      </a:dk1>
      <a:lt1>
        <a:srgbClr val="FFFFFF"/>
      </a:lt1>
      <a:dk2>
        <a:srgbClr val="121F29"/>
      </a:dk2>
      <a:lt2>
        <a:srgbClr val="DEE3E5"/>
      </a:lt2>
      <a:accent1>
        <a:srgbClr val="212E3B"/>
      </a:accent1>
      <a:accent2>
        <a:srgbClr val="FAEA3A"/>
      </a:accent2>
      <a:accent3>
        <a:srgbClr val="F23005"/>
      </a:accent3>
      <a:accent4>
        <a:srgbClr val="5C1A82"/>
      </a:accent4>
      <a:accent5>
        <a:srgbClr val="29A645"/>
      </a:accent5>
      <a:accent6>
        <a:srgbClr val="058AA3"/>
      </a:accent6>
      <a:hlink>
        <a:srgbClr val="212E3B"/>
      </a:hlink>
      <a:folHlink>
        <a:srgbClr val="121F29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Century Gothic"/>
        <a:font script="Hebr" typeface="Century Gothic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Century Gothic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Century Gothic"/>
        <a:font script="Hebr" typeface="Century Gothic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Century Gothic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Century Gothic"/>
        <a:font script="Hebr" typeface="Century Gothic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Century Gothic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Century Gothic"/>
        <a:font script="Hebr" typeface="Century Gothic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Century Gothic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12387C60AE6224E82FF30E31D48F788" ma:contentTypeVersion="2" ma:contentTypeDescription="Utwórz nowy dokument." ma:contentTypeScope="" ma:versionID="f28a7af931dba1186f7ac933a9552893">
  <xsd:schema xmlns:xsd="http://www.w3.org/2001/XMLSchema" xmlns:xs="http://www.w3.org/2001/XMLSchema" xmlns:p="http://schemas.microsoft.com/office/2006/metadata/properties" xmlns:ns2="4fe0b972-db9b-4de9-8437-c7c67f918311" targetNamespace="http://schemas.microsoft.com/office/2006/metadata/properties" ma:root="true" ma:fieldsID="f7dc6f71d4cea24fe009719160b73f0f" ns2:_="">
    <xsd:import namespace="4fe0b972-db9b-4de9-8437-c7c67f91831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e0b972-db9b-4de9-8437-c7c67f91831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2EAC9C-CED2-4946-81B2-38905C63E3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e0b972-db9b-4de9-8437-c7c67f9183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CABAEF-9D38-408D-B25A-4C71E44FAC5D}">
  <ds:schemaRefs>
    <ds:schemaRef ds:uri="http://purl.org/dc/terms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4fe0b972-db9b-4de9-8437-c7c67f91831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0B52E3C-696E-4BAC-A8E6-8769BB7815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3332</TotalTime>
  <Words>1976</Words>
  <Application>Microsoft Office PowerPoint</Application>
  <PresentationFormat>Niestandardowy</PresentationFormat>
  <Paragraphs>320</Paragraphs>
  <Slides>70</Slides>
  <Notes>34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70</vt:i4>
      </vt:variant>
    </vt:vector>
  </HeadingPairs>
  <TitlesOfParts>
    <vt:vector size="79" baseType="lpstr">
      <vt:lpstr>Arial</vt:lpstr>
      <vt:lpstr>Century Gothic</vt:lpstr>
      <vt:lpstr>Fira Sans</vt:lpstr>
      <vt:lpstr>Inter</vt:lpstr>
      <vt:lpstr>Roboto Light</vt:lpstr>
      <vt:lpstr>Wingdings</vt:lpstr>
      <vt:lpstr>NASK-PIB</vt:lpstr>
      <vt:lpstr>NASK-PIB</vt:lpstr>
      <vt:lpstr>Office Theme</vt:lpstr>
      <vt:lpstr>Prezentacja programu PowerPoint</vt:lpstr>
      <vt:lpstr>Prezentacja programu PowerPoint</vt:lpstr>
      <vt:lpstr> kont na TikToku zostało zablokowanych ze względu  na fałszywe informacje.</vt:lpstr>
      <vt:lpstr>kont zablokował Twitter za dezinformację dot. COVID-19</vt:lpstr>
      <vt:lpstr> filmików na TikToku zostało usuniętych ze względu na fałszywe informacje.</vt:lpstr>
      <vt:lpstr>tiktokowych kont z Polski zostało zablokowanych ze względu na dezinformację antyukraińską.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 Zdarza się, że niektóre szkodliwe wypowiedzi  są niezrozumiałe dla administracji platform społecznościowych (a co za tym idzie – nie są usuwane), ponieważ dotyczą takich kontekstów jak:</vt:lpstr>
      <vt:lpstr>Prezentacja programu PowerPoint</vt:lpstr>
      <vt:lpstr>TikTok i FakeNews.pl przeciwko nieprawdziwym informacjom</vt:lpstr>
      <vt:lpstr>TikTok i FakeNews.pl przeciwko nieprawdziwym informacjom</vt:lpstr>
      <vt:lpstr>Spotify nie chce być gorszy</vt:lpstr>
      <vt:lpstr>Prezentacja programu PowerPoint</vt:lpstr>
      <vt:lpstr>Narzędzia weryfikacji informacji. </vt:lpstr>
      <vt:lpstr>Prezentacja programu PowerPoint</vt:lpstr>
      <vt:lpstr>Prezentacja programu PowerPoint</vt:lpstr>
      <vt:lpstr>Prezentacja programu PowerPoint</vt:lpstr>
      <vt:lpstr>Narzędzie online, pozwalające wstępnie określić, czy wskazane konto może być kontem – botem. Nie gwarantuje pewności, ale pozwala  na wstępne rozeznanie.</vt:lpstr>
      <vt:lpstr>Prezentacja programu PowerPoint</vt:lpstr>
      <vt:lpstr>Rejestr organizacji i firm, pozwala na sprawdzenie powiązań osobowych i kapitałowych.</vt:lpstr>
      <vt:lpstr>Prezentacja programu PowerPoint</vt:lpstr>
      <vt:lpstr>Prezentacja programu PowerPoint</vt:lpstr>
      <vt:lpstr>Prezentacja programu PowerPoint</vt:lpstr>
      <vt:lpstr>Zaawansowane narzędzie do wstecznego wyszukiwania obrazów - pozwala sprawdzić źródło obrazu, a także miejsca w internecie, gdzie obraz został opublikowany. 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wyświetleń spotów w YouTube</vt:lpstr>
      <vt:lpstr>wzrost zdolności odbiorców  do rozpoznawania manipulacji </vt:lpstr>
      <vt:lpstr>Najlepsze rezultaty kampania przyniosła w Polsce - wśród Polaków  w wieku 18-24 lata.</vt:lpstr>
      <vt:lpstr>Spoty dotarły odpowiednio do 80, 69 i 62 proc. użytkowników Facebooka w Czechach, Słowacji i Polsce.</vt:lpstr>
      <vt:lpstr>Prezentacja programu PowerPoint</vt:lpstr>
      <vt:lpstr>METODA KISS</vt:lpstr>
      <vt:lpstr>CECHY DOBREJ KAMPANII</vt:lpstr>
      <vt:lpstr>Prezentacja programu PowerPoint</vt:lpstr>
      <vt:lpstr>Prezentacja programu PowerPoint</vt:lpstr>
      <vt:lpstr>CO NAM WYSZŁO?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Piotr Klicki</dc:creator>
  <cp:lastModifiedBy>Kamil Oleszkiewicz</cp:lastModifiedBy>
  <cp:revision>976</cp:revision>
  <dcterms:created xsi:type="dcterms:W3CDTF">2022-03-18T11:59:00Z</dcterms:created>
  <dcterms:modified xsi:type="dcterms:W3CDTF">2023-06-15T07:45:54Z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0x010100E12387C60AE6224E82FF30E31D48F788</vt:lpwstr>
  </property>
  <property fmtid="{D5CDD505-2E9C-101B-9397-08002B2CF9AE}" pid="3" name="ICV">
    <vt:lpwstr>5DADE08B0C0944839090C71E77832740</vt:lpwstr>
  </property>
  <property fmtid="{D5CDD505-2E9C-101B-9397-08002B2CF9AE}" pid="4" name="KSOProductBuildVer">
    <vt:lpwstr>1045-11.2.0.11341</vt:lpwstr>
  </property>
  <property fmtid="{D5CDD505-2E9C-101B-9397-08002B2CF9AE}" pid="5" name="MediaServiceImageTags">
    <vt:lpwstr/>
  </property>
</Properties>
</file>